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3" r:id="rId3"/>
    <p:sldId id="259" r:id="rId4"/>
    <p:sldId id="265" r:id="rId5"/>
    <p:sldId id="261" r:id="rId6"/>
    <p:sldId id="266" r:id="rId7"/>
    <p:sldId id="257" r:id="rId8"/>
    <p:sldId id="945" r:id="rId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E07A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B4C18-7341-44EC-9E2D-3780A917AF46}" v="13" dt="2023-10-18T19:38:06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327" autoAdjust="0"/>
  </p:normalViewPr>
  <p:slideViewPr>
    <p:cSldViewPr showGuides="1">
      <p:cViewPr>
        <p:scale>
          <a:sx n="70" d="100"/>
          <a:sy n="70" d="100"/>
        </p:scale>
        <p:origin x="7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3" d="100"/>
          <a:sy n="113" d="100"/>
        </p:scale>
        <p:origin x="-4752" y="-12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iago Becerril" userId="d0f7c5fe-08b6-4385-9d78-2e6b751c594a" providerId="ADAL" clId="{21CB4C18-7341-44EC-9E2D-3780A917AF46}"/>
    <pc:docChg chg="undo redo custSel addSld modSld modMainMaster">
      <pc:chgData name="Santiago Becerril" userId="d0f7c5fe-08b6-4385-9d78-2e6b751c594a" providerId="ADAL" clId="{21CB4C18-7341-44EC-9E2D-3780A917AF46}" dt="2023-10-18T19:38:06.672" v="157"/>
      <pc:docMkLst>
        <pc:docMk/>
      </pc:docMkLst>
      <pc:sldChg chg="addSp delSp modSp mod">
        <pc:chgData name="Santiago Becerril" userId="d0f7c5fe-08b6-4385-9d78-2e6b751c594a" providerId="ADAL" clId="{21CB4C18-7341-44EC-9E2D-3780A917AF46}" dt="2023-10-18T19:26:28.696" v="95"/>
        <pc:sldMkLst>
          <pc:docMk/>
          <pc:sldMk cId="466868432" sldId="257"/>
        </pc:sldMkLst>
        <pc:spChg chg="del">
          <ac:chgData name="Santiago Becerril" userId="d0f7c5fe-08b6-4385-9d78-2e6b751c594a" providerId="ADAL" clId="{21CB4C18-7341-44EC-9E2D-3780A917AF46}" dt="2023-10-18T19:26:28.056" v="94" actId="478"/>
          <ac:spMkLst>
            <pc:docMk/>
            <pc:sldMk cId="466868432" sldId="257"/>
            <ac:spMk id="4" creationId="{00000000-0000-0000-0000-000000000000}"/>
          </ac:spMkLst>
        </pc:spChg>
        <pc:spChg chg="add mod">
          <ac:chgData name="Santiago Becerril" userId="d0f7c5fe-08b6-4385-9d78-2e6b751c594a" providerId="ADAL" clId="{21CB4C18-7341-44EC-9E2D-3780A917AF46}" dt="2023-10-18T19:26:28.696" v="95"/>
          <ac:spMkLst>
            <pc:docMk/>
            <pc:sldMk cId="466868432" sldId="257"/>
            <ac:spMk id="5" creationId="{4B712F78-5CC7-35F9-F34B-B2565F8C6D31}"/>
          </ac:spMkLst>
        </pc:spChg>
      </pc:sldChg>
      <pc:sldChg chg="modSp mod">
        <pc:chgData name="Santiago Becerril" userId="d0f7c5fe-08b6-4385-9d78-2e6b751c594a" providerId="ADAL" clId="{21CB4C18-7341-44EC-9E2D-3780A917AF46}" dt="2023-10-18T19:24:57.624" v="86" actId="20577"/>
        <pc:sldMkLst>
          <pc:docMk/>
          <pc:sldMk cId="1158182317" sldId="259"/>
        </pc:sldMkLst>
        <pc:spChg chg="mod">
          <ac:chgData name="Santiago Becerril" userId="d0f7c5fe-08b6-4385-9d78-2e6b751c594a" providerId="ADAL" clId="{21CB4C18-7341-44EC-9E2D-3780A917AF46}" dt="2023-10-18T19:24:57.624" v="86" actId="20577"/>
          <ac:spMkLst>
            <pc:docMk/>
            <pc:sldMk cId="1158182317" sldId="259"/>
            <ac:spMk id="4" creationId="{00000000-0000-0000-0000-000000000000}"/>
          </ac:spMkLst>
        </pc:spChg>
      </pc:sldChg>
      <pc:sldChg chg="addSp delSp modSp mod">
        <pc:chgData name="Santiago Becerril" userId="d0f7c5fe-08b6-4385-9d78-2e6b751c594a" providerId="ADAL" clId="{21CB4C18-7341-44EC-9E2D-3780A917AF46}" dt="2023-10-18T19:26:15.933" v="91"/>
        <pc:sldMkLst>
          <pc:docMk/>
          <pc:sldMk cId="2172776262" sldId="261"/>
        </pc:sldMkLst>
        <pc:spChg chg="del">
          <ac:chgData name="Santiago Becerril" userId="d0f7c5fe-08b6-4385-9d78-2e6b751c594a" providerId="ADAL" clId="{21CB4C18-7341-44EC-9E2D-3780A917AF46}" dt="2023-10-18T19:26:15.327" v="90" actId="478"/>
          <ac:spMkLst>
            <pc:docMk/>
            <pc:sldMk cId="2172776262" sldId="261"/>
            <ac:spMk id="4" creationId="{00000000-0000-0000-0000-000000000000}"/>
          </ac:spMkLst>
        </pc:spChg>
        <pc:spChg chg="add mod">
          <ac:chgData name="Santiago Becerril" userId="d0f7c5fe-08b6-4385-9d78-2e6b751c594a" providerId="ADAL" clId="{21CB4C18-7341-44EC-9E2D-3780A917AF46}" dt="2023-10-18T19:26:15.933" v="91"/>
          <ac:spMkLst>
            <pc:docMk/>
            <pc:sldMk cId="2172776262" sldId="261"/>
            <ac:spMk id="6" creationId="{1C64615A-F190-B95A-24BF-D6281C8D4D23}"/>
          </ac:spMkLst>
        </pc:spChg>
      </pc:sldChg>
      <pc:sldChg chg="addSp delSp modSp mod chgLayout">
        <pc:chgData name="Santiago Becerril" userId="d0f7c5fe-08b6-4385-9d78-2e6b751c594a" providerId="ADAL" clId="{21CB4C18-7341-44EC-9E2D-3780A917AF46}" dt="2023-10-18T19:25:59.912" v="87"/>
        <pc:sldMkLst>
          <pc:docMk/>
          <pc:sldMk cId="2604073319" sldId="263"/>
        </pc:sldMkLst>
        <pc:spChg chg="mod ord">
          <ac:chgData name="Santiago Becerril" userId="d0f7c5fe-08b6-4385-9d78-2e6b751c594a" providerId="ADAL" clId="{21CB4C18-7341-44EC-9E2D-3780A917AF46}" dt="2023-10-18T19:14:52.277" v="61" actId="700"/>
          <ac:spMkLst>
            <pc:docMk/>
            <pc:sldMk cId="2604073319" sldId="263"/>
            <ac:spMk id="2" creationId="{00000000-0000-0000-0000-000000000000}"/>
          </ac:spMkLst>
        </pc:spChg>
        <pc:spChg chg="mod ord">
          <ac:chgData name="Santiago Becerril" userId="d0f7c5fe-08b6-4385-9d78-2e6b751c594a" providerId="ADAL" clId="{21CB4C18-7341-44EC-9E2D-3780A917AF46}" dt="2023-10-18T19:14:52.277" v="61" actId="700"/>
          <ac:spMkLst>
            <pc:docMk/>
            <pc:sldMk cId="2604073319" sldId="263"/>
            <ac:spMk id="3" creationId="{00000000-0000-0000-0000-000000000000}"/>
          </ac:spMkLst>
        </pc:spChg>
        <pc:spChg chg="del">
          <ac:chgData name="Santiago Becerril" userId="d0f7c5fe-08b6-4385-9d78-2e6b751c594a" providerId="ADAL" clId="{21CB4C18-7341-44EC-9E2D-3780A917AF46}" dt="2023-10-18T19:14:23.669" v="57" actId="478"/>
          <ac:spMkLst>
            <pc:docMk/>
            <pc:sldMk cId="2604073319" sldId="263"/>
            <ac:spMk id="4" creationId="{00000000-0000-0000-0000-000000000000}"/>
          </ac:spMkLst>
        </pc:spChg>
        <pc:spChg chg="add mod">
          <ac:chgData name="Santiago Becerril" userId="d0f7c5fe-08b6-4385-9d78-2e6b751c594a" providerId="ADAL" clId="{21CB4C18-7341-44EC-9E2D-3780A917AF46}" dt="2023-10-18T19:25:59.912" v="87"/>
          <ac:spMkLst>
            <pc:docMk/>
            <pc:sldMk cId="2604073319" sldId="263"/>
            <ac:spMk id="5" creationId="{1B7F330E-E24E-815A-4553-BE8C2FF38D20}"/>
          </ac:spMkLst>
        </pc:spChg>
      </pc:sldChg>
      <pc:sldChg chg="addSp delSp modSp mod">
        <pc:chgData name="Santiago Becerril" userId="d0f7c5fe-08b6-4385-9d78-2e6b751c594a" providerId="ADAL" clId="{21CB4C18-7341-44EC-9E2D-3780A917AF46}" dt="2023-10-18T19:26:06.028" v="89"/>
        <pc:sldMkLst>
          <pc:docMk/>
          <pc:sldMk cId="3503503925" sldId="265"/>
        </pc:sldMkLst>
        <pc:spChg chg="del">
          <ac:chgData name="Santiago Becerril" userId="d0f7c5fe-08b6-4385-9d78-2e6b751c594a" providerId="ADAL" clId="{21CB4C18-7341-44EC-9E2D-3780A917AF46}" dt="2023-10-18T19:26:05.587" v="88" actId="478"/>
          <ac:spMkLst>
            <pc:docMk/>
            <pc:sldMk cId="3503503925" sldId="265"/>
            <ac:spMk id="4" creationId="{00000000-0000-0000-0000-000000000000}"/>
          </ac:spMkLst>
        </pc:spChg>
        <pc:spChg chg="add mod">
          <ac:chgData name="Santiago Becerril" userId="d0f7c5fe-08b6-4385-9d78-2e6b751c594a" providerId="ADAL" clId="{21CB4C18-7341-44EC-9E2D-3780A917AF46}" dt="2023-10-18T19:26:06.028" v="89"/>
          <ac:spMkLst>
            <pc:docMk/>
            <pc:sldMk cId="3503503925" sldId="265"/>
            <ac:spMk id="6" creationId="{3558DB00-57F2-3A5F-F5D4-EB5413E47759}"/>
          </ac:spMkLst>
        </pc:spChg>
      </pc:sldChg>
      <pc:sldChg chg="addSp delSp modSp mod">
        <pc:chgData name="Santiago Becerril" userId="d0f7c5fe-08b6-4385-9d78-2e6b751c594a" providerId="ADAL" clId="{21CB4C18-7341-44EC-9E2D-3780A917AF46}" dt="2023-10-18T19:26:21.810" v="93"/>
        <pc:sldMkLst>
          <pc:docMk/>
          <pc:sldMk cId="4246706323" sldId="266"/>
        </pc:sldMkLst>
        <pc:spChg chg="del">
          <ac:chgData name="Santiago Becerril" userId="d0f7c5fe-08b6-4385-9d78-2e6b751c594a" providerId="ADAL" clId="{21CB4C18-7341-44EC-9E2D-3780A917AF46}" dt="2023-10-18T19:26:21.292" v="92" actId="478"/>
          <ac:spMkLst>
            <pc:docMk/>
            <pc:sldMk cId="4246706323" sldId="266"/>
            <ac:spMk id="4" creationId="{00000000-0000-0000-0000-000000000000}"/>
          </ac:spMkLst>
        </pc:spChg>
        <pc:spChg chg="add mod">
          <ac:chgData name="Santiago Becerril" userId="d0f7c5fe-08b6-4385-9d78-2e6b751c594a" providerId="ADAL" clId="{21CB4C18-7341-44EC-9E2D-3780A917AF46}" dt="2023-10-18T19:26:21.810" v="93"/>
          <ac:spMkLst>
            <pc:docMk/>
            <pc:sldMk cId="4246706323" sldId="266"/>
            <ac:spMk id="5" creationId="{24C56AE0-0C88-0FD5-EAFB-48F64FD2B8E0}"/>
          </ac:spMkLst>
        </pc:spChg>
      </pc:sldChg>
      <pc:sldChg chg="addSp delSp modSp mod">
        <pc:chgData name="Santiago Becerril" userId="d0f7c5fe-08b6-4385-9d78-2e6b751c594a" providerId="ADAL" clId="{21CB4C18-7341-44EC-9E2D-3780A917AF46}" dt="2023-10-18T19:38:06.672" v="157"/>
        <pc:sldMkLst>
          <pc:docMk/>
          <pc:sldMk cId="4120596258" sldId="267"/>
        </pc:sldMkLst>
        <pc:spChg chg="mod">
          <ac:chgData name="Santiago Becerril" userId="d0f7c5fe-08b6-4385-9d78-2e6b751c594a" providerId="ADAL" clId="{21CB4C18-7341-44EC-9E2D-3780A917AF46}" dt="2023-10-18T19:15:42.846" v="69" actId="20577"/>
          <ac:spMkLst>
            <pc:docMk/>
            <pc:sldMk cId="4120596258" sldId="267"/>
            <ac:spMk id="2" creationId="{00000000-0000-0000-0000-000000000000}"/>
          </ac:spMkLst>
        </pc:spChg>
        <pc:spChg chg="del">
          <ac:chgData name="Santiago Becerril" userId="d0f7c5fe-08b6-4385-9d78-2e6b751c594a" providerId="ADAL" clId="{21CB4C18-7341-44EC-9E2D-3780A917AF46}" dt="2023-10-18T19:08:10.971" v="16" actId="478"/>
          <ac:spMkLst>
            <pc:docMk/>
            <pc:sldMk cId="4120596258" sldId="267"/>
            <ac:spMk id="3" creationId="{00000000-0000-0000-0000-000000000000}"/>
          </ac:spMkLst>
        </pc:spChg>
        <pc:spChg chg="add mod">
          <ac:chgData name="Santiago Becerril" userId="d0f7c5fe-08b6-4385-9d78-2e6b751c594a" providerId="ADAL" clId="{21CB4C18-7341-44EC-9E2D-3780A917AF46}" dt="2023-10-18T19:08:07.791" v="15"/>
          <ac:spMkLst>
            <pc:docMk/>
            <pc:sldMk cId="4120596258" sldId="267"/>
            <ac:spMk id="4" creationId="{B9FBFFB9-4222-F2F9-4C2B-8D6BCD7B3C12}"/>
          </ac:spMkLst>
        </pc:spChg>
        <pc:spChg chg="add del mod">
          <ac:chgData name="Santiago Becerril" userId="d0f7c5fe-08b6-4385-9d78-2e6b751c594a" providerId="ADAL" clId="{21CB4C18-7341-44EC-9E2D-3780A917AF46}" dt="2023-10-18T19:08:14.881" v="17" actId="478"/>
          <ac:spMkLst>
            <pc:docMk/>
            <pc:sldMk cId="4120596258" sldId="267"/>
            <ac:spMk id="6" creationId="{B418AA23-7753-C61B-71DE-09669867A412}"/>
          </ac:spMkLst>
        </pc:spChg>
        <pc:spChg chg="add mod">
          <ac:chgData name="Santiago Becerril" userId="d0f7c5fe-08b6-4385-9d78-2e6b751c594a" providerId="ADAL" clId="{21CB4C18-7341-44EC-9E2D-3780A917AF46}" dt="2023-10-18T19:08:23.934" v="18"/>
          <ac:spMkLst>
            <pc:docMk/>
            <pc:sldMk cId="4120596258" sldId="267"/>
            <ac:spMk id="7" creationId="{597DAE5A-1B05-879B-32CF-5640CDA9B809}"/>
          </ac:spMkLst>
        </pc:spChg>
        <pc:grpChg chg="add mod">
          <ac:chgData name="Santiago Becerril" userId="d0f7c5fe-08b6-4385-9d78-2e6b751c594a" providerId="ADAL" clId="{21CB4C18-7341-44EC-9E2D-3780A917AF46}" dt="2023-10-18T19:38:06.672" v="157"/>
          <ac:grpSpMkLst>
            <pc:docMk/>
            <pc:sldMk cId="4120596258" sldId="267"/>
            <ac:grpSpMk id="8" creationId="{E9F67AB2-C298-CDE7-ED94-038A3815EB15}"/>
          </ac:grpSpMkLst>
        </pc:grp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9" creationId="{E4E4980C-880D-0CB7-CA59-E2F68C967983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10" creationId="{471F49A3-2A19-EC00-BA0D-447BBC5B58AA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11" creationId="{791C714B-0906-CDFA-19DD-10E5BF2D0F27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12" creationId="{B61CB7B1-0DB3-C349-4DF9-20AF032DDA57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13" creationId="{8CF9FEED-5741-7434-2830-8166FDA88B09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14" creationId="{5F972857-EFE3-3839-3724-7FA00C35C3A4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15" creationId="{C8530F34-3C13-9CAA-2A5D-EB20FDC8C81A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16" creationId="{30D7ED04-4FC6-AAD0-F76C-A6B4D0E757DB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17" creationId="{7813D31B-919C-8744-F021-978B76097A25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18" creationId="{D5B36DBF-48BD-D6C3-FC26-E05B071D9693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19" creationId="{948CC2F3-1AC9-6198-6BD1-284639A562B4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20" creationId="{C9F11296-E038-969B-E79F-C2E6E7E23925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21" creationId="{E7D1A7B6-A33F-5CC9-02CF-7CA057E948B0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22" creationId="{CDEF9913-31F2-8364-A773-00C1A016C2A5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23" creationId="{C5A0A5F8-E38D-4955-CC69-C55EF66C0D35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24" creationId="{B21708E1-079F-1FB5-553F-6A000ED368BB}"/>
          </ac:picMkLst>
        </pc:picChg>
        <pc:picChg chg="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25" creationId="{0BA0FBFC-A2B2-8BBD-922B-1D449E6C91E9}"/>
          </ac:picMkLst>
        </pc:picChg>
        <pc:picChg chg="add 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26" creationId="{313BFE9C-A0E9-EE60-C1D6-12E79C61CA6A}"/>
          </ac:picMkLst>
        </pc:picChg>
        <pc:picChg chg="add mod">
          <ac:chgData name="Santiago Becerril" userId="d0f7c5fe-08b6-4385-9d78-2e6b751c594a" providerId="ADAL" clId="{21CB4C18-7341-44EC-9E2D-3780A917AF46}" dt="2023-10-18T19:38:06.672" v="157"/>
          <ac:picMkLst>
            <pc:docMk/>
            <pc:sldMk cId="4120596258" sldId="267"/>
            <ac:picMk id="27" creationId="{65D499F8-072A-10B0-D537-257648409EEC}"/>
          </ac:picMkLst>
        </pc:picChg>
      </pc:sldChg>
      <pc:sldChg chg="addSp modSp add mod">
        <pc:chgData name="Santiago Becerril" userId="d0f7c5fe-08b6-4385-9d78-2e6b751c594a" providerId="ADAL" clId="{21CB4C18-7341-44EC-9E2D-3780A917AF46}" dt="2023-10-18T19:35:44.850" v="156" actId="1076"/>
        <pc:sldMkLst>
          <pc:docMk/>
          <pc:sldMk cId="3768698191" sldId="945"/>
        </pc:sldMkLst>
        <pc:spChg chg="mod">
          <ac:chgData name="Santiago Becerril" userId="d0f7c5fe-08b6-4385-9d78-2e6b751c594a" providerId="ADAL" clId="{21CB4C18-7341-44EC-9E2D-3780A917AF46}" dt="2023-10-18T19:32:39.428" v="150" actId="20577"/>
          <ac:spMkLst>
            <pc:docMk/>
            <pc:sldMk cId="3768698191" sldId="945"/>
            <ac:spMk id="7" creationId="{00000000-0000-0000-0000-000000000000}"/>
          </ac:spMkLst>
        </pc:spChg>
        <pc:grpChg chg="add mod">
          <ac:chgData name="Santiago Becerril" userId="d0f7c5fe-08b6-4385-9d78-2e6b751c594a" providerId="ADAL" clId="{21CB4C18-7341-44EC-9E2D-3780A917AF46}" dt="2023-10-18T19:34:04.460" v="152" actId="1076"/>
          <ac:grpSpMkLst>
            <pc:docMk/>
            <pc:sldMk cId="3768698191" sldId="945"/>
            <ac:grpSpMk id="3" creationId="{30C76713-77A6-5CEE-14EB-056DA7809705}"/>
          </ac:grpSpMkLst>
        </pc:grp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4" creationId="{6A99C7FF-AD5F-C190-3BD2-748F07AF6059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5" creationId="{8EC82ECF-7C2D-677B-2A4A-0A7289D35C65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6" creationId="{4942D7DA-B0EF-EE6E-5729-3076054B76A6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8" creationId="{C372E23E-265A-53CD-D923-1D145A62E2E2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9" creationId="{59E480D7-561E-B1F2-259A-F5D46D9D2EF9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10" creationId="{0AD688F5-B9D5-5869-8F40-B203C7AA877F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11" creationId="{75D90339-730C-E457-4DC0-5F4845DD3AF0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12" creationId="{2FE50288-B3AA-72B6-7597-31C661053F12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13" creationId="{AF3C69D9-43F6-86B2-920C-E41F19AB60B6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14" creationId="{113B1DBB-29A7-874F-0740-1C0B02E3A937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15" creationId="{9935C165-BB23-0201-6F37-0821E9801B77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16" creationId="{305C1D71-8A4F-15BF-4CCB-CBE3AB53AF61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17" creationId="{AAE82893-98DE-6E81-21CE-26463931210B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18" creationId="{875728B8-1FE5-31FA-FEA1-73528D09BEFA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19" creationId="{F4420B1C-FC28-2528-76CB-BB125E4E8E35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20" creationId="{0040894C-F904-64A6-0A3C-148F86CEFF96}"/>
          </ac:picMkLst>
        </pc:picChg>
        <pc:picChg chg="mod">
          <ac:chgData name="Santiago Becerril" userId="d0f7c5fe-08b6-4385-9d78-2e6b751c594a" providerId="ADAL" clId="{21CB4C18-7341-44EC-9E2D-3780A917AF46}" dt="2023-10-18T19:33:59.996" v="151"/>
          <ac:picMkLst>
            <pc:docMk/>
            <pc:sldMk cId="3768698191" sldId="945"/>
            <ac:picMk id="21" creationId="{BFD27C18-84FC-EC61-68CE-D2A5C649E197}"/>
          </ac:picMkLst>
        </pc:picChg>
        <pc:picChg chg="add mod">
          <ac:chgData name="Santiago Becerril" userId="d0f7c5fe-08b6-4385-9d78-2e6b751c594a" providerId="ADAL" clId="{21CB4C18-7341-44EC-9E2D-3780A917AF46}" dt="2023-10-18T19:34:04.460" v="152" actId="1076"/>
          <ac:picMkLst>
            <pc:docMk/>
            <pc:sldMk cId="3768698191" sldId="945"/>
            <ac:picMk id="22" creationId="{BB68F6B9-637A-8B33-8C7D-5FDA49555C4E}"/>
          </ac:picMkLst>
        </pc:picChg>
        <pc:picChg chg="add mod">
          <ac:chgData name="Santiago Becerril" userId="d0f7c5fe-08b6-4385-9d78-2e6b751c594a" providerId="ADAL" clId="{21CB4C18-7341-44EC-9E2D-3780A917AF46}" dt="2023-10-18T19:35:44.850" v="156" actId="1076"/>
          <ac:picMkLst>
            <pc:docMk/>
            <pc:sldMk cId="3768698191" sldId="945"/>
            <ac:picMk id="23" creationId="{CB4DB9E3-09CF-FAA7-2E88-3E89495D0A34}"/>
          </ac:picMkLst>
        </pc:picChg>
      </pc:sldChg>
      <pc:sldMasterChg chg="modSldLayout">
        <pc:chgData name="Santiago Becerril" userId="d0f7c5fe-08b6-4385-9d78-2e6b751c594a" providerId="ADAL" clId="{21CB4C18-7341-44EC-9E2D-3780A917AF46}" dt="2023-10-18T19:32:14.402" v="141" actId="478"/>
        <pc:sldMasterMkLst>
          <pc:docMk/>
          <pc:sldMasterMk cId="886642047" sldId="2147483648"/>
        </pc:sldMasterMkLst>
        <pc:sldLayoutChg chg="delSp mod">
          <pc:chgData name="Santiago Becerril" userId="d0f7c5fe-08b6-4385-9d78-2e6b751c594a" providerId="ADAL" clId="{21CB4C18-7341-44EC-9E2D-3780A917AF46}" dt="2023-10-18T19:32:14.402" v="141" actId="478"/>
          <pc:sldLayoutMkLst>
            <pc:docMk/>
            <pc:sldMasterMk cId="886642047" sldId="2147483648"/>
            <pc:sldLayoutMk cId="1694295066" sldId="2147483649"/>
          </pc:sldLayoutMkLst>
          <pc:grpChg chg="del">
            <ac:chgData name="Santiago Becerril" userId="d0f7c5fe-08b6-4385-9d78-2e6b751c594a" providerId="ADAL" clId="{21CB4C18-7341-44EC-9E2D-3780A917AF46}" dt="2023-10-18T19:32:05.313" v="140" actId="478"/>
            <ac:grpSpMkLst>
              <pc:docMk/>
              <pc:sldMasterMk cId="886642047" sldId="2147483648"/>
              <pc:sldLayoutMk cId="1694295066" sldId="2147483649"/>
              <ac:grpSpMk id="24" creationId="{BF00F64F-79CE-403C-9A86-755EC6FB1CBE}"/>
            </ac:grpSpMkLst>
          </pc:grpChg>
          <pc:picChg chg="del">
            <ac:chgData name="Santiago Becerril" userId="d0f7c5fe-08b6-4385-9d78-2e6b751c594a" providerId="ADAL" clId="{21CB4C18-7341-44EC-9E2D-3780A917AF46}" dt="2023-10-18T19:32:14.402" v="141" actId="478"/>
            <ac:picMkLst>
              <pc:docMk/>
              <pc:sldMasterMk cId="886642047" sldId="2147483648"/>
              <pc:sldLayoutMk cId="1694295066" sldId="2147483649"/>
              <ac:picMk id="43" creationId="{00000000-0000-0000-0000-000000000000}"/>
            </ac:picMkLst>
          </pc:picChg>
        </pc:sldLayoutChg>
        <pc:sldLayoutChg chg="addSp modSp mod">
          <pc:chgData name="Santiago Becerril" userId="d0f7c5fe-08b6-4385-9d78-2e6b751c594a" providerId="ADAL" clId="{21CB4C18-7341-44EC-9E2D-3780A917AF46}" dt="2023-10-18T19:13:18.951" v="56" actId="14100"/>
          <pc:sldLayoutMkLst>
            <pc:docMk/>
            <pc:sldMasterMk cId="886642047" sldId="2147483648"/>
            <pc:sldLayoutMk cId="1996975160" sldId="2147483650"/>
          </pc:sldLayoutMkLst>
          <pc:spChg chg="add mod">
            <ac:chgData name="Santiago Becerril" userId="d0f7c5fe-08b6-4385-9d78-2e6b751c594a" providerId="ADAL" clId="{21CB4C18-7341-44EC-9E2D-3780A917AF46}" dt="2023-10-18T19:13:18.951" v="56" actId="14100"/>
            <ac:spMkLst>
              <pc:docMk/>
              <pc:sldMasterMk cId="886642047" sldId="2147483648"/>
              <pc:sldLayoutMk cId="1996975160" sldId="2147483650"/>
              <ac:spMk id="6" creationId="{83D7A5EC-86C8-EC20-0FD0-2C9C24AF774E}"/>
            </ac:spMkLst>
          </pc:spChg>
          <pc:spChg chg="mod">
            <ac:chgData name="Santiago Becerril" userId="d0f7c5fe-08b6-4385-9d78-2e6b751c594a" providerId="ADAL" clId="{21CB4C18-7341-44EC-9E2D-3780A917AF46}" dt="2023-10-18T19:03:21.315" v="14" actId="207"/>
            <ac:spMkLst>
              <pc:docMk/>
              <pc:sldMasterMk cId="886642047" sldId="2147483648"/>
              <pc:sldLayoutMk cId="1996975160" sldId="2147483650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17/10/2023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‹Nº›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93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600" b="1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  <a:r>
              <a:rPr lang="pl-PL" sz="3200" dirty="0">
                <a:latin typeface="+mn-lt"/>
              </a:rPr>
              <a:t>													</a:t>
            </a:r>
            <a:r>
              <a:rPr lang="pl-PL" sz="1800" b="0" dirty="0">
                <a:latin typeface="+mn-lt"/>
              </a:rPr>
              <a:t>Meeting | </a:t>
            </a:r>
            <a:r>
              <a:rPr lang="pl-PL" sz="1800" b="0" dirty="0" err="1">
                <a:latin typeface="+mn-lt"/>
              </a:rPr>
              <a:t>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pl-PL" dirty="0"/>
              <a:t>of </a:t>
            </a:r>
            <a:r>
              <a:rPr lang="pl-PL" dirty="0" err="1"/>
              <a:t>author</a:t>
            </a:r>
            <a:r>
              <a:rPr lang="pl-PL" dirty="0"/>
              <a:t>(s)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42" name="Picture 4">
            <a:extLst>
              <a:ext uri="{FF2B5EF4-FFF2-40B4-BE49-F238E27FC236}">
                <a16:creationId xmlns:a16="http://schemas.microsoft.com/office/drawing/2014/main" id="{76D9ADA9-0577-3147-8976-B84ED78CFF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57" y="5661248"/>
            <a:ext cx="4329823" cy="8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717" y="116632"/>
            <a:ext cx="6892683" cy="457200"/>
          </a:xfrm>
        </p:spPr>
        <p:txBody>
          <a:bodyPr>
            <a:noAutofit/>
          </a:bodyPr>
          <a:lstStyle>
            <a:lvl1pPr algn="ctr">
              <a:lnSpc>
                <a:spcPts val="3200"/>
              </a:lnSpc>
              <a:defRPr sz="28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72400" y="6575040"/>
            <a:ext cx="977911" cy="332656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/>
              <a:t>Page </a:t>
            </a:r>
            <a:fld id="{4F66EC46-2A95-4ACB-80B2-DCC2083C3903}" type="slidenum">
              <a:rPr lang="en-US" smtClean="0"/>
              <a:pPr algn="r">
                <a:defRPr/>
              </a:pPr>
              <a:t>‹Nº›</a:t>
            </a:fld>
            <a:r>
              <a:rPr lang="en-US"/>
              <a:t>/7</a:t>
            </a:r>
            <a:endParaRPr lang="en-US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pic>
        <p:nvPicPr>
          <p:cNvPr id="7" name="Picture 3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82294"/>
            <a:ext cx="1088372" cy="5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83D7A5EC-86C8-EC20-0FD0-2C9C24AF774E}"/>
              </a:ext>
            </a:extLst>
          </p:cNvPr>
          <p:cNvSpPr txBox="1">
            <a:spLocks/>
          </p:cNvSpPr>
          <p:nvPr userDrawn="1"/>
        </p:nvSpPr>
        <p:spPr>
          <a:xfrm>
            <a:off x="0" y="6672334"/>
            <a:ext cx="6660232" cy="185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G. Wojtania, G.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Galazka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S. Becerril | 2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IFMIF_DONES Users Conference | 20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October 2023</a:t>
            </a: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noProof="0" smtClean="0"/>
              <a:pPr/>
              <a:t>17/10/2023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noProof="0" smtClean="0"/>
              <a:pPr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8712968" cy="1296144"/>
          </a:xfrm>
        </p:spPr>
        <p:txBody>
          <a:bodyPr/>
          <a:lstStyle/>
          <a:p>
            <a:r>
              <a:rPr lang="en-GB" dirty="0"/>
              <a:t>Neutron Beam Shutter  for R160 </a:t>
            </a:r>
            <a:br>
              <a:rPr lang="en-GB" dirty="0"/>
            </a:br>
            <a:r>
              <a:rPr lang="en-GB" dirty="0"/>
              <a:t>(Facility for Complimentary Experiments)</a:t>
            </a:r>
            <a:endParaRPr lang="en-GB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9FBFFB9-4222-F2F9-4C2B-8D6BCD7B3C12}"/>
              </a:ext>
            </a:extLst>
          </p:cNvPr>
          <p:cNvSpPr txBox="1">
            <a:spLocks/>
          </p:cNvSpPr>
          <p:nvPr/>
        </p:nvSpPr>
        <p:spPr>
          <a:xfrm>
            <a:off x="0" y="4869160"/>
            <a:ext cx="6296496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Grzegorz Wojtania, Grzegorz Galazka, Santiago  Becerril</a:t>
            </a:r>
            <a:endParaRPr lang="en-GB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97DAE5A-1B05-879B-32CF-5640CDA9B809}"/>
              </a:ext>
            </a:extLst>
          </p:cNvPr>
          <p:cNvSpPr txBox="1">
            <a:spLocks/>
          </p:cNvSpPr>
          <p:nvPr/>
        </p:nvSpPr>
        <p:spPr>
          <a:xfrm>
            <a:off x="3416176" y="903523"/>
            <a:ext cx="5760640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b="1" dirty="0"/>
              <a:t> DONES Users Workshop (19 – 20 October 2023)</a:t>
            </a:r>
            <a:endParaRPr lang="es-ES" sz="1800" b="1" dirty="0"/>
          </a:p>
        </p:txBody>
      </p:sp>
      <p:grpSp>
        <p:nvGrpSpPr>
          <p:cNvPr id="8" name="Grupo 27">
            <a:extLst>
              <a:ext uri="{FF2B5EF4-FFF2-40B4-BE49-F238E27FC236}">
                <a16:creationId xmlns:a16="http://schemas.microsoft.com/office/drawing/2014/main" id="{E9F67AB2-C298-CDE7-ED94-038A3815EB15}"/>
              </a:ext>
            </a:extLst>
          </p:cNvPr>
          <p:cNvGrpSpPr/>
          <p:nvPr/>
        </p:nvGrpSpPr>
        <p:grpSpPr>
          <a:xfrm>
            <a:off x="35074" y="5733256"/>
            <a:ext cx="3478818" cy="816162"/>
            <a:chOff x="459333" y="1340768"/>
            <a:chExt cx="4930237" cy="1332871"/>
          </a:xfrm>
        </p:grpSpPr>
        <p:pic>
          <p:nvPicPr>
            <p:cNvPr id="9" name="Imagen 28">
              <a:extLst>
                <a:ext uri="{FF2B5EF4-FFF2-40B4-BE49-F238E27FC236}">
                  <a16:creationId xmlns:a16="http://schemas.microsoft.com/office/drawing/2014/main" id="{E4E4980C-880D-0CB7-CA59-E2F68C967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313" b="-1251"/>
            <a:stretch/>
          </p:blipFill>
          <p:spPr>
            <a:xfrm>
              <a:off x="459333" y="1352310"/>
              <a:ext cx="2322866" cy="360000"/>
            </a:xfrm>
            <a:prstGeom prst="rect">
              <a:avLst/>
            </a:prstGeom>
          </p:spPr>
        </p:pic>
        <p:pic>
          <p:nvPicPr>
            <p:cNvPr id="10" name="Imagen 29" descr="Forma&#10;&#10;Descripción generada automáticamente">
              <a:extLst>
                <a:ext uri="{FF2B5EF4-FFF2-40B4-BE49-F238E27FC236}">
                  <a16:creationId xmlns:a16="http://schemas.microsoft.com/office/drawing/2014/main" id="{471F49A3-2A19-EC00-BA0D-447BBC5B5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024" y="1340768"/>
              <a:ext cx="720000" cy="360000"/>
            </a:xfrm>
            <a:prstGeom prst="rect">
              <a:avLst/>
            </a:prstGeom>
          </p:spPr>
        </p:pic>
        <p:pic>
          <p:nvPicPr>
            <p:cNvPr id="11" name="Imagen 3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791C714B-0906-CDFA-19DD-10E5BF2D0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570" y="1352310"/>
              <a:ext cx="441000" cy="360000"/>
            </a:xfrm>
            <a:prstGeom prst="rect">
              <a:avLst/>
            </a:prstGeom>
          </p:spPr>
        </p:pic>
        <p:pic>
          <p:nvPicPr>
            <p:cNvPr id="12" name="Imagen 31" descr="Dibujo de un animal con la boca abierta&#10;&#10;Descripción generada automáticamente con confianza baja">
              <a:extLst>
                <a:ext uri="{FF2B5EF4-FFF2-40B4-BE49-F238E27FC236}">
                  <a16:creationId xmlns:a16="http://schemas.microsoft.com/office/drawing/2014/main" id="{B61CB7B1-0DB3-C349-4DF9-20AF032DD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108" y="2306416"/>
              <a:ext cx="1074462" cy="360000"/>
            </a:xfrm>
            <a:prstGeom prst="rect">
              <a:avLst/>
            </a:prstGeom>
          </p:spPr>
        </p:pic>
        <p:pic>
          <p:nvPicPr>
            <p:cNvPr id="13" name="Imagen 32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CF9FEED-5741-7434-2830-8166FDA88B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" t="25229" r="4327" b="21852"/>
            <a:stretch/>
          </p:blipFill>
          <p:spPr>
            <a:xfrm>
              <a:off x="3678188" y="1836901"/>
              <a:ext cx="928910" cy="360000"/>
            </a:xfrm>
            <a:prstGeom prst="rect">
              <a:avLst/>
            </a:prstGeom>
          </p:spPr>
        </p:pic>
        <p:pic>
          <p:nvPicPr>
            <p:cNvPr id="14" name="Imagen 33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5F972857-EFE3-3839-3724-7FA00C35C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2" y="1785521"/>
              <a:ext cx="916363" cy="360000"/>
            </a:xfrm>
            <a:prstGeom prst="rect">
              <a:avLst/>
            </a:prstGeom>
          </p:spPr>
        </p:pic>
        <p:pic>
          <p:nvPicPr>
            <p:cNvPr id="15" name="Imagen 34">
              <a:extLst>
                <a:ext uri="{FF2B5EF4-FFF2-40B4-BE49-F238E27FC236}">
                  <a16:creationId xmlns:a16="http://schemas.microsoft.com/office/drawing/2014/main" id="{C8530F34-3C13-9CAA-2A5D-EB20FDC8C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" t="31006" r="3014" b="30991"/>
            <a:stretch/>
          </p:blipFill>
          <p:spPr>
            <a:xfrm>
              <a:off x="2652153" y="1836901"/>
              <a:ext cx="890527" cy="360000"/>
            </a:xfrm>
            <a:prstGeom prst="rect">
              <a:avLst/>
            </a:prstGeom>
          </p:spPr>
        </p:pic>
        <p:pic>
          <p:nvPicPr>
            <p:cNvPr id="16" name="Imagen 35" descr="Icono&#10;&#10;Descripción generada automáticamente">
              <a:extLst>
                <a:ext uri="{FF2B5EF4-FFF2-40B4-BE49-F238E27FC236}">
                  <a16:creationId xmlns:a16="http://schemas.microsoft.com/office/drawing/2014/main" id="{30D7ED04-4FC6-AAD0-F76C-A6B4D0E75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66" y="1816221"/>
              <a:ext cx="360000" cy="360000"/>
            </a:xfrm>
            <a:prstGeom prst="rect">
              <a:avLst/>
            </a:prstGeom>
          </p:spPr>
        </p:pic>
        <p:pic>
          <p:nvPicPr>
            <p:cNvPr id="17" name="Imagen 36" descr="Icono&#10;&#10;Descripción generada automáticamente">
              <a:extLst>
                <a:ext uri="{FF2B5EF4-FFF2-40B4-BE49-F238E27FC236}">
                  <a16:creationId xmlns:a16="http://schemas.microsoft.com/office/drawing/2014/main" id="{7813D31B-919C-8744-F021-978B76097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66" y="1847239"/>
              <a:ext cx="360000" cy="360000"/>
            </a:xfrm>
            <a:prstGeom prst="rect">
              <a:avLst/>
            </a:prstGeom>
          </p:spPr>
        </p:pic>
        <p:pic>
          <p:nvPicPr>
            <p:cNvPr id="18" name="Imagen 37">
              <a:extLst>
                <a:ext uri="{FF2B5EF4-FFF2-40B4-BE49-F238E27FC236}">
                  <a16:creationId xmlns:a16="http://schemas.microsoft.com/office/drawing/2014/main" id="{D5B36DBF-48BD-D6C3-FC26-E05B071D9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15" y="2291175"/>
              <a:ext cx="851215" cy="360000"/>
            </a:xfrm>
            <a:prstGeom prst="rect">
              <a:avLst/>
            </a:prstGeom>
          </p:spPr>
        </p:pic>
        <p:pic>
          <p:nvPicPr>
            <p:cNvPr id="19" name="Imagen 38" descr="Logotipo&#10;&#10;Descripción generada automáticamente">
              <a:extLst>
                <a:ext uri="{FF2B5EF4-FFF2-40B4-BE49-F238E27FC236}">
                  <a16:creationId xmlns:a16="http://schemas.microsoft.com/office/drawing/2014/main" id="{948CC2F3-1AC9-6198-6BD1-284639A562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48" b="27552"/>
            <a:stretch/>
          </p:blipFill>
          <p:spPr>
            <a:xfrm>
              <a:off x="4660081" y="1785521"/>
              <a:ext cx="719998" cy="360000"/>
            </a:xfrm>
            <a:prstGeom prst="rect">
              <a:avLst/>
            </a:prstGeom>
          </p:spPr>
        </p:pic>
        <p:pic>
          <p:nvPicPr>
            <p:cNvPr id="20" name="Imagen 39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C9F11296-E038-969B-E79F-C2E6E7E23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999" y="2294618"/>
              <a:ext cx="765957" cy="360000"/>
            </a:xfrm>
            <a:prstGeom prst="rect">
              <a:avLst/>
            </a:prstGeom>
          </p:spPr>
        </p:pic>
        <p:pic>
          <p:nvPicPr>
            <p:cNvPr id="21" name="Imagen 40" descr="Logotipo&#10;&#10;Descripción generada automáticamente">
              <a:extLst>
                <a:ext uri="{FF2B5EF4-FFF2-40B4-BE49-F238E27FC236}">
                  <a16:creationId xmlns:a16="http://schemas.microsoft.com/office/drawing/2014/main" id="{E7D1A7B6-A33F-5CC9-02CF-7CA057E9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266" y="2313639"/>
              <a:ext cx="535020" cy="360000"/>
            </a:xfrm>
            <a:prstGeom prst="rect">
              <a:avLst/>
            </a:prstGeom>
          </p:spPr>
        </p:pic>
        <p:pic>
          <p:nvPicPr>
            <p:cNvPr id="22" name="Imagen 41" descr="Icono&#10;&#10;Descripción generada automáticamente">
              <a:extLst>
                <a:ext uri="{FF2B5EF4-FFF2-40B4-BE49-F238E27FC236}">
                  <a16:creationId xmlns:a16="http://schemas.microsoft.com/office/drawing/2014/main" id="{CDEF9913-31F2-8364-A773-00C1A016C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332" y="2306416"/>
              <a:ext cx="359532" cy="360000"/>
            </a:xfrm>
            <a:prstGeom prst="rect">
              <a:avLst/>
            </a:prstGeom>
          </p:spPr>
        </p:pic>
        <p:pic>
          <p:nvPicPr>
            <p:cNvPr id="23" name="Imagen 42" descr="Patrón de fondo&#10;&#10;Descripción generada automáticamente">
              <a:extLst>
                <a:ext uri="{FF2B5EF4-FFF2-40B4-BE49-F238E27FC236}">
                  <a16:creationId xmlns:a16="http://schemas.microsoft.com/office/drawing/2014/main" id="{C5A0A5F8-E38D-4955-CC69-C55EF66C0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2313138"/>
              <a:ext cx="246744" cy="360000"/>
            </a:xfrm>
            <a:prstGeom prst="rect">
              <a:avLst/>
            </a:prstGeom>
          </p:spPr>
        </p:pic>
        <p:pic>
          <p:nvPicPr>
            <p:cNvPr id="24" name="Imagen 43">
              <a:extLst>
                <a:ext uri="{FF2B5EF4-FFF2-40B4-BE49-F238E27FC236}">
                  <a16:creationId xmlns:a16="http://schemas.microsoft.com/office/drawing/2014/main" id="{B21708E1-079F-1FB5-553F-6A000ED36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98" b="7392"/>
            <a:stretch/>
          </p:blipFill>
          <p:spPr>
            <a:xfrm>
              <a:off x="3779912" y="2291175"/>
              <a:ext cx="491288" cy="360000"/>
            </a:xfrm>
            <a:prstGeom prst="rect">
              <a:avLst/>
            </a:prstGeom>
          </p:spPr>
        </p:pic>
        <p:pic>
          <p:nvPicPr>
            <p:cNvPr id="25" name="Imagen 44" descr="Imagen que contiene firmar, texto, objeto, reloj&#10;&#10;Descripción generada automáticamente">
              <a:extLst>
                <a:ext uri="{FF2B5EF4-FFF2-40B4-BE49-F238E27FC236}">
                  <a16:creationId xmlns:a16="http://schemas.microsoft.com/office/drawing/2014/main" id="{0BA0FBFC-A2B2-8BBD-922B-1D449E6C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271" y="1357091"/>
              <a:ext cx="1206704" cy="360000"/>
            </a:xfrm>
            <a:prstGeom prst="rect">
              <a:avLst/>
            </a:prstGeom>
          </p:spPr>
        </p:pic>
      </p:grpSp>
      <p:pic>
        <p:nvPicPr>
          <p:cNvPr id="26" name="Imagen 25" descr="Logotipo&#10;&#10;Descripción generada automáticamente">
            <a:extLst>
              <a:ext uri="{FF2B5EF4-FFF2-40B4-BE49-F238E27FC236}">
                <a16:creationId xmlns:a16="http://schemas.microsoft.com/office/drawing/2014/main" id="{313BFE9C-A0E9-EE60-C1D6-12E79C61CA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2" y="5706738"/>
            <a:ext cx="423998" cy="41920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5D499F8-072A-10B0-D537-257648409EE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36732" y="6219310"/>
            <a:ext cx="789672" cy="3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9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778127" y="3143994"/>
            <a:ext cx="4365873" cy="3149297"/>
            <a:chOff x="104538" y="3331726"/>
            <a:chExt cx="3793341" cy="2736304"/>
          </a:xfrm>
        </p:grpSpPr>
        <p:pic>
          <p:nvPicPr>
            <p:cNvPr id="14" name="Obraz 1" descr="Obraz zawierający tekst, diagram, zrzut ekranu, Plan&#10;&#10;Opis wygenerowany automatycznie"/>
            <p:cNvPicPr/>
            <p:nvPr/>
          </p:nvPicPr>
          <p:blipFill rotWithShape="1">
            <a:blip r:embed="rId2"/>
            <a:srcRect l="17084" r="8017"/>
            <a:stretch/>
          </p:blipFill>
          <p:spPr>
            <a:xfrm>
              <a:off x="104538" y="3331726"/>
              <a:ext cx="3793341" cy="273630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01352" y="4241562"/>
              <a:ext cx="455314" cy="216024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28153" y="3846914"/>
              <a:ext cx="1152128" cy="3208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Room 160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14" y="3143994"/>
            <a:ext cx="4603738" cy="3268462"/>
            <a:chOff x="4303897" y="3365165"/>
            <a:chExt cx="4603738" cy="3268462"/>
          </a:xfrm>
        </p:grpSpPr>
        <p:pic>
          <p:nvPicPr>
            <p:cNvPr id="6" name="Picture 5" descr="Una captura de pantalla de una computadora&#10;&#10;Descripción generada automáticamente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09" t="29824" r="28004" b="24998"/>
            <a:stretch/>
          </p:blipFill>
          <p:spPr bwMode="auto">
            <a:xfrm>
              <a:off x="4303897" y="3365165"/>
              <a:ext cx="4603738" cy="3268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5652120" y="5373216"/>
              <a:ext cx="953646" cy="79208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09892" y="6161541"/>
              <a:ext cx="1080070" cy="43088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GB" sz="1100" dirty="0" err="1"/>
                <a:t>TestC</a:t>
              </a:r>
              <a:r>
                <a:rPr lang="en-GB" sz="1100" dirty="0"/>
                <a:t>/R160</a:t>
              </a:r>
            </a:p>
            <a:p>
              <a:pPr algn="r"/>
              <a:r>
                <a:rPr lang="en-GB" sz="1100" dirty="0"/>
                <a:t>Isometric view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Neutron Beam Shutter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71486"/>
            <a:ext cx="8820472" cy="1177394"/>
          </a:xfrm>
        </p:spPr>
        <p:txBody>
          <a:bodyPr/>
          <a:lstStyle/>
          <a:p>
            <a:r>
              <a:rPr lang="en-GB" dirty="0"/>
              <a:t>Neutron Beam Shutter shields the room 160, an experimental hall that will house multiple experiment instrumentation.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03640" y="2450733"/>
            <a:ext cx="3240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Neutron Beam Shutter Location</a:t>
            </a:r>
          </a:p>
        </p:txBody>
      </p:sp>
      <p:cxnSp>
        <p:nvCxnSpPr>
          <p:cNvPr id="16" name="Straight Arrow Connector 15"/>
          <p:cNvCxnSpPr>
            <a:endCxn id="17" idx="0"/>
          </p:cNvCxnSpPr>
          <p:nvPr/>
        </p:nvCxnSpPr>
        <p:spPr>
          <a:xfrm flipH="1">
            <a:off x="5842130" y="2820065"/>
            <a:ext cx="96264" cy="13710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347583" y="2820065"/>
            <a:ext cx="3556058" cy="23319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8394" y="2836972"/>
            <a:ext cx="320560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7448" y="610027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Room 160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1600" y="458112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85000"/>
                  </a:schemeClr>
                </a:solidFill>
              </a:rPr>
              <a:t>Test Cell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B7F330E-E24E-815A-4553-BE8C2FF3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2400" y="6575040"/>
            <a:ext cx="977911" cy="332656"/>
          </a:xfrm>
        </p:spPr>
        <p:txBody>
          <a:bodyPr/>
          <a:lstStyle/>
          <a:p>
            <a:pPr algn="r">
              <a:defRPr/>
            </a:pPr>
            <a:r>
              <a:rPr lang="en-GB" dirty="0"/>
              <a:t>Page </a:t>
            </a:r>
            <a:fld id="{4F66EC46-2A95-4ACB-80B2-DCC2083C3903}" type="slidenum">
              <a:rPr lang="en-GB" smtClean="0"/>
              <a:pPr algn="r"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9"/>
          <a:stretch/>
        </p:blipFill>
        <p:spPr bwMode="auto">
          <a:xfrm>
            <a:off x="1382786" y="2444534"/>
            <a:ext cx="6789614" cy="34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Neutron Beam Shutter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4896544"/>
          </a:xfrm>
        </p:spPr>
        <p:txBody>
          <a:bodyPr>
            <a:normAutofit/>
          </a:bodyPr>
          <a:lstStyle/>
          <a:p>
            <a:r>
              <a:rPr lang="en-GB" dirty="0"/>
              <a:t>Shutter has 5 discs made of steel and concrete that shield R160 from Neutron beam coming from Test Cell and collimated in Neutron Beam Tube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GB" dirty="0"/>
              <a:t>Page </a:t>
            </a:r>
            <a:fld id="{4F66EC46-2A95-4ACB-80B2-DCC2083C3903}" type="slidenum">
              <a:rPr lang="en-GB" smtClean="0"/>
              <a:pPr algn="r">
                <a:defRPr/>
              </a:pPr>
              <a:t>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507" y="5401983"/>
            <a:ext cx="1547165" cy="461665"/>
          </a:xfrm>
          <a:prstGeom prst="rect">
            <a:avLst/>
          </a:prstGeom>
          <a:ln>
            <a:solidFill>
              <a:srgbClr val="34E07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Neutron Beam from Test Cell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2172" y="2679204"/>
            <a:ext cx="11521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Room 160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84623" y="5191578"/>
            <a:ext cx="1008114" cy="235739"/>
          </a:xfrm>
          <a:prstGeom prst="straightConnector1">
            <a:avLst/>
          </a:prstGeom>
          <a:ln w="76200">
            <a:solidFill>
              <a:srgbClr val="34E07A"/>
            </a:solidFill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812110">
            <a:off x="2253752" y="5075201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Neutron Beam Tube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0348" y="6048314"/>
            <a:ext cx="59415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Mechanical design of NBS is currently in development</a:t>
            </a:r>
          </a:p>
        </p:txBody>
      </p:sp>
      <p:sp>
        <p:nvSpPr>
          <p:cNvPr id="11" name="TextBox 10"/>
          <p:cNvSpPr txBox="1"/>
          <p:nvPr/>
        </p:nvSpPr>
        <p:spPr>
          <a:xfrm rot="20510097">
            <a:off x="3620363" y="4050611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Disc  1</a:t>
            </a:r>
          </a:p>
        </p:txBody>
      </p:sp>
      <p:sp>
        <p:nvSpPr>
          <p:cNvPr id="13" name="TextBox 12"/>
          <p:cNvSpPr txBox="1"/>
          <p:nvPr/>
        </p:nvSpPr>
        <p:spPr>
          <a:xfrm rot="20510097">
            <a:off x="4091498" y="4085780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Disc  2</a:t>
            </a:r>
          </a:p>
        </p:txBody>
      </p:sp>
      <p:sp>
        <p:nvSpPr>
          <p:cNvPr id="15" name="TextBox 14"/>
          <p:cNvSpPr txBox="1"/>
          <p:nvPr/>
        </p:nvSpPr>
        <p:spPr>
          <a:xfrm rot="20510097">
            <a:off x="4499483" y="4140952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Disc  3</a:t>
            </a:r>
          </a:p>
        </p:txBody>
      </p:sp>
      <p:sp>
        <p:nvSpPr>
          <p:cNvPr id="16" name="TextBox 15"/>
          <p:cNvSpPr txBox="1"/>
          <p:nvPr/>
        </p:nvSpPr>
        <p:spPr>
          <a:xfrm rot="20510097">
            <a:off x="4930626" y="4257383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Disc  4</a:t>
            </a:r>
          </a:p>
        </p:txBody>
      </p:sp>
      <p:sp>
        <p:nvSpPr>
          <p:cNvPr id="17" name="TextBox 16"/>
          <p:cNvSpPr txBox="1"/>
          <p:nvPr/>
        </p:nvSpPr>
        <p:spPr>
          <a:xfrm rot="20891142">
            <a:off x="5753854" y="395097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Disc 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5073" y="4922635"/>
            <a:ext cx="1152128" cy="2616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050" dirty="0" err="1"/>
              <a:t>Mounting</a:t>
            </a:r>
            <a:r>
              <a:rPr lang="pl-PL" sz="1050" dirty="0"/>
              <a:t> </a:t>
            </a:r>
            <a:r>
              <a:rPr lang="pl-PL" sz="1050" dirty="0" err="1"/>
              <a:t>cart</a:t>
            </a:r>
            <a:endParaRPr lang="en-GB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4355071" y="3356992"/>
            <a:ext cx="1152128" cy="2616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050" dirty="0" err="1"/>
              <a:t>Support</a:t>
            </a:r>
            <a:endParaRPr lang="en-GB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5861866" y="2848182"/>
            <a:ext cx="1152128" cy="2616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050" dirty="0" err="1"/>
              <a:t>Support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15818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Shutter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89907"/>
            <a:ext cx="8928992" cy="5782242"/>
          </a:xfrm>
        </p:spPr>
        <p:txBody>
          <a:bodyPr>
            <a:normAutofit/>
          </a:bodyPr>
          <a:lstStyle/>
          <a:p>
            <a:r>
              <a:rPr lang="en-GB" sz="2000" dirty="0"/>
              <a:t>Shutter opens and closes by rotating the discs.</a:t>
            </a:r>
          </a:p>
          <a:p>
            <a:pPr lvl="1"/>
            <a:r>
              <a:rPr lang="en-GB" sz="1800" dirty="0"/>
              <a:t>Discs 1 is driven by a motor (#2) through the shaft. Subsequent disc (2,3,4) rotates when previous disc latches to it.</a:t>
            </a:r>
          </a:p>
          <a:p>
            <a:pPr lvl="1"/>
            <a:r>
              <a:rPr lang="en-GB" sz="1800" dirty="0"/>
              <a:t>Disc 5 is controlled from a separate motor (#1)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pl-PL" sz="1800" dirty="0"/>
          </a:p>
          <a:p>
            <a:pPr lvl="1"/>
            <a:endParaRPr lang="pl-PL" sz="1800" dirty="0"/>
          </a:p>
          <a:p>
            <a:pPr lvl="1"/>
            <a:endParaRPr lang="pl-PL" sz="1800" dirty="0"/>
          </a:p>
          <a:p>
            <a:pPr lvl="1"/>
            <a:endParaRPr lang="pl-PL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r>
              <a:rPr lang="en-GB" sz="2000" dirty="0"/>
              <a:t>Shutter reaches open state when openings in all discs align and allow the beam from Test Cell pass to room 160.</a:t>
            </a:r>
            <a:endParaRPr lang="pl-PL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090888"/>
            <a:ext cx="8352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case of the blackout, the shutter rotates </a:t>
            </a:r>
            <a:r>
              <a:rPr lang="pl-PL" dirty="0" err="1"/>
              <a:t>autonomically</a:t>
            </a:r>
            <a:r>
              <a:rPr lang="pl-PL" dirty="0"/>
              <a:t> </a:t>
            </a:r>
            <a:r>
              <a:rPr lang="en-GB" dirty="0"/>
              <a:t>back to the starting position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109109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24725" y="2420888"/>
            <a:ext cx="10656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/>
              <a:t>Motor #1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0968" y="3356992"/>
            <a:ext cx="10656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/>
              <a:t>Motor #2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948264" y="2605554"/>
            <a:ext cx="276461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 flipV="1">
            <a:off x="7086389" y="3330729"/>
            <a:ext cx="164579" cy="210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800000">
            <a:off x="1471496" y="3231632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Disc  1</a:t>
            </a:r>
          </a:p>
        </p:txBody>
      </p:sp>
      <p:sp>
        <p:nvSpPr>
          <p:cNvPr id="18" name="TextBox 17"/>
          <p:cNvSpPr txBox="1"/>
          <p:nvPr/>
        </p:nvSpPr>
        <p:spPr>
          <a:xfrm rot="19800000">
            <a:off x="2032702" y="3231632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Disc  2</a:t>
            </a:r>
          </a:p>
        </p:txBody>
      </p:sp>
      <p:sp>
        <p:nvSpPr>
          <p:cNvPr id="19" name="TextBox 18"/>
          <p:cNvSpPr txBox="1"/>
          <p:nvPr/>
        </p:nvSpPr>
        <p:spPr>
          <a:xfrm rot="19800000">
            <a:off x="2517708" y="3231632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Disc  3</a:t>
            </a:r>
          </a:p>
        </p:txBody>
      </p:sp>
      <p:sp>
        <p:nvSpPr>
          <p:cNvPr id="20" name="TextBox 19"/>
          <p:cNvSpPr txBox="1"/>
          <p:nvPr/>
        </p:nvSpPr>
        <p:spPr>
          <a:xfrm rot="19800000">
            <a:off x="3021764" y="3231632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Disc  4</a:t>
            </a:r>
          </a:p>
        </p:txBody>
      </p:sp>
      <p:sp>
        <p:nvSpPr>
          <p:cNvPr id="21" name="TextBox 20"/>
          <p:cNvSpPr txBox="1"/>
          <p:nvPr/>
        </p:nvSpPr>
        <p:spPr>
          <a:xfrm rot="19221673">
            <a:off x="3999018" y="318548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Disc  5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558DB00-57F2-3A5F-F5D4-EB5413E4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2400" y="6575040"/>
            <a:ext cx="977911" cy="332656"/>
          </a:xfrm>
        </p:spPr>
        <p:txBody>
          <a:bodyPr/>
          <a:lstStyle/>
          <a:p>
            <a:pPr algn="r">
              <a:defRPr/>
            </a:pPr>
            <a:r>
              <a:rPr lang="en-GB" dirty="0"/>
              <a:t>Page </a:t>
            </a:r>
            <a:fld id="{4F66EC46-2A95-4ACB-80B2-DCC2083C3903}" type="slidenum">
              <a:rPr lang="en-GB" smtClean="0"/>
              <a:pPr algn="r"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50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2" y="2636912"/>
            <a:ext cx="744180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scientific features of Room 160 with Neutron Beam Shutter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896544"/>
          </a:xfrm>
        </p:spPr>
        <p:txBody>
          <a:bodyPr/>
          <a:lstStyle/>
          <a:p>
            <a:r>
              <a:rPr lang="en-GB" dirty="0"/>
              <a:t>Room 160 provides sufficient space and infrastructure for several (up to 6-8) scientific installations/setups that can operate using Collimated Neutron Beam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9548" y="5867409"/>
            <a:ext cx="81618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GB" dirty="0"/>
              <a:t>Possible applications: </a:t>
            </a:r>
            <a:r>
              <a:rPr lang="en-GB" dirty="0" err="1"/>
              <a:t>Neutronography</a:t>
            </a:r>
            <a:r>
              <a:rPr lang="en-GB" dirty="0"/>
              <a:t>, cold/</a:t>
            </a:r>
            <a:r>
              <a:rPr lang="en-GB" dirty="0" err="1"/>
              <a:t>ultracold</a:t>
            </a:r>
            <a:r>
              <a:rPr lang="en-GB" dirty="0"/>
              <a:t>/moderated Neutron experiments… List of possible experiments is open and can still be extended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2627" y="484696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Room 160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2602" y="425244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Test Cell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946" y="2395096"/>
            <a:ext cx="721995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Proposed View of example setup for R160</a:t>
            </a:r>
          </a:p>
        </p:txBody>
      </p:sp>
      <p:sp>
        <p:nvSpPr>
          <p:cNvPr id="12" name="TextBox 11"/>
          <p:cNvSpPr txBox="1"/>
          <p:nvPr/>
        </p:nvSpPr>
        <p:spPr>
          <a:xfrm rot="20942907">
            <a:off x="959713" y="444105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4E07A"/>
                </a:solidFill>
              </a:rPr>
              <a:t>Beam line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7704" y="4365104"/>
            <a:ext cx="551082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NBS</a:t>
            </a:r>
          </a:p>
        </p:txBody>
      </p:sp>
      <p:sp>
        <p:nvSpPr>
          <p:cNvPr id="15" name="Rectangle 14"/>
          <p:cNvSpPr/>
          <p:nvPr/>
        </p:nvSpPr>
        <p:spPr>
          <a:xfrm rot="21090029">
            <a:off x="5843627" y="3709773"/>
            <a:ext cx="191849" cy="6208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070996" y="389995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Beam Dump</a:t>
            </a:r>
          </a:p>
        </p:txBody>
      </p:sp>
      <p:sp>
        <p:nvSpPr>
          <p:cNvPr id="17" name="TextBox 16"/>
          <p:cNvSpPr txBox="1"/>
          <p:nvPr/>
        </p:nvSpPr>
        <p:spPr>
          <a:xfrm rot="1800000">
            <a:off x="2989206" y="3403106"/>
            <a:ext cx="400110" cy="9935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GB" sz="1400" dirty="0"/>
              <a:t>Setup #1</a:t>
            </a:r>
          </a:p>
        </p:txBody>
      </p:sp>
      <p:sp>
        <p:nvSpPr>
          <p:cNvPr id="22" name="TextBox 21"/>
          <p:cNvSpPr txBox="1"/>
          <p:nvPr/>
        </p:nvSpPr>
        <p:spPr>
          <a:xfrm rot="1800000">
            <a:off x="4219007" y="3261039"/>
            <a:ext cx="400110" cy="9935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GB" sz="1400" dirty="0"/>
              <a:t>Setup #3</a:t>
            </a:r>
          </a:p>
        </p:txBody>
      </p:sp>
      <p:sp>
        <p:nvSpPr>
          <p:cNvPr id="23" name="TextBox 22"/>
          <p:cNvSpPr txBox="1"/>
          <p:nvPr/>
        </p:nvSpPr>
        <p:spPr>
          <a:xfrm rot="1800000">
            <a:off x="5054976" y="3154359"/>
            <a:ext cx="400110" cy="9935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GB" sz="1400" dirty="0"/>
              <a:t>Setup #5</a:t>
            </a:r>
          </a:p>
        </p:txBody>
      </p:sp>
      <p:sp>
        <p:nvSpPr>
          <p:cNvPr id="18" name="Rectangle 17"/>
          <p:cNvSpPr/>
          <p:nvPr/>
        </p:nvSpPr>
        <p:spPr>
          <a:xfrm rot="1800000">
            <a:off x="3538905" y="3339083"/>
            <a:ext cx="144016" cy="9935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Shield</a:t>
            </a:r>
          </a:p>
        </p:txBody>
      </p:sp>
      <p:sp>
        <p:nvSpPr>
          <p:cNvPr id="25" name="Rectangle 24"/>
          <p:cNvSpPr/>
          <p:nvPr/>
        </p:nvSpPr>
        <p:spPr>
          <a:xfrm rot="1800000">
            <a:off x="4762256" y="3174189"/>
            <a:ext cx="144016" cy="9935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Shield</a:t>
            </a:r>
          </a:p>
        </p:txBody>
      </p:sp>
      <p:sp>
        <p:nvSpPr>
          <p:cNvPr id="26" name="Rectangle 25"/>
          <p:cNvSpPr/>
          <p:nvPr/>
        </p:nvSpPr>
        <p:spPr>
          <a:xfrm rot="7398059">
            <a:off x="3849664" y="4427147"/>
            <a:ext cx="144016" cy="6510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Shield</a:t>
            </a:r>
          </a:p>
        </p:txBody>
      </p:sp>
      <p:sp>
        <p:nvSpPr>
          <p:cNvPr id="27" name="Rectangle 26"/>
          <p:cNvSpPr/>
          <p:nvPr/>
        </p:nvSpPr>
        <p:spPr>
          <a:xfrm rot="7262589">
            <a:off x="4965706" y="4210848"/>
            <a:ext cx="144016" cy="7938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Shield</a:t>
            </a:r>
          </a:p>
        </p:txBody>
      </p:sp>
      <p:sp>
        <p:nvSpPr>
          <p:cNvPr id="28" name="TextBox 27"/>
          <p:cNvSpPr txBox="1"/>
          <p:nvPr/>
        </p:nvSpPr>
        <p:spPr>
          <a:xfrm rot="7200000">
            <a:off x="3243330" y="4487766"/>
            <a:ext cx="400110" cy="756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GB" sz="1400" dirty="0"/>
              <a:t>Setup #2</a:t>
            </a:r>
          </a:p>
        </p:txBody>
      </p:sp>
      <p:sp>
        <p:nvSpPr>
          <p:cNvPr id="29" name="Rectangle 28"/>
          <p:cNvSpPr/>
          <p:nvPr/>
        </p:nvSpPr>
        <p:spPr>
          <a:xfrm rot="1800000">
            <a:off x="5653687" y="3044372"/>
            <a:ext cx="144016" cy="9935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Shield</a:t>
            </a:r>
          </a:p>
        </p:txBody>
      </p:sp>
      <p:sp>
        <p:nvSpPr>
          <p:cNvPr id="30" name="TextBox 29"/>
          <p:cNvSpPr txBox="1"/>
          <p:nvPr/>
        </p:nvSpPr>
        <p:spPr>
          <a:xfrm rot="7200000">
            <a:off x="4307391" y="4228200"/>
            <a:ext cx="400110" cy="993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GB" sz="1400" dirty="0"/>
              <a:t>Setup #4</a:t>
            </a:r>
          </a:p>
        </p:txBody>
      </p:sp>
      <p:sp>
        <p:nvSpPr>
          <p:cNvPr id="33" name="TextBox 32"/>
          <p:cNvSpPr txBox="1"/>
          <p:nvPr/>
        </p:nvSpPr>
        <p:spPr>
          <a:xfrm rot="7200000">
            <a:off x="5475236" y="4062083"/>
            <a:ext cx="400110" cy="9935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GB" sz="1400" dirty="0"/>
              <a:t>Setup #6</a:t>
            </a:r>
          </a:p>
        </p:txBody>
      </p:sp>
      <p:sp>
        <p:nvSpPr>
          <p:cNvPr id="16" name="Rectangle 15"/>
          <p:cNvSpPr/>
          <p:nvPr/>
        </p:nvSpPr>
        <p:spPr>
          <a:xfrm rot="21086387">
            <a:off x="2456628" y="4236915"/>
            <a:ext cx="3417486" cy="1725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62642" y="4062816"/>
            <a:ext cx="4561486" cy="734336"/>
          </a:xfrm>
          <a:prstGeom prst="line">
            <a:avLst/>
          </a:prstGeom>
          <a:ln>
            <a:solidFill>
              <a:srgbClr val="34E07A"/>
            </a:solidFill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7262589">
            <a:off x="6244765" y="4176935"/>
            <a:ext cx="144016" cy="7938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Shield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C64615A-F190-B95A-24BF-D6281C8D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2400" y="6575040"/>
            <a:ext cx="977911" cy="332656"/>
          </a:xfrm>
        </p:spPr>
        <p:txBody>
          <a:bodyPr/>
          <a:lstStyle/>
          <a:p>
            <a:pPr algn="r">
              <a:defRPr/>
            </a:pPr>
            <a:r>
              <a:rPr lang="en-GB" dirty="0"/>
              <a:t>Page </a:t>
            </a:r>
            <a:fld id="{4F66EC46-2A95-4ACB-80B2-DCC2083C3903}" type="slidenum">
              <a:rPr lang="en-GB" smtClean="0"/>
              <a:pPr algn="r"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77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scientific features of NBS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7192"/>
            <a:ext cx="8291264" cy="1152128"/>
          </a:xfrm>
        </p:spPr>
        <p:txBody>
          <a:bodyPr/>
          <a:lstStyle/>
          <a:p>
            <a:r>
              <a:rPr lang="en-GB" dirty="0"/>
              <a:t>As an option Shutter can provide slots in disc no.5 for irradiation or moderation purposes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36320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4788024" y="2716163"/>
            <a:ext cx="411832" cy="9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30924" y="2859038"/>
            <a:ext cx="411832" cy="9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78549" y="3220988"/>
            <a:ext cx="411832" cy="9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15916" y="2859038"/>
            <a:ext cx="360040" cy="141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15916" y="3287293"/>
            <a:ext cx="360040" cy="141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4C56AE0-0C88-0FD5-EAFB-48F64FD2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2400" y="6575040"/>
            <a:ext cx="977911" cy="332656"/>
          </a:xfrm>
        </p:spPr>
        <p:txBody>
          <a:bodyPr/>
          <a:lstStyle/>
          <a:p>
            <a:pPr algn="r">
              <a:defRPr/>
            </a:pPr>
            <a:r>
              <a:rPr lang="en-GB" dirty="0"/>
              <a:t>Page </a:t>
            </a:r>
            <a:fld id="{4F66EC46-2A95-4ACB-80B2-DCC2083C3903}" type="slidenum">
              <a:rPr lang="en-GB" smtClean="0"/>
              <a:pPr algn="r"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70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Neutron Beam Shutter allows for controlled opening and closing the Collimated Neutron Beam from Test Cell.</a:t>
            </a:r>
          </a:p>
          <a:p>
            <a:pPr lvl="1"/>
            <a:endParaRPr lang="en-GB" dirty="0"/>
          </a:p>
          <a:p>
            <a:r>
              <a:rPr lang="en-GB" dirty="0"/>
              <a:t>Neutron Beam Shutter shields the room 160 </a:t>
            </a:r>
          </a:p>
          <a:p>
            <a:pPr lvl="1"/>
            <a:r>
              <a:rPr lang="en-GB" dirty="0"/>
              <a:t>Room 160 can house several experiment installations that operate using collimated neutron Beam</a:t>
            </a:r>
          </a:p>
          <a:p>
            <a:pPr lvl="1"/>
            <a:r>
              <a:rPr lang="en-GB" dirty="0"/>
              <a:t>Disc 5 of Neutron Beam shutter can provide slots for other irradiation or moderation purposes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B712F78-5CC7-35F9-F34B-B2565F8C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2400" y="6575040"/>
            <a:ext cx="977911" cy="332656"/>
          </a:xfrm>
        </p:spPr>
        <p:txBody>
          <a:bodyPr/>
          <a:lstStyle/>
          <a:p>
            <a:pPr algn="r">
              <a:defRPr/>
            </a:pPr>
            <a:r>
              <a:rPr lang="en-GB" dirty="0"/>
              <a:t>Page </a:t>
            </a:r>
            <a:fld id="{4F66EC46-2A95-4ACB-80B2-DCC2083C3903}" type="slidenum">
              <a:rPr lang="en-GB" smtClean="0"/>
              <a:pPr algn="r"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86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18910"/>
            <a:ext cx="7848872" cy="972108"/>
          </a:xfrm>
        </p:spPr>
        <p:txBody>
          <a:bodyPr/>
          <a:lstStyle/>
          <a:p>
            <a:pPr algn="ctr"/>
            <a:r>
              <a:rPr lang="en-US" b="1"/>
              <a:t>Thank you for your attention</a:t>
            </a:r>
            <a:endParaRPr lang="es-ES" b="1"/>
          </a:p>
        </p:txBody>
      </p:sp>
      <p:sp>
        <p:nvSpPr>
          <p:cNvPr id="7" name="Marcador de pie de página 3"/>
          <p:cNvSpPr txBox="1">
            <a:spLocks/>
          </p:cNvSpPr>
          <p:nvPr/>
        </p:nvSpPr>
        <p:spPr>
          <a:xfrm>
            <a:off x="-180528" y="4797152"/>
            <a:ext cx="8928992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G. Wojtania; G. </a:t>
            </a:r>
            <a:r>
              <a:rPr lang="en-GB" sz="1600" dirty="0" err="1">
                <a:solidFill>
                  <a:schemeClr val="bg1"/>
                </a:solidFill>
              </a:rPr>
              <a:t>Galazka</a:t>
            </a:r>
            <a:r>
              <a:rPr lang="en-GB" sz="1600" dirty="0">
                <a:solidFill>
                  <a:schemeClr val="bg1"/>
                </a:solidFill>
              </a:rPr>
              <a:t>; S. Becerril | 2</a:t>
            </a:r>
            <a:r>
              <a:rPr lang="en-GB" sz="1600" baseline="30000" dirty="0">
                <a:solidFill>
                  <a:schemeClr val="bg1"/>
                </a:solidFill>
              </a:rPr>
              <a:t>nd</a:t>
            </a:r>
            <a:r>
              <a:rPr lang="en-GB" sz="1600" dirty="0">
                <a:solidFill>
                  <a:schemeClr val="bg1"/>
                </a:solidFill>
              </a:rPr>
              <a:t>  IFMIF_DONES Users Workshop | 20</a:t>
            </a:r>
            <a:r>
              <a:rPr lang="en-GB" sz="1600" baseline="30000" dirty="0">
                <a:solidFill>
                  <a:schemeClr val="bg1"/>
                </a:solidFill>
              </a:rPr>
              <a:t>th</a:t>
            </a:r>
            <a:r>
              <a:rPr lang="en-GB" sz="1600" dirty="0">
                <a:solidFill>
                  <a:schemeClr val="bg1"/>
                </a:solidFill>
              </a:rPr>
              <a:t> October 2023</a:t>
            </a:r>
          </a:p>
        </p:txBody>
      </p:sp>
      <p:grpSp>
        <p:nvGrpSpPr>
          <p:cNvPr id="3" name="Grupo 27">
            <a:extLst>
              <a:ext uri="{FF2B5EF4-FFF2-40B4-BE49-F238E27FC236}">
                <a16:creationId xmlns:a16="http://schemas.microsoft.com/office/drawing/2014/main" id="{30C76713-77A6-5CEE-14EB-056DA7809705}"/>
              </a:ext>
            </a:extLst>
          </p:cNvPr>
          <p:cNvGrpSpPr/>
          <p:nvPr/>
        </p:nvGrpSpPr>
        <p:grpSpPr>
          <a:xfrm>
            <a:off x="35074" y="5733256"/>
            <a:ext cx="3478818" cy="816162"/>
            <a:chOff x="459333" y="1340768"/>
            <a:chExt cx="4930237" cy="1332871"/>
          </a:xfrm>
        </p:grpSpPr>
        <p:pic>
          <p:nvPicPr>
            <p:cNvPr id="4" name="Imagen 28">
              <a:extLst>
                <a:ext uri="{FF2B5EF4-FFF2-40B4-BE49-F238E27FC236}">
                  <a16:creationId xmlns:a16="http://schemas.microsoft.com/office/drawing/2014/main" id="{6A99C7FF-AD5F-C190-3BD2-748F07AF6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313" b="-1251"/>
            <a:stretch/>
          </p:blipFill>
          <p:spPr>
            <a:xfrm>
              <a:off x="459333" y="1352310"/>
              <a:ext cx="2322866" cy="360000"/>
            </a:xfrm>
            <a:prstGeom prst="rect">
              <a:avLst/>
            </a:prstGeom>
          </p:spPr>
        </p:pic>
        <p:pic>
          <p:nvPicPr>
            <p:cNvPr id="5" name="Imagen 29" descr="Forma&#10;&#10;Descripción generada automáticamente">
              <a:extLst>
                <a:ext uri="{FF2B5EF4-FFF2-40B4-BE49-F238E27FC236}">
                  <a16:creationId xmlns:a16="http://schemas.microsoft.com/office/drawing/2014/main" id="{8EC82ECF-7C2D-677B-2A4A-0A7289D3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024" y="1340768"/>
              <a:ext cx="720000" cy="360000"/>
            </a:xfrm>
            <a:prstGeom prst="rect">
              <a:avLst/>
            </a:prstGeom>
          </p:spPr>
        </p:pic>
        <p:pic>
          <p:nvPicPr>
            <p:cNvPr id="6" name="Imagen 3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4942D7DA-B0EF-EE6E-5729-3076054B7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570" y="1352310"/>
              <a:ext cx="441000" cy="360000"/>
            </a:xfrm>
            <a:prstGeom prst="rect">
              <a:avLst/>
            </a:prstGeom>
          </p:spPr>
        </p:pic>
        <p:pic>
          <p:nvPicPr>
            <p:cNvPr id="8" name="Imagen 31" descr="Dibujo de un animal con la boca abierta&#10;&#10;Descripción generada automáticamente con confianza baja">
              <a:extLst>
                <a:ext uri="{FF2B5EF4-FFF2-40B4-BE49-F238E27FC236}">
                  <a16:creationId xmlns:a16="http://schemas.microsoft.com/office/drawing/2014/main" id="{C372E23E-265A-53CD-D923-1D145A62E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108" y="2306416"/>
              <a:ext cx="1074462" cy="360000"/>
            </a:xfrm>
            <a:prstGeom prst="rect">
              <a:avLst/>
            </a:prstGeom>
          </p:spPr>
        </p:pic>
        <p:pic>
          <p:nvPicPr>
            <p:cNvPr id="9" name="Imagen 32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59E480D7-561E-B1F2-259A-F5D46D9D2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" t="25229" r="4327" b="21852"/>
            <a:stretch/>
          </p:blipFill>
          <p:spPr>
            <a:xfrm>
              <a:off x="3678188" y="1836901"/>
              <a:ext cx="928910" cy="360000"/>
            </a:xfrm>
            <a:prstGeom prst="rect">
              <a:avLst/>
            </a:prstGeom>
          </p:spPr>
        </p:pic>
        <p:pic>
          <p:nvPicPr>
            <p:cNvPr id="10" name="Imagen 33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0AD688F5-B9D5-5869-8F40-B203C7AA8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2" y="1785521"/>
              <a:ext cx="916363" cy="360000"/>
            </a:xfrm>
            <a:prstGeom prst="rect">
              <a:avLst/>
            </a:prstGeom>
          </p:spPr>
        </p:pic>
        <p:pic>
          <p:nvPicPr>
            <p:cNvPr id="11" name="Imagen 34">
              <a:extLst>
                <a:ext uri="{FF2B5EF4-FFF2-40B4-BE49-F238E27FC236}">
                  <a16:creationId xmlns:a16="http://schemas.microsoft.com/office/drawing/2014/main" id="{75D90339-730C-E457-4DC0-5F4845DD3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" t="31006" r="3014" b="30991"/>
            <a:stretch/>
          </p:blipFill>
          <p:spPr>
            <a:xfrm>
              <a:off x="2652153" y="1836901"/>
              <a:ext cx="890527" cy="360000"/>
            </a:xfrm>
            <a:prstGeom prst="rect">
              <a:avLst/>
            </a:prstGeom>
          </p:spPr>
        </p:pic>
        <p:pic>
          <p:nvPicPr>
            <p:cNvPr id="12" name="Imagen 35" descr="Icono&#10;&#10;Descripción generada automáticamente">
              <a:extLst>
                <a:ext uri="{FF2B5EF4-FFF2-40B4-BE49-F238E27FC236}">
                  <a16:creationId xmlns:a16="http://schemas.microsoft.com/office/drawing/2014/main" id="{2FE50288-B3AA-72B6-7597-31C661053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66" y="1816221"/>
              <a:ext cx="360000" cy="360000"/>
            </a:xfrm>
            <a:prstGeom prst="rect">
              <a:avLst/>
            </a:prstGeom>
          </p:spPr>
        </p:pic>
        <p:pic>
          <p:nvPicPr>
            <p:cNvPr id="13" name="Imagen 36" descr="Icono&#10;&#10;Descripción generada automáticamente">
              <a:extLst>
                <a:ext uri="{FF2B5EF4-FFF2-40B4-BE49-F238E27FC236}">
                  <a16:creationId xmlns:a16="http://schemas.microsoft.com/office/drawing/2014/main" id="{AF3C69D9-43F6-86B2-920C-E41F19AB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66" y="1847239"/>
              <a:ext cx="360000" cy="360000"/>
            </a:xfrm>
            <a:prstGeom prst="rect">
              <a:avLst/>
            </a:prstGeom>
          </p:spPr>
        </p:pic>
        <p:pic>
          <p:nvPicPr>
            <p:cNvPr id="14" name="Imagen 37">
              <a:extLst>
                <a:ext uri="{FF2B5EF4-FFF2-40B4-BE49-F238E27FC236}">
                  <a16:creationId xmlns:a16="http://schemas.microsoft.com/office/drawing/2014/main" id="{113B1DBB-29A7-874F-0740-1C0B02E3A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15" y="2291175"/>
              <a:ext cx="851215" cy="360000"/>
            </a:xfrm>
            <a:prstGeom prst="rect">
              <a:avLst/>
            </a:prstGeom>
          </p:spPr>
        </p:pic>
        <p:pic>
          <p:nvPicPr>
            <p:cNvPr id="15" name="Imagen 38" descr="Logotipo&#10;&#10;Descripción generada automáticamente">
              <a:extLst>
                <a:ext uri="{FF2B5EF4-FFF2-40B4-BE49-F238E27FC236}">
                  <a16:creationId xmlns:a16="http://schemas.microsoft.com/office/drawing/2014/main" id="{9935C165-BB23-0201-6F37-0821E9801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48" b="27552"/>
            <a:stretch/>
          </p:blipFill>
          <p:spPr>
            <a:xfrm>
              <a:off x="4660081" y="1785521"/>
              <a:ext cx="719998" cy="360000"/>
            </a:xfrm>
            <a:prstGeom prst="rect">
              <a:avLst/>
            </a:prstGeom>
          </p:spPr>
        </p:pic>
        <p:pic>
          <p:nvPicPr>
            <p:cNvPr id="16" name="Imagen 39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305C1D71-8A4F-15BF-4CCB-CBE3AB53A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999" y="2294618"/>
              <a:ext cx="765957" cy="360000"/>
            </a:xfrm>
            <a:prstGeom prst="rect">
              <a:avLst/>
            </a:prstGeom>
          </p:spPr>
        </p:pic>
        <p:pic>
          <p:nvPicPr>
            <p:cNvPr id="17" name="Imagen 40" descr="Logotipo&#10;&#10;Descripción generada automáticamente">
              <a:extLst>
                <a:ext uri="{FF2B5EF4-FFF2-40B4-BE49-F238E27FC236}">
                  <a16:creationId xmlns:a16="http://schemas.microsoft.com/office/drawing/2014/main" id="{AAE82893-98DE-6E81-21CE-264639312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266" y="2313639"/>
              <a:ext cx="535020" cy="360000"/>
            </a:xfrm>
            <a:prstGeom prst="rect">
              <a:avLst/>
            </a:prstGeom>
          </p:spPr>
        </p:pic>
        <p:pic>
          <p:nvPicPr>
            <p:cNvPr id="18" name="Imagen 41" descr="Icono&#10;&#10;Descripción generada automáticamente">
              <a:extLst>
                <a:ext uri="{FF2B5EF4-FFF2-40B4-BE49-F238E27FC236}">
                  <a16:creationId xmlns:a16="http://schemas.microsoft.com/office/drawing/2014/main" id="{875728B8-1FE5-31FA-FEA1-73528D09B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332" y="2306416"/>
              <a:ext cx="359532" cy="360000"/>
            </a:xfrm>
            <a:prstGeom prst="rect">
              <a:avLst/>
            </a:prstGeom>
          </p:spPr>
        </p:pic>
        <p:pic>
          <p:nvPicPr>
            <p:cNvPr id="19" name="Imagen 42" descr="Patrón de fondo&#10;&#10;Descripción generada automáticamente">
              <a:extLst>
                <a:ext uri="{FF2B5EF4-FFF2-40B4-BE49-F238E27FC236}">
                  <a16:creationId xmlns:a16="http://schemas.microsoft.com/office/drawing/2014/main" id="{F4420B1C-FC28-2528-76CB-BB125E4E8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2313138"/>
              <a:ext cx="246744" cy="360000"/>
            </a:xfrm>
            <a:prstGeom prst="rect">
              <a:avLst/>
            </a:prstGeom>
          </p:spPr>
        </p:pic>
        <p:pic>
          <p:nvPicPr>
            <p:cNvPr id="20" name="Imagen 43">
              <a:extLst>
                <a:ext uri="{FF2B5EF4-FFF2-40B4-BE49-F238E27FC236}">
                  <a16:creationId xmlns:a16="http://schemas.microsoft.com/office/drawing/2014/main" id="{0040894C-F904-64A6-0A3C-148F86CEF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98" b="7392"/>
            <a:stretch/>
          </p:blipFill>
          <p:spPr>
            <a:xfrm>
              <a:off x="3779912" y="2291175"/>
              <a:ext cx="491288" cy="360000"/>
            </a:xfrm>
            <a:prstGeom prst="rect">
              <a:avLst/>
            </a:prstGeom>
          </p:spPr>
        </p:pic>
        <p:pic>
          <p:nvPicPr>
            <p:cNvPr id="21" name="Imagen 44" descr="Imagen que contiene firmar, texto, objeto, reloj&#10;&#10;Descripción generada automáticamente">
              <a:extLst>
                <a:ext uri="{FF2B5EF4-FFF2-40B4-BE49-F238E27FC236}">
                  <a16:creationId xmlns:a16="http://schemas.microsoft.com/office/drawing/2014/main" id="{BFD27C18-84FC-EC61-68CE-D2A5C649E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271" y="1357091"/>
              <a:ext cx="1206704" cy="360000"/>
            </a:xfrm>
            <a:prstGeom prst="rect">
              <a:avLst/>
            </a:prstGeom>
          </p:spPr>
        </p:pic>
      </p:grpSp>
      <p:pic>
        <p:nvPicPr>
          <p:cNvPr id="22" name="Imagen 21" descr="Logotipo&#10;&#10;Descripción generada automáticamente">
            <a:extLst>
              <a:ext uri="{FF2B5EF4-FFF2-40B4-BE49-F238E27FC236}">
                <a16:creationId xmlns:a16="http://schemas.microsoft.com/office/drawing/2014/main" id="{BB68F6B9-637A-8B33-8C7D-5FDA49555C4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2" y="5706738"/>
            <a:ext cx="423998" cy="41920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B4DB9E3-09CF-FAA7-2E88-3E89495D0A3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36732" y="6219310"/>
            <a:ext cx="789672" cy="3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9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10597</TotalTime>
  <Words>445</Words>
  <Application>Microsoft Office PowerPoint</Application>
  <PresentationFormat>Presentación en pantalla (4:3)</PresentationFormat>
  <Paragraphs>86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Neutron Beam Shutter  for R160  (Facility for Complimentary Experiments)</vt:lpstr>
      <vt:lpstr>Neutron Beam Shutter location</vt:lpstr>
      <vt:lpstr>Neutron Beam Shutter operation</vt:lpstr>
      <vt:lpstr>Shutter rotation</vt:lpstr>
      <vt:lpstr>Proposed scientific features of Room 160 with Neutron Beam Shutter</vt:lpstr>
      <vt:lpstr>Proposed scientific features of NBS</vt:lpstr>
      <vt:lpstr>Summary</vt:lpstr>
      <vt:lpstr>Thank you for your attention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Grzegorz.Wojtania@ncbj.gov.pl</dc:creator>
  <cp:lastModifiedBy>UsuarioSanti</cp:lastModifiedBy>
  <cp:revision>170</cp:revision>
  <cp:lastPrinted>2014-10-16T14:51:28Z</cp:lastPrinted>
  <dcterms:created xsi:type="dcterms:W3CDTF">2021-12-22T14:33:06Z</dcterms:created>
  <dcterms:modified xsi:type="dcterms:W3CDTF">2023-10-18T19:38:17Z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ctNumber">
    <vt:lpwstr>
    </vt:lpwstr>
  </property>
  <property fmtid="{D5CDD505-2E9C-101B-9397-08002B2CF9AE}" pid="3" name="Nazwa projektu">
    <vt:lpwstr> </vt:lpwstr>
  </property>
</Properties>
</file>