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7.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8.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9.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 id="2147483766" r:id="rId2"/>
    <p:sldMasterId id="2147483728" r:id="rId3"/>
    <p:sldMasterId id="2147483716" r:id="rId4"/>
    <p:sldMasterId id="2147483691" r:id="rId5"/>
    <p:sldMasterId id="2147483697" r:id="rId6"/>
    <p:sldMasterId id="2147483741" r:id="rId7"/>
    <p:sldMasterId id="2147483680" r:id="rId8"/>
    <p:sldMasterId id="2147483759" r:id="rId9"/>
    <p:sldMasterId id="2147483747" r:id="rId10"/>
  </p:sldMasterIdLst>
  <p:notesMasterIdLst>
    <p:notesMasterId r:id="rId20"/>
  </p:notesMasterIdLst>
  <p:handoutMasterIdLst>
    <p:handoutMasterId r:id="rId21"/>
  </p:handoutMasterIdLst>
  <p:sldIdLst>
    <p:sldId id="256" r:id="rId11"/>
    <p:sldId id="434" r:id="rId12"/>
    <p:sldId id="2047" r:id="rId13"/>
    <p:sldId id="2048" r:id="rId14"/>
    <p:sldId id="2049" r:id="rId15"/>
    <p:sldId id="398" r:id="rId16"/>
    <p:sldId id="2050" r:id="rId17"/>
    <p:sldId id="396" r:id="rId18"/>
    <p:sldId id="2046" r:id="rId19"/>
  </p:sldIdLst>
  <p:sldSz cx="9144000" cy="5143500" type="screen16x9"/>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E3E3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 pośredni 2 — Ak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29" autoAdjust="0"/>
    <p:restoredTop sz="94690" autoAdjust="0"/>
  </p:normalViewPr>
  <p:slideViewPr>
    <p:cSldViewPr showGuides="1">
      <p:cViewPr varScale="1">
        <p:scale>
          <a:sx n="101" d="100"/>
          <a:sy n="101" d="100"/>
        </p:scale>
        <p:origin x="78" y="471"/>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6027"/>
    </p:cViewPr>
  </p:sorterViewPr>
  <p:notesViewPr>
    <p:cSldViewPr showGuides="1">
      <p:cViewPr varScale="1">
        <p:scale>
          <a:sx n="73" d="100"/>
          <a:sy n="73" d="100"/>
        </p:scale>
        <p:origin x="-3660"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412"/>
          </a:xfrm>
          <a:prstGeom prst="rect">
            <a:avLst/>
          </a:prstGeom>
        </p:spPr>
        <p:txBody>
          <a:bodyPr vert="horz" lIns="95331" tIns="47665" rIns="95331" bIns="47665" rtlCol="0"/>
          <a:lstStyle>
            <a:lvl1pPr algn="l">
              <a:defRPr sz="1300"/>
            </a:lvl1pPr>
          </a:lstStyle>
          <a:p>
            <a:endParaRPr lang="en-GB" dirty="0">
              <a:latin typeface="Arial" panose="020B0604020202020204" pitchFamily="34" charset="0"/>
            </a:endParaRPr>
          </a:p>
        </p:txBody>
      </p:sp>
      <p:sp>
        <p:nvSpPr>
          <p:cNvPr id="3" name="Date Placeholder 2"/>
          <p:cNvSpPr>
            <a:spLocks noGrp="1"/>
          </p:cNvSpPr>
          <p:nvPr>
            <p:ph type="dt" sz="quarter" idx="1"/>
          </p:nvPr>
        </p:nvSpPr>
        <p:spPr>
          <a:xfrm>
            <a:off x="3850444" y="0"/>
            <a:ext cx="2945659" cy="496412"/>
          </a:xfrm>
          <a:prstGeom prst="rect">
            <a:avLst/>
          </a:prstGeom>
        </p:spPr>
        <p:txBody>
          <a:bodyPr vert="horz" lIns="95331" tIns="47665" rIns="95331" bIns="47665" rtlCol="0"/>
          <a:lstStyle>
            <a:lvl1pPr algn="r">
              <a:defRPr sz="1300"/>
            </a:lvl1pPr>
          </a:lstStyle>
          <a:p>
            <a:fld id="{15B2C45A-E869-45FE-B529-AF49C0F3C669}" type="datetimeFigureOut">
              <a:rPr lang="en-GB" smtClean="0">
                <a:latin typeface="Arial" panose="020B0604020202020204" pitchFamily="34" charset="0"/>
              </a:rPr>
              <a:pPr/>
              <a:t>18/10/2023</a:t>
            </a:fld>
            <a:endParaRPr lang="en-GB" dirty="0">
              <a:latin typeface="Arial" panose="020B0604020202020204" pitchFamily="34" charset="0"/>
            </a:endParaRPr>
          </a:p>
        </p:txBody>
      </p:sp>
      <p:sp>
        <p:nvSpPr>
          <p:cNvPr id="4" name="Footer Placeholder 3"/>
          <p:cNvSpPr>
            <a:spLocks noGrp="1"/>
          </p:cNvSpPr>
          <p:nvPr>
            <p:ph type="ftr" sz="quarter" idx="2"/>
          </p:nvPr>
        </p:nvSpPr>
        <p:spPr>
          <a:xfrm>
            <a:off x="1" y="9430091"/>
            <a:ext cx="2945659" cy="496412"/>
          </a:xfrm>
          <a:prstGeom prst="rect">
            <a:avLst/>
          </a:prstGeom>
        </p:spPr>
        <p:txBody>
          <a:bodyPr vert="horz" lIns="95331" tIns="47665" rIns="95331" bIns="47665" rtlCol="0" anchor="b"/>
          <a:lstStyle>
            <a:lvl1pPr algn="l">
              <a:defRPr sz="1300"/>
            </a:lvl1pPr>
          </a:lstStyle>
          <a:p>
            <a:endParaRPr lang="en-GB" dirty="0">
              <a:latin typeface="Arial" panose="020B0604020202020204" pitchFamily="34" charset="0"/>
            </a:endParaRPr>
          </a:p>
        </p:txBody>
      </p:sp>
      <p:sp>
        <p:nvSpPr>
          <p:cNvPr id="5" name="Slide Number Placeholder 4"/>
          <p:cNvSpPr>
            <a:spLocks noGrp="1"/>
          </p:cNvSpPr>
          <p:nvPr>
            <p:ph type="sldNum" sz="quarter" idx="3"/>
          </p:nvPr>
        </p:nvSpPr>
        <p:spPr>
          <a:xfrm>
            <a:off x="3850444" y="9430091"/>
            <a:ext cx="2945659" cy="496412"/>
          </a:xfrm>
          <a:prstGeom prst="rect">
            <a:avLst/>
          </a:prstGeom>
        </p:spPr>
        <p:txBody>
          <a:bodyPr vert="horz" lIns="95331" tIns="47665" rIns="95331" bIns="47665" rtlCol="0" anchor="b"/>
          <a:lstStyle>
            <a:lvl1pPr algn="r">
              <a:defRPr sz="1300"/>
            </a:lvl1pPr>
          </a:lstStyle>
          <a:p>
            <a:fld id="{A1166760-0E69-430F-A97F-08802152DB5E}" type="slidenum">
              <a:rPr lang="en-GB" smtClean="0">
                <a:latin typeface="Arial" panose="020B0604020202020204" pitchFamily="34" charset="0"/>
              </a:rPr>
              <a:pPr/>
              <a:t>‹#›</a:t>
            </a:fld>
            <a:endParaRPr lang="en-GB" dirty="0">
              <a:latin typeface="Arial" panose="020B0604020202020204" pitchFamily="34" charset="0"/>
            </a:endParaRPr>
          </a:p>
        </p:txBody>
      </p:sp>
    </p:spTree>
    <p:extLst>
      <p:ext uri="{BB962C8B-B14F-4D97-AF65-F5344CB8AC3E}">
        <p14:creationId xmlns:p14="http://schemas.microsoft.com/office/powerpoint/2010/main" val="2943649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412"/>
          </a:xfrm>
          <a:prstGeom prst="rect">
            <a:avLst/>
          </a:prstGeom>
        </p:spPr>
        <p:txBody>
          <a:bodyPr vert="horz" lIns="95331" tIns="47665" rIns="95331" bIns="47665" rtlCol="0"/>
          <a:lstStyle>
            <a:lvl1pPr algn="l">
              <a:defRPr sz="13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850444" y="0"/>
            <a:ext cx="2945659" cy="496412"/>
          </a:xfrm>
          <a:prstGeom prst="rect">
            <a:avLst/>
          </a:prstGeom>
        </p:spPr>
        <p:txBody>
          <a:bodyPr vert="horz" lIns="95331" tIns="47665" rIns="95331" bIns="47665" rtlCol="0"/>
          <a:lstStyle>
            <a:lvl1pPr algn="r">
              <a:defRPr sz="1300">
                <a:latin typeface="Arial" panose="020B0604020202020204" pitchFamily="34" charset="0"/>
              </a:defRPr>
            </a:lvl1pPr>
          </a:lstStyle>
          <a:p>
            <a:fld id="{F93E6C17-F35F-4654-8DE9-B693AC206066}" type="datetimeFigureOut">
              <a:rPr lang="en-GB" smtClean="0"/>
              <a:pPr/>
              <a:t>18/10/2023</a:t>
            </a:fld>
            <a:endParaRPr lang="en-GB" dirty="0"/>
          </a:p>
        </p:txBody>
      </p:sp>
      <p:sp>
        <p:nvSpPr>
          <p:cNvPr id="4" name="Slide Image Placeholder 3"/>
          <p:cNvSpPr>
            <a:spLocks noGrp="1" noRot="1" noChangeAspect="1"/>
          </p:cNvSpPr>
          <p:nvPr>
            <p:ph type="sldImg" idx="2"/>
          </p:nvPr>
        </p:nvSpPr>
        <p:spPr>
          <a:xfrm>
            <a:off x="88900" y="744538"/>
            <a:ext cx="6619875" cy="3724275"/>
          </a:xfrm>
          <a:prstGeom prst="rect">
            <a:avLst/>
          </a:prstGeom>
          <a:noFill/>
          <a:ln w="12700">
            <a:solidFill>
              <a:prstClr val="black"/>
            </a:solidFill>
          </a:ln>
        </p:spPr>
        <p:txBody>
          <a:bodyPr vert="horz" lIns="95331" tIns="47665" rIns="95331" bIns="47665" rtlCol="0" anchor="ctr"/>
          <a:lstStyle/>
          <a:p>
            <a:endParaRPr lang="en-GB" dirty="0"/>
          </a:p>
        </p:txBody>
      </p:sp>
      <p:sp>
        <p:nvSpPr>
          <p:cNvPr id="5" name="Notes Placeholder 4"/>
          <p:cNvSpPr>
            <a:spLocks noGrp="1"/>
          </p:cNvSpPr>
          <p:nvPr>
            <p:ph type="body" sz="quarter" idx="3"/>
          </p:nvPr>
        </p:nvSpPr>
        <p:spPr>
          <a:xfrm>
            <a:off x="679768" y="4715907"/>
            <a:ext cx="5438140" cy="4467702"/>
          </a:xfrm>
          <a:prstGeom prst="rect">
            <a:avLst/>
          </a:prstGeom>
        </p:spPr>
        <p:txBody>
          <a:bodyPr vert="horz" lIns="95331" tIns="47665" rIns="95331" bIns="47665"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1" y="9430091"/>
            <a:ext cx="2945659" cy="496412"/>
          </a:xfrm>
          <a:prstGeom prst="rect">
            <a:avLst/>
          </a:prstGeom>
        </p:spPr>
        <p:txBody>
          <a:bodyPr vert="horz" lIns="95331" tIns="47665" rIns="95331" bIns="47665" rtlCol="0" anchor="b"/>
          <a:lstStyle>
            <a:lvl1pPr algn="l">
              <a:defRPr sz="13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50444" y="9430091"/>
            <a:ext cx="2945659" cy="496412"/>
          </a:xfrm>
          <a:prstGeom prst="rect">
            <a:avLst/>
          </a:prstGeom>
        </p:spPr>
        <p:txBody>
          <a:bodyPr vert="horz" lIns="95331" tIns="47665" rIns="95331" bIns="47665" rtlCol="0" anchor="b"/>
          <a:lstStyle>
            <a:lvl1pPr algn="r">
              <a:defRPr sz="1300">
                <a:latin typeface="Arial" panose="020B0604020202020204" pitchFamily="34" charset="0"/>
              </a:defRPr>
            </a:lvl1pPr>
          </a:lstStyle>
          <a:p>
            <a:fld id="{49027E0A-1465-4A40-B1D5-9126D49509FC}" type="slidenum">
              <a:rPr lang="en-GB" smtClean="0"/>
              <a:pPr/>
              <a:t>‹#›</a:t>
            </a:fld>
            <a:endParaRPr lang="en-GB" dirty="0"/>
          </a:p>
        </p:txBody>
      </p:sp>
    </p:spTree>
    <p:extLst>
      <p:ext uri="{BB962C8B-B14F-4D97-AF65-F5344CB8AC3E}">
        <p14:creationId xmlns:p14="http://schemas.microsoft.com/office/powerpoint/2010/main" val="251334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67F0E5B5-8C1E-427C-8B43-5C98F1169A8C}" type="slidenum">
              <a:rPr lang="en-GB" smtClean="0"/>
              <a:pPr>
                <a:defRPr/>
              </a:pPr>
              <a:t>2</a:t>
            </a:fld>
            <a:endParaRPr lang="en-GB" dirty="0"/>
          </a:p>
        </p:txBody>
      </p:sp>
    </p:spTree>
    <p:extLst>
      <p:ext uri="{BB962C8B-B14F-4D97-AF65-F5344CB8AC3E}">
        <p14:creationId xmlns:p14="http://schemas.microsoft.com/office/powerpoint/2010/main" val="2355662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67F0E5B5-8C1E-427C-8B43-5C98F1169A8C}" type="slidenum">
              <a:rPr lang="en-GB" smtClean="0"/>
              <a:pPr>
                <a:defRPr/>
              </a:pPr>
              <a:t>3</a:t>
            </a:fld>
            <a:endParaRPr lang="en-GB" dirty="0"/>
          </a:p>
        </p:txBody>
      </p:sp>
    </p:spTree>
    <p:extLst>
      <p:ext uri="{BB962C8B-B14F-4D97-AF65-F5344CB8AC3E}">
        <p14:creationId xmlns:p14="http://schemas.microsoft.com/office/powerpoint/2010/main" val="2355662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67F0E5B5-8C1E-427C-8B43-5C98F1169A8C}" type="slidenum">
              <a:rPr lang="en-GB" smtClean="0"/>
              <a:pPr>
                <a:defRPr/>
              </a:pPr>
              <a:t>4</a:t>
            </a:fld>
            <a:endParaRPr lang="en-GB" dirty="0"/>
          </a:p>
        </p:txBody>
      </p:sp>
    </p:spTree>
    <p:extLst>
      <p:ext uri="{BB962C8B-B14F-4D97-AF65-F5344CB8AC3E}">
        <p14:creationId xmlns:p14="http://schemas.microsoft.com/office/powerpoint/2010/main" val="2355662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67F0E5B5-8C1E-427C-8B43-5C98F1169A8C}" type="slidenum">
              <a:rPr lang="en-GB" smtClean="0"/>
              <a:pPr>
                <a:defRPr/>
              </a:pPr>
              <a:t>5</a:t>
            </a:fld>
            <a:endParaRPr lang="en-GB" dirty="0"/>
          </a:p>
        </p:txBody>
      </p:sp>
    </p:spTree>
    <p:extLst>
      <p:ext uri="{BB962C8B-B14F-4D97-AF65-F5344CB8AC3E}">
        <p14:creationId xmlns:p14="http://schemas.microsoft.com/office/powerpoint/2010/main" val="2355662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67F0E5B5-8C1E-427C-8B43-5C98F1169A8C}" type="slidenum">
              <a:rPr lang="en-GB" smtClean="0"/>
              <a:pPr>
                <a:defRPr/>
              </a:pPr>
              <a:t>7</a:t>
            </a:fld>
            <a:endParaRPr lang="en-GB" dirty="0"/>
          </a:p>
        </p:txBody>
      </p:sp>
    </p:spTree>
    <p:extLst>
      <p:ext uri="{BB962C8B-B14F-4D97-AF65-F5344CB8AC3E}">
        <p14:creationId xmlns:p14="http://schemas.microsoft.com/office/powerpoint/2010/main" val="23556626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12.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5.xml"/><Relationship Id="rId5" Type="http://schemas.openxmlformats.org/officeDocument/2006/relationships/image" Target="../media/image9.png"/><Relationship Id="rId4" Type="http://schemas.openxmlformats.org/officeDocument/2006/relationships/image" Target="../media/image8.gif"/></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gif"/></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12.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7.xml"/><Relationship Id="rId5" Type="http://schemas.openxmlformats.org/officeDocument/2006/relationships/image" Target="../media/image9.png"/><Relationship Id="rId4" Type="http://schemas.openxmlformats.org/officeDocument/2006/relationships/image" Target="../media/image8.gif"/></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5.jpeg"/><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emf"/><Relationship Id="rId1" Type="http://schemas.openxmlformats.org/officeDocument/2006/relationships/slideMaster" Target="../slideMasters/slideMaster8.xml"/><Relationship Id="rId6" Type="http://schemas.openxmlformats.org/officeDocument/2006/relationships/image" Target="../media/image15.jpeg"/><Relationship Id="rId5" Type="http://schemas.openxmlformats.org/officeDocument/2006/relationships/image" Target="../media/image17.png"/><Relationship Id="rId4" Type="http://schemas.openxmlformats.org/officeDocument/2006/relationships/image" Target="../media/image8.gif"/></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5.jpe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8.emf"/><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emf"/><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9.xml"/><Relationship Id="rId4" Type="http://schemas.openxmlformats.org/officeDocument/2006/relationships/image" Target="../media/image12.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9.xml"/><Relationship Id="rId5" Type="http://schemas.openxmlformats.org/officeDocument/2006/relationships/image" Target="../media/image9.png"/><Relationship Id="rId4" Type="http://schemas.openxmlformats.org/officeDocument/2006/relationships/image" Target="../media/image8.gif"/></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reserve="1">
  <p:cSld name="1_Title and Content">
    <p:spTree>
      <p:nvGrpSpPr>
        <p:cNvPr id="1" name=""/>
        <p:cNvGrpSpPr/>
        <p:nvPr/>
      </p:nvGrpSpPr>
      <p:grpSpPr>
        <a:xfrm>
          <a:off x="0" y="0"/>
          <a:ext cx="0" cy="0"/>
          <a:chOff x="0" y="0"/>
          <a:chExt cx="0" cy="0"/>
        </a:xfrm>
      </p:grpSpPr>
      <p:pic>
        <p:nvPicPr>
          <p:cNvPr id="54" name="Imagen" descr="Imagen"/>
          <p:cNvPicPr>
            <a:picLocks/>
          </p:cNvPicPr>
          <p:nvPr/>
        </p:nvPicPr>
        <p:blipFill rotWithShape="1">
          <a:blip r:embed="rId2"/>
          <a:srcRect r="1135"/>
          <a:stretch/>
        </p:blipFill>
        <p:spPr>
          <a:xfrm>
            <a:off x="-700" y="158"/>
            <a:ext cx="9144699" cy="633131"/>
          </a:xfrm>
          <a:prstGeom prst="rect">
            <a:avLst/>
          </a:prstGeom>
          <a:ln w="12700">
            <a:miter lim="400000"/>
          </a:ln>
        </p:spPr>
      </p:pic>
      <p:sp>
        <p:nvSpPr>
          <p:cNvPr id="55" name="Texto del título"/>
          <p:cNvSpPr txBox="1">
            <a:spLocks noGrp="1"/>
          </p:cNvSpPr>
          <p:nvPr>
            <p:ph type="title"/>
          </p:nvPr>
        </p:nvSpPr>
        <p:spPr>
          <a:xfrm>
            <a:off x="2155477" y="4379"/>
            <a:ext cx="4680522" cy="646551"/>
          </a:xfrm>
          <a:prstGeom prst="rect">
            <a:avLst/>
          </a:prstGeom>
        </p:spPr>
        <p:txBody>
          <a:bodyPr/>
          <a:lstStyle>
            <a:lvl1pPr algn="l">
              <a:defRPr sz="2400" b="1">
                <a:solidFill>
                  <a:srgbClr val="FFFFFF"/>
                </a:solidFill>
              </a:defRPr>
            </a:lvl1pPr>
          </a:lstStyle>
          <a:p>
            <a:r>
              <a:t>Texto del título</a:t>
            </a:r>
          </a:p>
        </p:txBody>
      </p:sp>
      <p:sp>
        <p:nvSpPr>
          <p:cNvPr id="56" name="Nivel de texto 1…"/>
          <p:cNvSpPr txBox="1">
            <a:spLocks noGrp="1"/>
          </p:cNvSpPr>
          <p:nvPr>
            <p:ph type="body" idx="1"/>
          </p:nvPr>
        </p:nvSpPr>
        <p:spPr>
          <a:xfrm>
            <a:off x="457200" y="1059582"/>
            <a:ext cx="8229600" cy="3672409"/>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59"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3" name="Picture 2" descr="Text, logo&#10;&#10;Description automatically generated with medium confidence">
            <a:extLst>
              <a:ext uri="{FF2B5EF4-FFF2-40B4-BE49-F238E27FC236}">
                <a16:creationId xmlns:a16="http://schemas.microsoft.com/office/drawing/2014/main" id="{F6A8D4B8-D9FC-72A2-32C3-8783600CF5E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63979" y="0"/>
            <a:ext cx="1445815" cy="633132"/>
          </a:xfrm>
          <a:prstGeom prst="rect">
            <a:avLst/>
          </a:prstGeom>
        </p:spPr>
      </p:pic>
      <p:pic>
        <p:nvPicPr>
          <p:cNvPr id="5" name="Picture 4" descr="A picture containing logo&#10;&#10;Description automatically generated">
            <a:extLst>
              <a:ext uri="{FF2B5EF4-FFF2-40B4-BE49-F238E27FC236}">
                <a16:creationId xmlns:a16="http://schemas.microsoft.com/office/drawing/2014/main" id="{ECBD8873-10C5-F64F-8825-4FE00309A8E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610" y="44615"/>
            <a:ext cx="755180" cy="555526"/>
          </a:xfrm>
          <a:prstGeom prst="rect">
            <a:avLst/>
          </a:prstGeom>
        </p:spPr>
      </p:pic>
    </p:spTree>
    <p:extLst>
      <p:ext uri="{BB962C8B-B14F-4D97-AF65-F5344CB8AC3E}">
        <p14:creationId xmlns:p14="http://schemas.microsoft.com/office/powerpoint/2010/main" val="3234051610"/>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4B4F8B-DC4C-44B9-A724-0D89EE88A4B9}"/>
              </a:ext>
            </a:extLst>
          </p:cNvPr>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DA213FFB-54EB-4D23-9CAE-04F2EBDB94E6}"/>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706037A-5B91-4873-8505-69901A10C9BE}"/>
              </a:ext>
            </a:extLst>
          </p:cNvPr>
          <p:cNvSpPr>
            <a:spLocks noGrp="1"/>
          </p:cNvSpPr>
          <p:nvPr>
            <p:ph type="dt" sz="half" idx="10"/>
          </p:nvPr>
        </p:nvSpPr>
        <p:spPr/>
        <p:txBody>
          <a:bodyPr/>
          <a:lstStyle/>
          <a:p>
            <a:fld id="{C41C7B56-9B24-403E-8EE3-D051D7D65D77}" type="datetimeFigureOut">
              <a:rPr lang="es-ES" smtClean="0"/>
              <a:t>18/10/2023</a:t>
            </a:fld>
            <a:endParaRPr lang="es-ES"/>
          </a:p>
        </p:txBody>
      </p:sp>
      <p:sp>
        <p:nvSpPr>
          <p:cNvPr id="5" name="Marcador de pie de página 4">
            <a:extLst>
              <a:ext uri="{FF2B5EF4-FFF2-40B4-BE49-F238E27FC236}">
                <a16:creationId xmlns:a16="http://schemas.microsoft.com/office/drawing/2014/main" id="{2322E39B-505B-47ED-AB6E-393AADA7455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6775CEB-BCF7-466E-8788-D91703771BF5}"/>
              </a:ext>
            </a:extLst>
          </p:cNvPr>
          <p:cNvSpPr>
            <a:spLocks noGrp="1"/>
          </p:cNvSpPr>
          <p:nvPr>
            <p:ph type="sldNum" sz="quarter" idx="12"/>
          </p:nvPr>
        </p:nvSpPr>
        <p:spPr/>
        <p:txBody>
          <a:bodyPr/>
          <a:lstStyle/>
          <a:p>
            <a:fld id="{DEF6966C-7341-483E-8768-8B3140974C6A}" type="slidenum">
              <a:rPr lang="es-ES" smtClean="0"/>
              <a:t>‹#›</a:t>
            </a:fld>
            <a:endParaRPr lang="es-ES"/>
          </a:p>
        </p:txBody>
      </p:sp>
    </p:spTree>
    <p:extLst>
      <p:ext uri="{BB962C8B-B14F-4D97-AF65-F5344CB8AC3E}">
        <p14:creationId xmlns:p14="http://schemas.microsoft.com/office/powerpoint/2010/main" val="1255971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7FD6ED-9BC4-4D26-A504-14584808580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8C69773-D8B8-48AD-8D1E-FF66267EFA3B}"/>
              </a:ext>
            </a:extLst>
          </p:cNvPr>
          <p:cNvSpPr>
            <a:spLocks noGrp="1"/>
          </p:cNvSpPr>
          <p:nvPr>
            <p:ph sz="half" idx="1"/>
          </p:nvPr>
        </p:nvSpPr>
        <p:spPr>
          <a:xfrm>
            <a:off x="6286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815CA2E-8B37-46BD-A378-62E930DF8D9D}"/>
              </a:ext>
            </a:extLst>
          </p:cNvPr>
          <p:cNvSpPr>
            <a:spLocks noGrp="1"/>
          </p:cNvSpPr>
          <p:nvPr>
            <p:ph sz="half" idx="2"/>
          </p:nvPr>
        </p:nvSpPr>
        <p:spPr>
          <a:xfrm>
            <a:off x="46291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C0B8BE9-E2FC-4BE6-8100-2EC13AACA54D}"/>
              </a:ext>
            </a:extLst>
          </p:cNvPr>
          <p:cNvSpPr>
            <a:spLocks noGrp="1"/>
          </p:cNvSpPr>
          <p:nvPr>
            <p:ph type="dt" sz="half" idx="10"/>
          </p:nvPr>
        </p:nvSpPr>
        <p:spPr/>
        <p:txBody>
          <a:bodyPr/>
          <a:lstStyle/>
          <a:p>
            <a:fld id="{C41C7B56-9B24-403E-8EE3-D051D7D65D77}" type="datetimeFigureOut">
              <a:rPr lang="es-ES" smtClean="0"/>
              <a:t>18/10/2023</a:t>
            </a:fld>
            <a:endParaRPr lang="es-ES"/>
          </a:p>
        </p:txBody>
      </p:sp>
      <p:sp>
        <p:nvSpPr>
          <p:cNvPr id="6" name="Marcador de pie de página 5">
            <a:extLst>
              <a:ext uri="{FF2B5EF4-FFF2-40B4-BE49-F238E27FC236}">
                <a16:creationId xmlns:a16="http://schemas.microsoft.com/office/drawing/2014/main" id="{888875E5-E0C2-4E0E-A22F-46B27A777BE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528748F-2A89-46B9-A544-1B82A166FF5F}"/>
              </a:ext>
            </a:extLst>
          </p:cNvPr>
          <p:cNvSpPr>
            <a:spLocks noGrp="1"/>
          </p:cNvSpPr>
          <p:nvPr>
            <p:ph type="sldNum" sz="quarter" idx="12"/>
          </p:nvPr>
        </p:nvSpPr>
        <p:spPr/>
        <p:txBody>
          <a:bodyPr/>
          <a:lstStyle/>
          <a:p>
            <a:fld id="{DEF6966C-7341-483E-8768-8B3140974C6A}" type="slidenum">
              <a:rPr lang="es-ES" smtClean="0"/>
              <a:t>‹#›</a:t>
            </a:fld>
            <a:endParaRPr lang="es-ES"/>
          </a:p>
        </p:txBody>
      </p:sp>
    </p:spTree>
    <p:extLst>
      <p:ext uri="{BB962C8B-B14F-4D97-AF65-F5344CB8AC3E}">
        <p14:creationId xmlns:p14="http://schemas.microsoft.com/office/powerpoint/2010/main" val="884609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706104-3A80-40BA-B444-C9D15739919B}"/>
              </a:ext>
            </a:extLst>
          </p:cNvPr>
          <p:cNvSpPr>
            <a:spLocks noGrp="1"/>
          </p:cNvSpPr>
          <p:nvPr>
            <p:ph type="title"/>
          </p:nvPr>
        </p:nvSpPr>
        <p:spPr>
          <a:xfrm>
            <a:off x="629841" y="273844"/>
            <a:ext cx="7886700" cy="994172"/>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F3C38FE-6C00-4203-AEC2-398B9CF61872}"/>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D453187-7042-4382-9032-48EECF4FD7BC}"/>
              </a:ext>
            </a:extLst>
          </p:cNvPr>
          <p:cNvSpPr>
            <a:spLocks noGrp="1"/>
          </p:cNvSpPr>
          <p:nvPr>
            <p:ph sz="half" idx="2"/>
          </p:nvPr>
        </p:nvSpPr>
        <p:spPr>
          <a:xfrm>
            <a:off x="629842" y="1878806"/>
            <a:ext cx="3868340"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FC92708-2E4D-4F8B-9B89-DCC82D9B61CA}"/>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784B129-55CA-4947-B5F2-FC3B4BC682CE}"/>
              </a:ext>
            </a:extLst>
          </p:cNvPr>
          <p:cNvSpPr>
            <a:spLocks noGrp="1"/>
          </p:cNvSpPr>
          <p:nvPr>
            <p:ph sz="quarter" idx="4"/>
          </p:nvPr>
        </p:nvSpPr>
        <p:spPr>
          <a:xfrm>
            <a:off x="4629150" y="1878806"/>
            <a:ext cx="3887391"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CCCCD183-7F1C-4B10-AF86-EE148E9BD877}"/>
              </a:ext>
            </a:extLst>
          </p:cNvPr>
          <p:cNvSpPr>
            <a:spLocks noGrp="1"/>
          </p:cNvSpPr>
          <p:nvPr>
            <p:ph type="dt" sz="half" idx="10"/>
          </p:nvPr>
        </p:nvSpPr>
        <p:spPr/>
        <p:txBody>
          <a:bodyPr/>
          <a:lstStyle/>
          <a:p>
            <a:fld id="{C41C7B56-9B24-403E-8EE3-D051D7D65D77}" type="datetimeFigureOut">
              <a:rPr lang="es-ES" smtClean="0"/>
              <a:t>18/10/2023</a:t>
            </a:fld>
            <a:endParaRPr lang="es-ES"/>
          </a:p>
        </p:txBody>
      </p:sp>
      <p:sp>
        <p:nvSpPr>
          <p:cNvPr id="8" name="Marcador de pie de página 7">
            <a:extLst>
              <a:ext uri="{FF2B5EF4-FFF2-40B4-BE49-F238E27FC236}">
                <a16:creationId xmlns:a16="http://schemas.microsoft.com/office/drawing/2014/main" id="{49A5B307-EED3-4F34-8572-C50FD00BED7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0941C543-E5F5-4FFA-B88D-5E59423083EA}"/>
              </a:ext>
            </a:extLst>
          </p:cNvPr>
          <p:cNvSpPr>
            <a:spLocks noGrp="1"/>
          </p:cNvSpPr>
          <p:nvPr>
            <p:ph type="sldNum" sz="quarter" idx="12"/>
          </p:nvPr>
        </p:nvSpPr>
        <p:spPr/>
        <p:txBody>
          <a:bodyPr/>
          <a:lstStyle/>
          <a:p>
            <a:fld id="{DEF6966C-7341-483E-8768-8B3140974C6A}" type="slidenum">
              <a:rPr lang="es-ES" smtClean="0"/>
              <a:t>‹#›</a:t>
            </a:fld>
            <a:endParaRPr lang="es-ES"/>
          </a:p>
        </p:txBody>
      </p:sp>
    </p:spTree>
    <p:extLst>
      <p:ext uri="{BB962C8B-B14F-4D97-AF65-F5344CB8AC3E}">
        <p14:creationId xmlns:p14="http://schemas.microsoft.com/office/powerpoint/2010/main" val="1687461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5ABEB1-1CC8-4E4B-92B6-F458C7B21FB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F11B5F6F-FA92-4E3B-AAD0-3F57C79334B6}"/>
              </a:ext>
            </a:extLst>
          </p:cNvPr>
          <p:cNvSpPr>
            <a:spLocks noGrp="1"/>
          </p:cNvSpPr>
          <p:nvPr>
            <p:ph type="dt" sz="half" idx="10"/>
          </p:nvPr>
        </p:nvSpPr>
        <p:spPr/>
        <p:txBody>
          <a:bodyPr/>
          <a:lstStyle/>
          <a:p>
            <a:fld id="{C41C7B56-9B24-403E-8EE3-D051D7D65D77}" type="datetimeFigureOut">
              <a:rPr lang="es-ES" smtClean="0"/>
              <a:t>18/10/2023</a:t>
            </a:fld>
            <a:endParaRPr lang="es-ES"/>
          </a:p>
        </p:txBody>
      </p:sp>
      <p:sp>
        <p:nvSpPr>
          <p:cNvPr id="4" name="Marcador de pie de página 3">
            <a:extLst>
              <a:ext uri="{FF2B5EF4-FFF2-40B4-BE49-F238E27FC236}">
                <a16:creationId xmlns:a16="http://schemas.microsoft.com/office/drawing/2014/main" id="{79A88E9F-B6E6-403C-8895-4E2982CA304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C8E8B5F-E274-4381-9FEE-2016282810A6}"/>
              </a:ext>
            </a:extLst>
          </p:cNvPr>
          <p:cNvSpPr>
            <a:spLocks noGrp="1"/>
          </p:cNvSpPr>
          <p:nvPr>
            <p:ph type="sldNum" sz="quarter" idx="12"/>
          </p:nvPr>
        </p:nvSpPr>
        <p:spPr/>
        <p:txBody>
          <a:bodyPr/>
          <a:lstStyle/>
          <a:p>
            <a:fld id="{DEF6966C-7341-483E-8768-8B3140974C6A}" type="slidenum">
              <a:rPr lang="es-ES" smtClean="0"/>
              <a:t>‹#›</a:t>
            </a:fld>
            <a:endParaRPr lang="es-ES"/>
          </a:p>
        </p:txBody>
      </p:sp>
    </p:spTree>
    <p:extLst>
      <p:ext uri="{BB962C8B-B14F-4D97-AF65-F5344CB8AC3E}">
        <p14:creationId xmlns:p14="http://schemas.microsoft.com/office/powerpoint/2010/main" val="316547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F664912-8D35-434E-8003-07741037AFCE}"/>
              </a:ext>
            </a:extLst>
          </p:cNvPr>
          <p:cNvSpPr>
            <a:spLocks noGrp="1"/>
          </p:cNvSpPr>
          <p:nvPr>
            <p:ph type="dt" sz="half" idx="10"/>
          </p:nvPr>
        </p:nvSpPr>
        <p:spPr/>
        <p:txBody>
          <a:bodyPr/>
          <a:lstStyle/>
          <a:p>
            <a:fld id="{C41C7B56-9B24-403E-8EE3-D051D7D65D77}" type="datetimeFigureOut">
              <a:rPr lang="es-ES" smtClean="0"/>
              <a:t>18/10/2023</a:t>
            </a:fld>
            <a:endParaRPr lang="es-ES"/>
          </a:p>
        </p:txBody>
      </p:sp>
      <p:sp>
        <p:nvSpPr>
          <p:cNvPr id="3" name="Marcador de pie de página 2">
            <a:extLst>
              <a:ext uri="{FF2B5EF4-FFF2-40B4-BE49-F238E27FC236}">
                <a16:creationId xmlns:a16="http://schemas.microsoft.com/office/drawing/2014/main" id="{8F34203F-47A4-40AC-B7F6-3E8A60CE5456}"/>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76C0F52-BC99-4466-B673-0C17E3B5E04C}"/>
              </a:ext>
            </a:extLst>
          </p:cNvPr>
          <p:cNvSpPr>
            <a:spLocks noGrp="1"/>
          </p:cNvSpPr>
          <p:nvPr>
            <p:ph type="sldNum" sz="quarter" idx="12"/>
          </p:nvPr>
        </p:nvSpPr>
        <p:spPr/>
        <p:txBody>
          <a:bodyPr/>
          <a:lstStyle/>
          <a:p>
            <a:fld id="{DEF6966C-7341-483E-8768-8B3140974C6A}" type="slidenum">
              <a:rPr lang="es-ES" smtClean="0"/>
              <a:t>‹#›</a:t>
            </a:fld>
            <a:endParaRPr lang="es-ES"/>
          </a:p>
        </p:txBody>
      </p:sp>
    </p:spTree>
    <p:extLst>
      <p:ext uri="{BB962C8B-B14F-4D97-AF65-F5344CB8AC3E}">
        <p14:creationId xmlns:p14="http://schemas.microsoft.com/office/powerpoint/2010/main" val="2753085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24E5CB-EC0F-4FAE-BF92-CD708DCC4D51}"/>
              </a:ext>
            </a:extLst>
          </p:cNvPr>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D6A68FC-4F50-49D7-B9D6-41C6414F0D0F}"/>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4E7499D-1070-45A6-ACF2-2C274A7A369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44AC7CE-2D91-46BE-9A34-ABE3E7DB1304}"/>
              </a:ext>
            </a:extLst>
          </p:cNvPr>
          <p:cNvSpPr>
            <a:spLocks noGrp="1"/>
          </p:cNvSpPr>
          <p:nvPr>
            <p:ph type="dt" sz="half" idx="10"/>
          </p:nvPr>
        </p:nvSpPr>
        <p:spPr/>
        <p:txBody>
          <a:bodyPr/>
          <a:lstStyle/>
          <a:p>
            <a:fld id="{C41C7B56-9B24-403E-8EE3-D051D7D65D77}" type="datetimeFigureOut">
              <a:rPr lang="es-ES" smtClean="0"/>
              <a:t>18/10/2023</a:t>
            </a:fld>
            <a:endParaRPr lang="es-ES"/>
          </a:p>
        </p:txBody>
      </p:sp>
      <p:sp>
        <p:nvSpPr>
          <p:cNvPr id="6" name="Marcador de pie de página 5">
            <a:extLst>
              <a:ext uri="{FF2B5EF4-FFF2-40B4-BE49-F238E27FC236}">
                <a16:creationId xmlns:a16="http://schemas.microsoft.com/office/drawing/2014/main" id="{DF6A2354-3552-45A9-94F8-C549DB4D00A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60793D1-2603-43CC-9ED2-293F978D56A5}"/>
              </a:ext>
            </a:extLst>
          </p:cNvPr>
          <p:cNvSpPr>
            <a:spLocks noGrp="1"/>
          </p:cNvSpPr>
          <p:nvPr>
            <p:ph type="sldNum" sz="quarter" idx="12"/>
          </p:nvPr>
        </p:nvSpPr>
        <p:spPr/>
        <p:txBody>
          <a:bodyPr/>
          <a:lstStyle/>
          <a:p>
            <a:fld id="{DEF6966C-7341-483E-8768-8B3140974C6A}" type="slidenum">
              <a:rPr lang="es-ES" smtClean="0"/>
              <a:t>‹#›</a:t>
            </a:fld>
            <a:endParaRPr lang="es-ES"/>
          </a:p>
        </p:txBody>
      </p:sp>
    </p:spTree>
    <p:extLst>
      <p:ext uri="{BB962C8B-B14F-4D97-AF65-F5344CB8AC3E}">
        <p14:creationId xmlns:p14="http://schemas.microsoft.com/office/powerpoint/2010/main" val="2204855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1F138C-F17F-4D96-B6F8-629B6F5F454D}"/>
              </a:ext>
            </a:extLst>
          </p:cNvPr>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CAC9212-C97B-4728-A9C4-B4B3405D28D7}"/>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S"/>
          </a:p>
        </p:txBody>
      </p:sp>
      <p:sp>
        <p:nvSpPr>
          <p:cNvPr id="4" name="Marcador de texto 3">
            <a:extLst>
              <a:ext uri="{FF2B5EF4-FFF2-40B4-BE49-F238E27FC236}">
                <a16:creationId xmlns:a16="http://schemas.microsoft.com/office/drawing/2014/main" id="{7F038607-A13F-4D59-8ADF-28ED99EFF566}"/>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2A0BA82-4B32-48D9-8196-F53DDDD746C1}"/>
              </a:ext>
            </a:extLst>
          </p:cNvPr>
          <p:cNvSpPr>
            <a:spLocks noGrp="1"/>
          </p:cNvSpPr>
          <p:nvPr>
            <p:ph type="dt" sz="half" idx="10"/>
          </p:nvPr>
        </p:nvSpPr>
        <p:spPr/>
        <p:txBody>
          <a:bodyPr/>
          <a:lstStyle/>
          <a:p>
            <a:fld id="{C41C7B56-9B24-403E-8EE3-D051D7D65D77}" type="datetimeFigureOut">
              <a:rPr lang="es-ES" smtClean="0"/>
              <a:t>18/10/2023</a:t>
            </a:fld>
            <a:endParaRPr lang="es-ES"/>
          </a:p>
        </p:txBody>
      </p:sp>
      <p:sp>
        <p:nvSpPr>
          <p:cNvPr id="6" name="Marcador de pie de página 5">
            <a:extLst>
              <a:ext uri="{FF2B5EF4-FFF2-40B4-BE49-F238E27FC236}">
                <a16:creationId xmlns:a16="http://schemas.microsoft.com/office/drawing/2014/main" id="{08986CD0-4EB2-4904-82B7-C50A55D112E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ED407E2-6049-4397-B9E4-9FFC2732E99F}"/>
              </a:ext>
            </a:extLst>
          </p:cNvPr>
          <p:cNvSpPr>
            <a:spLocks noGrp="1"/>
          </p:cNvSpPr>
          <p:nvPr>
            <p:ph type="sldNum" sz="quarter" idx="12"/>
          </p:nvPr>
        </p:nvSpPr>
        <p:spPr/>
        <p:txBody>
          <a:bodyPr/>
          <a:lstStyle/>
          <a:p>
            <a:fld id="{DEF6966C-7341-483E-8768-8B3140974C6A}" type="slidenum">
              <a:rPr lang="es-ES" smtClean="0"/>
              <a:t>‹#›</a:t>
            </a:fld>
            <a:endParaRPr lang="es-ES"/>
          </a:p>
        </p:txBody>
      </p:sp>
    </p:spTree>
    <p:extLst>
      <p:ext uri="{BB962C8B-B14F-4D97-AF65-F5344CB8AC3E}">
        <p14:creationId xmlns:p14="http://schemas.microsoft.com/office/powerpoint/2010/main" val="3033872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347992-AB85-4A65-AA9E-C4E77DA6146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008B7EC-B54E-43C1-ADAF-CB0C4AE490F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9960975-E767-4E72-AEFA-9EE626C66939}"/>
              </a:ext>
            </a:extLst>
          </p:cNvPr>
          <p:cNvSpPr>
            <a:spLocks noGrp="1"/>
          </p:cNvSpPr>
          <p:nvPr>
            <p:ph type="dt" sz="half" idx="10"/>
          </p:nvPr>
        </p:nvSpPr>
        <p:spPr/>
        <p:txBody>
          <a:bodyPr/>
          <a:lstStyle/>
          <a:p>
            <a:fld id="{C41C7B56-9B24-403E-8EE3-D051D7D65D77}" type="datetimeFigureOut">
              <a:rPr lang="es-ES" smtClean="0"/>
              <a:t>18/10/2023</a:t>
            </a:fld>
            <a:endParaRPr lang="es-ES"/>
          </a:p>
        </p:txBody>
      </p:sp>
      <p:sp>
        <p:nvSpPr>
          <p:cNvPr id="5" name="Marcador de pie de página 4">
            <a:extLst>
              <a:ext uri="{FF2B5EF4-FFF2-40B4-BE49-F238E27FC236}">
                <a16:creationId xmlns:a16="http://schemas.microsoft.com/office/drawing/2014/main" id="{82ABAA85-FDFC-4C63-B1A0-EA701ADF14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83EF5AC-7669-4644-AA63-D70E7961517B}"/>
              </a:ext>
            </a:extLst>
          </p:cNvPr>
          <p:cNvSpPr>
            <a:spLocks noGrp="1"/>
          </p:cNvSpPr>
          <p:nvPr>
            <p:ph type="sldNum" sz="quarter" idx="12"/>
          </p:nvPr>
        </p:nvSpPr>
        <p:spPr/>
        <p:txBody>
          <a:bodyPr/>
          <a:lstStyle/>
          <a:p>
            <a:fld id="{DEF6966C-7341-483E-8768-8B3140974C6A}" type="slidenum">
              <a:rPr lang="es-ES" smtClean="0"/>
              <a:t>‹#›</a:t>
            </a:fld>
            <a:endParaRPr lang="es-ES"/>
          </a:p>
        </p:txBody>
      </p:sp>
    </p:spTree>
    <p:extLst>
      <p:ext uri="{BB962C8B-B14F-4D97-AF65-F5344CB8AC3E}">
        <p14:creationId xmlns:p14="http://schemas.microsoft.com/office/powerpoint/2010/main" val="15944270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CD2B940-0C41-47D4-ADF6-2C129C4A0AAF}"/>
              </a:ext>
            </a:extLst>
          </p:cNvPr>
          <p:cNvSpPr>
            <a:spLocks noGrp="1"/>
          </p:cNvSpPr>
          <p:nvPr>
            <p:ph type="title" orient="vert"/>
          </p:nvPr>
        </p:nvSpPr>
        <p:spPr>
          <a:xfrm>
            <a:off x="6543675" y="273844"/>
            <a:ext cx="1971675" cy="4358879"/>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37172FA-2FCC-490F-9838-1FD95AAD10DF}"/>
              </a:ext>
            </a:extLst>
          </p:cNvPr>
          <p:cNvSpPr>
            <a:spLocks noGrp="1"/>
          </p:cNvSpPr>
          <p:nvPr>
            <p:ph type="body" orient="vert" idx="1"/>
          </p:nvPr>
        </p:nvSpPr>
        <p:spPr>
          <a:xfrm>
            <a:off x="628650" y="273844"/>
            <a:ext cx="5800725" cy="435887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3A7789E-2AA0-495C-A3E8-329F0C377934}"/>
              </a:ext>
            </a:extLst>
          </p:cNvPr>
          <p:cNvSpPr>
            <a:spLocks noGrp="1"/>
          </p:cNvSpPr>
          <p:nvPr>
            <p:ph type="dt" sz="half" idx="10"/>
          </p:nvPr>
        </p:nvSpPr>
        <p:spPr/>
        <p:txBody>
          <a:bodyPr/>
          <a:lstStyle/>
          <a:p>
            <a:fld id="{C41C7B56-9B24-403E-8EE3-D051D7D65D77}" type="datetimeFigureOut">
              <a:rPr lang="es-ES" smtClean="0"/>
              <a:t>18/10/2023</a:t>
            </a:fld>
            <a:endParaRPr lang="es-ES"/>
          </a:p>
        </p:txBody>
      </p:sp>
      <p:sp>
        <p:nvSpPr>
          <p:cNvPr id="5" name="Marcador de pie de página 4">
            <a:extLst>
              <a:ext uri="{FF2B5EF4-FFF2-40B4-BE49-F238E27FC236}">
                <a16:creationId xmlns:a16="http://schemas.microsoft.com/office/drawing/2014/main" id="{497FE049-5CEB-444C-9DE5-D08347E36AC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C0544E4-0AF6-475F-BE78-7204164A6877}"/>
              </a:ext>
            </a:extLst>
          </p:cNvPr>
          <p:cNvSpPr>
            <a:spLocks noGrp="1"/>
          </p:cNvSpPr>
          <p:nvPr>
            <p:ph type="sldNum" sz="quarter" idx="12"/>
          </p:nvPr>
        </p:nvSpPr>
        <p:spPr/>
        <p:txBody>
          <a:bodyPr/>
          <a:lstStyle/>
          <a:p>
            <a:fld id="{DEF6966C-7341-483E-8768-8B3140974C6A}" type="slidenum">
              <a:rPr lang="es-ES" smtClean="0"/>
              <a:t>‹#›</a:t>
            </a:fld>
            <a:endParaRPr lang="es-ES"/>
          </a:p>
        </p:txBody>
      </p:sp>
    </p:spTree>
    <p:extLst>
      <p:ext uri="{BB962C8B-B14F-4D97-AF65-F5344CB8AC3E}">
        <p14:creationId xmlns:p14="http://schemas.microsoft.com/office/powerpoint/2010/main" val="23202998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185084-6A5B-819D-E672-F1E981A134B3}"/>
              </a:ext>
            </a:extLst>
          </p:cNvPr>
          <p:cNvSpPr>
            <a:spLocks noGrp="1"/>
          </p:cNvSpPr>
          <p:nvPr>
            <p:ph type="ctrTitle"/>
          </p:nvPr>
        </p:nvSpPr>
        <p:spPr>
          <a:xfrm>
            <a:off x="1143000" y="841375"/>
            <a:ext cx="6858000" cy="17907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9012397-B911-A2FC-DDDC-17E92C76DCBE}"/>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A80174-AFCE-1382-95DA-D60762D9BF2B}"/>
              </a:ext>
            </a:extLst>
          </p:cNvPr>
          <p:cNvSpPr>
            <a:spLocks noGrp="1"/>
          </p:cNvSpPr>
          <p:nvPr>
            <p:ph type="dt" sz="half" idx="10"/>
          </p:nvPr>
        </p:nvSpPr>
        <p:spPr/>
        <p:txBody>
          <a:bodyPr/>
          <a:lstStyle/>
          <a:p>
            <a:fld id="{A98C96BB-F35E-49A3-90C1-D1DF1BA60A79}" type="datetimeFigureOut">
              <a:rPr lang="es-ES" smtClean="0"/>
              <a:t>18/10/2023</a:t>
            </a:fld>
            <a:endParaRPr lang="es-ES"/>
          </a:p>
        </p:txBody>
      </p:sp>
      <p:sp>
        <p:nvSpPr>
          <p:cNvPr id="5" name="Marcador de pie de página 4">
            <a:extLst>
              <a:ext uri="{FF2B5EF4-FFF2-40B4-BE49-F238E27FC236}">
                <a16:creationId xmlns:a16="http://schemas.microsoft.com/office/drawing/2014/main" id="{0DD6AC56-E6D2-626D-D9FB-5A6FF5A35C3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36FBF7B-ACAA-205C-5041-A48635F62979}"/>
              </a:ext>
            </a:extLst>
          </p:cNvPr>
          <p:cNvSpPr>
            <a:spLocks noGrp="1"/>
          </p:cNvSpPr>
          <p:nvPr>
            <p:ph type="sldNum" sz="quarter" idx="12"/>
          </p:nvPr>
        </p:nvSpPr>
        <p:spPr/>
        <p:txBody>
          <a:bodyPr/>
          <a:lstStyle/>
          <a:p>
            <a:fld id="{25023976-157B-4780-8A0F-BB4A2BEBC353}" type="slidenum">
              <a:rPr lang="es-ES" smtClean="0"/>
              <a:t>‹#›</a:t>
            </a:fld>
            <a:endParaRPr lang="es-ES"/>
          </a:p>
        </p:txBody>
      </p:sp>
    </p:spTree>
    <p:extLst>
      <p:ext uri="{BB962C8B-B14F-4D97-AF65-F5344CB8AC3E}">
        <p14:creationId xmlns:p14="http://schemas.microsoft.com/office/powerpoint/2010/main" val="909967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801D24-1C13-8FD7-D390-D9FBAFB45811}"/>
              </a:ext>
            </a:extLst>
          </p:cNvPr>
          <p:cNvSpPr>
            <a:spLocks noGrp="1"/>
          </p:cNvSpPr>
          <p:nvPr>
            <p:ph type="title"/>
          </p:nvPr>
        </p:nvSpPr>
        <p:spPr/>
        <p:txBody>
          <a:bodyPr/>
          <a:lstStyle/>
          <a:p>
            <a:r>
              <a:rPr lang="es-ES"/>
              <a:t>Haga clic para modificar el estilo de título del patrón</a:t>
            </a:r>
          </a:p>
        </p:txBody>
      </p:sp>
      <p:sp>
        <p:nvSpPr>
          <p:cNvPr id="3" name="Marcador de número de diapositiva 2">
            <a:extLst>
              <a:ext uri="{FF2B5EF4-FFF2-40B4-BE49-F238E27FC236}">
                <a16:creationId xmlns:a16="http://schemas.microsoft.com/office/drawing/2014/main" id="{D647167C-1BD2-9B0E-AC4B-9B5AB0B0CD49}"/>
              </a:ext>
            </a:extLst>
          </p:cNvPr>
          <p:cNvSpPr>
            <a:spLocks noGrp="1"/>
          </p:cNvSpPr>
          <p:nvPr>
            <p:ph type="sldNum" sz="quarter" idx="10"/>
          </p:nvPr>
        </p:nvSpPr>
        <p:spPr/>
        <p:txBody>
          <a:bodyPr/>
          <a:lstStyle/>
          <a:p>
            <a:fld id="{86CB4B4D-7CA3-9044-876B-883B54F8677D}" type="slidenum">
              <a:rPr lang="es-ES" smtClean="0"/>
              <a:t>‹#›</a:t>
            </a:fld>
            <a:endParaRPr lang="es-ES"/>
          </a:p>
        </p:txBody>
      </p:sp>
    </p:spTree>
    <p:extLst>
      <p:ext uri="{BB962C8B-B14F-4D97-AF65-F5344CB8AC3E}">
        <p14:creationId xmlns:p14="http://schemas.microsoft.com/office/powerpoint/2010/main" val="3740332126"/>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3ED16E-D845-04B6-20A4-F67444F773F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6011797-1C6F-7D7A-1DD6-9A42B0E871A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FD2D177-C64D-5028-F40A-D087A4420DBC}"/>
              </a:ext>
            </a:extLst>
          </p:cNvPr>
          <p:cNvSpPr>
            <a:spLocks noGrp="1"/>
          </p:cNvSpPr>
          <p:nvPr>
            <p:ph type="dt" sz="half" idx="10"/>
          </p:nvPr>
        </p:nvSpPr>
        <p:spPr/>
        <p:txBody>
          <a:bodyPr/>
          <a:lstStyle/>
          <a:p>
            <a:fld id="{A98C96BB-F35E-49A3-90C1-D1DF1BA60A79}" type="datetimeFigureOut">
              <a:rPr lang="es-ES" smtClean="0"/>
              <a:t>18/10/2023</a:t>
            </a:fld>
            <a:endParaRPr lang="es-ES"/>
          </a:p>
        </p:txBody>
      </p:sp>
      <p:sp>
        <p:nvSpPr>
          <p:cNvPr id="5" name="Marcador de pie de página 4">
            <a:extLst>
              <a:ext uri="{FF2B5EF4-FFF2-40B4-BE49-F238E27FC236}">
                <a16:creationId xmlns:a16="http://schemas.microsoft.com/office/drawing/2014/main" id="{CA216308-DF00-D3FB-4EAB-60DAC88C33E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A88234E-45F7-408B-0741-0356FDBD00AF}"/>
              </a:ext>
            </a:extLst>
          </p:cNvPr>
          <p:cNvSpPr>
            <a:spLocks noGrp="1"/>
          </p:cNvSpPr>
          <p:nvPr>
            <p:ph type="sldNum" sz="quarter" idx="12"/>
          </p:nvPr>
        </p:nvSpPr>
        <p:spPr/>
        <p:txBody>
          <a:bodyPr/>
          <a:lstStyle/>
          <a:p>
            <a:fld id="{25023976-157B-4780-8A0F-BB4A2BEBC353}" type="slidenum">
              <a:rPr lang="es-ES" smtClean="0"/>
              <a:t>‹#›</a:t>
            </a:fld>
            <a:endParaRPr lang="es-ES"/>
          </a:p>
        </p:txBody>
      </p:sp>
    </p:spTree>
    <p:extLst>
      <p:ext uri="{BB962C8B-B14F-4D97-AF65-F5344CB8AC3E}">
        <p14:creationId xmlns:p14="http://schemas.microsoft.com/office/powerpoint/2010/main" val="12681670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4ACCC5-C418-AF00-C8A1-1FE16209E646}"/>
              </a:ext>
            </a:extLst>
          </p:cNvPr>
          <p:cNvSpPr>
            <a:spLocks noGrp="1"/>
          </p:cNvSpPr>
          <p:nvPr>
            <p:ph type="title"/>
          </p:nvPr>
        </p:nvSpPr>
        <p:spPr>
          <a:xfrm>
            <a:off x="623888" y="1282700"/>
            <a:ext cx="7886700" cy="2139950"/>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22049CC-4566-03DA-339F-D84988587368}"/>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53C3A1E-C632-987D-E0A3-787DE862D8B6}"/>
              </a:ext>
            </a:extLst>
          </p:cNvPr>
          <p:cNvSpPr>
            <a:spLocks noGrp="1"/>
          </p:cNvSpPr>
          <p:nvPr>
            <p:ph type="dt" sz="half" idx="10"/>
          </p:nvPr>
        </p:nvSpPr>
        <p:spPr/>
        <p:txBody>
          <a:bodyPr/>
          <a:lstStyle/>
          <a:p>
            <a:fld id="{A98C96BB-F35E-49A3-90C1-D1DF1BA60A79}" type="datetimeFigureOut">
              <a:rPr lang="es-ES" smtClean="0"/>
              <a:t>18/10/2023</a:t>
            </a:fld>
            <a:endParaRPr lang="es-ES"/>
          </a:p>
        </p:txBody>
      </p:sp>
      <p:sp>
        <p:nvSpPr>
          <p:cNvPr id="5" name="Marcador de pie de página 4">
            <a:extLst>
              <a:ext uri="{FF2B5EF4-FFF2-40B4-BE49-F238E27FC236}">
                <a16:creationId xmlns:a16="http://schemas.microsoft.com/office/drawing/2014/main" id="{6D1AFBBD-AFA1-B9DF-6413-D5B7130D18C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4E59128-2CF0-3045-4FEC-609EFC669D4E}"/>
              </a:ext>
            </a:extLst>
          </p:cNvPr>
          <p:cNvSpPr>
            <a:spLocks noGrp="1"/>
          </p:cNvSpPr>
          <p:nvPr>
            <p:ph type="sldNum" sz="quarter" idx="12"/>
          </p:nvPr>
        </p:nvSpPr>
        <p:spPr/>
        <p:txBody>
          <a:bodyPr/>
          <a:lstStyle/>
          <a:p>
            <a:fld id="{25023976-157B-4780-8A0F-BB4A2BEBC353}" type="slidenum">
              <a:rPr lang="es-ES" smtClean="0"/>
              <a:t>‹#›</a:t>
            </a:fld>
            <a:endParaRPr lang="es-ES"/>
          </a:p>
        </p:txBody>
      </p:sp>
    </p:spTree>
    <p:extLst>
      <p:ext uri="{BB962C8B-B14F-4D97-AF65-F5344CB8AC3E}">
        <p14:creationId xmlns:p14="http://schemas.microsoft.com/office/powerpoint/2010/main" val="26189008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350095-0E3E-7176-4421-4EE99FD5B13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0DD9932-3755-CC57-1360-7AB4DCD615C0}"/>
              </a:ext>
            </a:extLst>
          </p:cNvPr>
          <p:cNvSpPr>
            <a:spLocks noGrp="1"/>
          </p:cNvSpPr>
          <p:nvPr>
            <p:ph sz="half" idx="1"/>
          </p:nvPr>
        </p:nvSpPr>
        <p:spPr>
          <a:xfrm>
            <a:off x="628650" y="1370013"/>
            <a:ext cx="3867150" cy="326231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66062FE-0D1A-469E-95BF-249F8BDFECB5}"/>
              </a:ext>
            </a:extLst>
          </p:cNvPr>
          <p:cNvSpPr>
            <a:spLocks noGrp="1"/>
          </p:cNvSpPr>
          <p:nvPr>
            <p:ph sz="half" idx="2"/>
          </p:nvPr>
        </p:nvSpPr>
        <p:spPr>
          <a:xfrm>
            <a:off x="4648200" y="1370013"/>
            <a:ext cx="3867150" cy="326231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EA7AB25-9FAB-1276-4497-029F4B3A3D5D}"/>
              </a:ext>
            </a:extLst>
          </p:cNvPr>
          <p:cNvSpPr>
            <a:spLocks noGrp="1"/>
          </p:cNvSpPr>
          <p:nvPr>
            <p:ph type="dt" sz="half" idx="10"/>
          </p:nvPr>
        </p:nvSpPr>
        <p:spPr/>
        <p:txBody>
          <a:bodyPr/>
          <a:lstStyle/>
          <a:p>
            <a:fld id="{A98C96BB-F35E-49A3-90C1-D1DF1BA60A79}" type="datetimeFigureOut">
              <a:rPr lang="es-ES" smtClean="0"/>
              <a:t>18/10/2023</a:t>
            </a:fld>
            <a:endParaRPr lang="es-ES"/>
          </a:p>
        </p:txBody>
      </p:sp>
      <p:sp>
        <p:nvSpPr>
          <p:cNvPr id="6" name="Marcador de pie de página 5">
            <a:extLst>
              <a:ext uri="{FF2B5EF4-FFF2-40B4-BE49-F238E27FC236}">
                <a16:creationId xmlns:a16="http://schemas.microsoft.com/office/drawing/2014/main" id="{2FBA639A-6DD0-7242-13F2-D4788C3A014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E907DE7-8281-E763-AB34-7C0FF4F419CF}"/>
              </a:ext>
            </a:extLst>
          </p:cNvPr>
          <p:cNvSpPr>
            <a:spLocks noGrp="1"/>
          </p:cNvSpPr>
          <p:nvPr>
            <p:ph type="sldNum" sz="quarter" idx="12"/>
          </p:nvPr>
        </p:nvSpPr>
        <p:spPr/>
        <p:txBody>
          <a:bodyPr/>
          <a:lstStyle/>
          <a:p>
            <a:fld id="{25023976-157B-4780-8A0F-BB4A2BEBC353}" type="slidenum">
              <a:rPr lang="es-ES" smtClean="0"/>
              <a:t>‹#›</a:t>
            </a:fld>
            <a:endParaRPr lang="es-ES"/>
          </a:p>
        </p:txBody>
      </p:sp>
    </p:spTree>
    <p:extLst>
      <p:ext uri="{BB962C8B-B14F-4D97-AF65-F5344CB8AC3E}">
        <p14:creationId xmlns:p14="http://schemas.microsoft.com/office/powerpoint/2010/main" val="30669229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AAD3CF-413C-B719-B61E-0CBAD398A4EE}"/>
              </a:ext>
            </a:extLst>
          </p:cNvPr>
          <p:cNvSpPr>
            <a:spLocks noGrp="1"/>
          </p:cNvSpPr>
          <p:nvPr>
            <p:ph type="title"/>
          </p:nvPr>
        </p:nvSpPr>
        <p:spPr>
          <a:xfrm>
            <a:off x="630238" y="274638"/>
            <a:ext cx="7886700" cy="993775"/>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2852108-550E-7658-36B6-0D6001A780CB}"/>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611A0A8-9319-1601-1522-ED3CB4A3131F}"/>
              </a:ext>
            </a:extLst>
          </p:cNvPr>
          <p:cNvSpPr>
            <a:spLocks noGrp="1"/>
          </p:cNvSpPr>
          <p:nvPr>
            <p:ph sz="half" idx="2"/>
          </p:nvPr>
        </p:nvSpPr>
        <p:spPr>
          <a:xfrm>
            <a:off x="630238" y="1879600"/>
            <a:ext cx="3868737" cy="276225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2CE2EE2-4B07-11E9-3C4A-0CED4E8C0D42}"/>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630460E-6A28-1FC5-FD29-09F9F8B23F4F}"/>
              </a:ext>
            </a:extLst>
          </p:cNvPr>
          <p:cNvSpPr>
            <a:spLocks noGrp="1"/>
          </p:cNvSpPr>
          <p:nvPr>
            <p:ph sz="quarter" idx="4"/>
          </p:nvPr>
        </p:nvSpPr>
        <p:spPr>
          <a:xfrm>
            <a:off x="4629150" y="1879600"/>
            <a:ext cx="3887788" cy="276225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0B8DD0F-9B47-9EFD-266C-B1A94EE3736E}"/>
              </a:ext>
            </a:extLst>
          </p:cNvPr>
          <p:cNvSpPr>
            <a:spLocks noGrp="1"/>
          </p:cNvSpPr>
          <p:nvPr>
            <p:ph type="dt" sz="half" idx="10"/>
          </p:nvPr>
        </p:nvSpPr>
        <p:spPr/>
        <p:txBody>
          <a:bodyPr/>
          <a:lstStyle/>
          <a:p>
            <a:fld id="{A98C96BB-F35E-49A3-90C1-D1DF1BA60A79}" type="datetimeFigureOut">
              <a:rPr lang="es-ES" smtClean="0"/>
              <a:t>18/10/2023</a:t>
            </a:fld>
            <a:endParaRPr lang="es-ES"/>
          </a:p>
        </p:txBody>
      </p:sp>
      <p:sp>
        <p:nvSpPr>
          <p:cNvPr id="8" name="Marcador de pie de página 7">
            <a:extLst>
              <a:ext uri="{FF2B5EF4-FFF2-40B4-BE49-F238E27FC236}">
                <a16:creationId xmlns:a16="http://schemas.microsoft.com/office/drawing/2014/main" id="{722EE2AA-301D-9A67-35E5-899AF617C19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190BBF4-27F2-D817-A795-E3CC2F6504EC}"/>
              </a:ext>
            </a:extLst>
          </p:cNvPr>
          <p:cNvSpPr>
            <a:spLocks noGrp="1"/>
          </p:cNvSpPr>
          <p:nvPr>
            <p:ph type="sldNum" sz="quarter" idx="12"/>
          </p:nvPr>
        </p:nvSpPr>
        <p:spPr/>
        <p:txBody>
          <a:bodyPr/>
          <a:lstStyle/>
          <a:p>
            <a:fld id="{25023976-157B-4780-8A0F-BB4A2BEBC353}" type="slidenum">
              <a:rPr lang="es-ES" smtClean="0"/>
              <a:t>‹#›</a:t>
            </a:fld>
            <a:endParaRPr lang="es-ES"/>
          </a:p>
        </p:txBody>
      </p:sp>
    </p:spTree>
    <p:extLst>
      <p:ext uri="{BB962C8B-B14F-4D97-AF65-F5344CB8AC3E}">
        <p14:creationId xmlns:p14="http://schemas.microsoft.com/office/powerpoint/2010/main" val="16551251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EBE3FA-5D30-D02F-6BF0-1A424B77A7C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6CD67D5-F720-23D7-A468-561F5502B8FF}"/>
              </a:ext>
            </a:extLst>
          </p:cNvPr>
          <p:cNvSpPr>
            <a:spLocks noGrp="1"/>
          </p:cNvSpPr>
          <p:nvPr>
            <p:ph type="dt" sz="half" idx="10"/>
          </p:nvPr>
        </p:nvSpPr>
        <p:spPr/>
        <p:txBody>
          <a:bodyPr/>
          <a:lstStyle/>
          <a:p>
            <a:fld id="{A98C96BB-F35E-49A3-90C1-D1DF1BA60A79}" type="datetimeFigureOut">
              <a:rPr lang="es-ES" smtClean="0"/>
              <a:t>18/10/2023</a:t>
            </a:fld>
            <a:endParaRPr lang="es-ES"/>
          </a:p>
        </p:txBody>
      </p:sp>
      <p:sp>
        <p:nvSpPr>
          <p:cNvPr id="4" name="Marcador de pie de página 3">
            <a:extLst>
              <a:ext uri="{FF2B5EF4-FFF2-40B4-BE49-F238E27FC236}">
                <a16:creationId xmlns:a16="http://schemas.microsoft.com/office/drawing/2014/main" id="{F325C601-4602-A638-E276-762D45EA83B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8B22C7B2-E5C0-9FD8-C2EB-0C9B55DABF8A}"/>
              </a:ext>
            </a:extLst>
          </p:cNvPr>
          <p:cNvSpPr>
            <a:spLocks noGrp="1"/>
          </p:cNvSpPr>
          <p:nvPr>
            <p:ph type="sldNum" sz="quarter" idx="12"/>
          </p:nvPr>
        </p:nvSpPr>
        <p:spPr/>
        <p:txBody>
          <a:bodyPr/>
          <a:lstStyle/>
          <a:p>
            <a:fld id="{25023976-157B-4780-8A0F-BB4A2BEBC353}" type="slidenum">
              <a:rPr lang="es-ES" smtClean="0"/>
              <a:t>‹#›</a:t>
            </a:fld>
            <a:endParaRPr lang="es-ES"/>
          </a:p>
        </p:txBody>
      </p:sp>
    </p:spTree>
    <p:extLst>
      <p:ext uri="{BB962C8B-B14F-4D97-AF65-F5344CB8AC3E}">
        <p14:creationId xmlns:p14="http://schemas.microsoft.com/office/powerpoint/2010/main" val="5577944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A1869A4-5444-E086-E9C5-ACC0C4F66F54}"/>
              </a:ext>
            </a:extLst>
          </p:cNvPr>
          <p:cNvSpPr>
            <a:spLocks noGrp="1"/>
          </p:cNvSpPr>
          <p:nvPr>
            <p:ph type="dt" sz="half" idx="10"/>
          </p:nvPr>
        </p:nvSpPr>
        <p:spPr/>
        <p:txBody>
          <a:bodyPr/>
          <a:lstStyle/>
          <a:p>
            <a:fld id="{A98C96BB-F35E-49A3-90C1-D1DF1BA60A79}" type="datetimeFigureOut">
              <a:rPr lang="es-ES" smtClean="0"/>
              <a:t>18/10/2023</a:t>
            </a:fld>
            <a:endParaRPr lang="es-ES"/>
          </a:p>
        </p:txBody>
      </p:sp>
      <p:sp>
        <p:nvSpPr>
          <p:cNvPr id="3" name="Marcador de pie de página 2">
            <a:extLst>
              <a:ext uri="{FF2B5EF4-FFF2-40B4-BE49-F238E27FC236}">
                <a16:creationId xmlns:a16="http://schemas.microsoft.com/office/drawing/2014/main" id="{BAE889E0-CA95-C1B8-26A7-CDC518B00731}"/>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7CE62981-518C-90FF-0407-2A6671E11CC6}"/>
              </a:ext>
            </a:extLst>
          </p:cNvPr>
          <p:cNvSpPr>
            <a:spLocks noGrp="1"/>
          </p:cNvSpPr>
          <p:nvPr>
            <p:ph type="sldNum" sz="quarter" idx="12"/>
          </p:nvPr>
        </p:nvSpPr>
        <p:spPr/>
        <p:txBody>
          <a:bodyPr/>
          <a:lstStyle/>
          <a:p>
            <a:fld id="{25023976-157B-4780-8A0F-BB4A2BEBC353}" type="slidenum">
              <a:rPr lang="es-ES" smtClean="0"/>
              <a:t>‹#›</a:t>
            </a:fld>
            <a:endParaRPr lang="es-ES"/>
          </a:p>
        </p:txBody>
      </p:sp>
    </p:spTree>
    <p:extLst>
      <p:ext uri="{BB962C8B-B14F-4D97-AF65-F5344CB8AC3E}">
        <p14:creationId xmlns:p14="http://schemas.microsoft.com/office/powerpoint/2010/main" val="39487230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B0E200-154D-1570-0AD9-06236CF5C3DC}"/>
              </a:ext>
            </a:extLst>
          </p:cNvPr>
          <p:cNvSpPr>
            <a:spLocks noGrp="1"/>
          </p:cNvSpPr>
          <p:nvPr>
            <p:ph type="title"/>
          </p:nvPr>
        </p:nvSpPr>
        <p:spPr>
          <a:xfrm>
            <a:off x="630238" y="342900"/>
            <a:ext cx="2949575" cy="120015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DC48225-BCD5-DB93-E345-23E065C95A3D}"/>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5C47B98-1A60-FDDC-D39B-7320D18E7960}"/>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907AEB0-390C-0B63-B15D-C138475E73F7}"/>
              </a:ext>
            </a:extLst>
          </p:cNvPr>
          <p:cNvSpPr>
            <a:spLocks noGrp="1"/>
          </p:cNvSpPr>
          <p:nvPr>
            <p:ph type="dt" sz="half" idx="10"/>
          </p:nvPr>
        </p:nvSpPr>
        <p:spPr/>
        <p:txBody>
          <a:bodyPr/>
          <a:lstStyle/>
          <a:p>
            <a:fld id="{A98C96BB-F35E-49A3-90C1-D1DF1BA60A79}" type="datetimeFigureOut">
              <a:rPr lang="es-ES" smtClean="0"/>
              <a:t>18/10/2023</a:t>
            </a:fld>
            <a:endParaRPr lang="es-ES"/>
          </a:p>
        </p:txBody>
      </p:sp>
      <p:sp>
        <p:nvSpPr>
          <p:cNvPr id="6" name="Marcador de pie de página 5">
            <a:extLst>
              <a:ext uri="{FF2B5EF4-FFF2-40B4-BE49-F238E27FC236}">
                <a16:creationId xmlns:a16="http://schemas.microsoft.com/office/drawing/2014/main" id="{49DF4CB6-19A1-0C0A-04F4-08D83807D05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45293D7-184B-AB3E-572A-DCA47D07B09B}"/>
              </a:ext>
            </a:extLst>
          </p:cNvPr>
          <p:cNvSpPr>
            <a:spLocks noGrp="1"/>
          </p:cNvSpPr>
          <p:nvPr>
            <p:ph type="sldNum" sz="quarter" idx="12"/>
          </p:nvPr>
        </p:nvSpPr>
        <p:spPr/>
        <p:txBody>
          <a:bodyPr/>
          <a:lstStyle/>
          <a:p>
            <a:fld id="{25023976-157B-4780-8A0F-BB4A2BEBC353}" type="slidenum">
              <a:rPr lang="es-ES" smtClean="0"/>
              <a:t>‹#›</a:t>
            </a:fld>
            <a:endParaRPr lang="es-ES"/>
          </a:p>
        </p:txBody>
      </p:sp>
    </p:spTree>
    <p:extLst>
      <p:ext uri="{BB962C8B-B14F-4D97-AF65-F5344CB8AC3E}">
        <p14:creationId xmlns:p14="http://schemas.microsoft.com/office/powerpoint/2010/main" val="8265985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FF9464-44A4-F1D0-7C31-E34A51ADF5E9}"/>
              </a:ext>
            </a:extLst>
          </p:cNvPr>
          <p:cNvSpPr>
            <a:spLocks noGrp="1"/>
          </p:cNvSpPr>
          <p:nvPr>
            <p:ph type="title"/>
          </p:nvPr>
        </p:nvSpPr>
        <p:spPr>
          <a:xfrm>
            <a:off x="630238" y="342900"/>
            <a:ext cx="2949575" cy="120015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3641E06A-3766-A7B4-FBC8-062758D9500D}"/>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198A7915-07FB-B5EE-AF65-DB67BA0B6FCF}"/>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BA7678-51BF-1710-E382-6B68257F823A}"/>
              </a:ext>
            </a:extLst>
          </p:cNvPr>
          <p:cNvSpPr>
            <a:spLocks noGrp="1"/>
          </p:cNvSpPr>
          <p:nvPr>
            <p:ph type="dt" sz="half" idx="10"/>
          </p:nvPr>
        </p:nvSpPr>
        <p:spPr/>
        <p:txBody>
          <a:bodyPr/>
          <a:lstStyle/>
          <a:p>
            <a:fld id="{A98C96BB-F35E-49A3-90C1-D1DF1BA60A79}" type="datetimeFigureOut">
              <a:rPr lang="es-ES" smtClean="0"/>
              <a:t>18/10/2023</a:t>
            </a:fld>
            <a:endParaRPr lang="es-ES"/>
          </a:p>
        </p:txBody>
      </p:sp>
      <p:sp>
        <p:nvSpPr>
          <p:cNvPr id="6" name="Marcador de pie de página 5">
            <a:extLst>
              <a:ext uri="{FF2B5EF4-FFF2-40B4-BE49-F238E27FC236}">
                <a16:creationId xmlns:a16="http://schemas.microsoft.com/office/drawing/2014/main" id="{BFAD29F9-DB8B-5380-9DA8-7EFC7EB340E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4AB3DB7-F2C3-D4C5-CE73-5402E1793363}"/>
              </a:ext>
            </a:extLst>
          </p:cNvPr>
          <p:cNvSpPr>
            <a:spLocks noGrp="1"/>
          </p:cNvSpPr>
          <p:nvPr>
            <p:ph type="sldNum" sz="quarter" idx="12"/>
          </p:nvPr>
        </p:nvSpPr>
        <p:spPr/>
        <p:txBody>
          <a:bodyPr/>
          <a:lstStyle/>
          <a:p>
            <a:fld id="{25023976-157B-4780-8A0F-BB4A2BEBC353}" type="slidenum">
              <a:rPr lang="es-ES" smtClean="0"/>
              <a:t>‹#›</a:t>
            </a:fld>
            <a:endParaRPr lang="es-ES"/>
          </a:p>
        </p:txBody>
      </p:sp>
    </p:spTree>
    <p:extLst>
      <p:ext uri="{BB962C8B-B14F-4D97-AF65-F5344CB8AC3E}">
        <p14:creationId xmlns:p14="http://schemas.microsoft.com/office/powerpoint/2010/main" val="35042470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71CA17-EB92-729C-3394-75F7FD44309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8D6F1FD-832D-27FD-6F59-A3C6EB30010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E71266E-9178-07CC-8678-38F9AB606ABD}"/>
              </a:ext>
            </a:extLst>
          </p:cNvPr>
          <p:cNvSpPr>
            <a:spLocks noGrp="1"/>
          </p:cNvSpPr>
          <p:nvPr>
            <p:ph type="dt" sz="half" idx="10"/>
          </p:nvPr>
        </p:nvSpPr>
        <p:spPr/>
        <p:txBody>
          <a:bodyPr/>
          <a:lstStyle/>
          <a:p>
            <a:fld id="{A98C96BB-F35E-49A3-90C1-D1DF1BA60A79}" type="datetimeFigureOut">
              <a:rPr lang="es-ES" smtClean="0"/>
              <a:t>18/10/2023</a:t>
            </a:fld>
            <a:endParaRPr lang="es-ES"/>
          </a:p>
        </p:txBody>
      </p:sp>
      <p:sp>
        <p:nvSpPr>
          <p:cNvPr id="5" name="Marcador de pie de página 4">
            <a:extLst>
              <a:ext uri="{FF2B5EF4-FFF2-40B4-BE49-F238E27FC236}">
                <a16:creationId xmlns:a16="http://schemas.microsoft.com/office/drawing/2014/main" id="{A3870F6E-09D6-473F-2CC2-C8CFCE2912A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2E68C54-88BE-1704-6556-45B6B0456329}"/>
              </a:ext>
            </a:extLst>
          </p:cNvPr>
          <p:cNvSpPr>
            <a:spLocks noGrp="1"/>
          </p:cNvSpPr>
          <p:nvPr>
            <p:ph type="sldNum" sz="quarter" idx="12"/>
          </p:nvPr>
        </p:nvSpPr>
        <p:spPr/>
        <p:txBody>
          <a:bodyPr/>
          <a:lstStyle/>
          <a:p>
            <a:fld id="{25023976-157B-4780-8A0F-BB4A2BEBC353}" type="slidenum">
              <a:rPr lang="es-ES" smtClean="0"/>
              <a:t>‹#›</a:t>
            </a:fld>
            <a:endParaRPr lang="es-ES"/>
          </a:p>
        </p:txBody>
      </p:sp>
    </p:spTree>
    <p:extLst>
      <p:ext uri="{BB962C8B-B14F-4D97-AF65-F5344CB8AC3E}">
        <p14:creationId xmlns:p14="http://schemas.microsoft.com/office/powerpoint/2010/main" val="22831031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CB888A3-97A5-B505-2A85-D30C78A24854}"/>
              </a:ext>
            </a:extLst>
          </p:cNvPr>
          <p:cNvSpPr>
            <a:spLocks noGrp="1"/>
          </p:cNvSpPr>
          <p:nvPr>
            <p:ph type="title" orient="vert"/>
          </p:nvPr>
        </p:nvSpPr>
        <p:spPr>
          <a:xfrm>
            <a:off x="6543675" y="274638"/>
            <a:ext cx="1971675" cy="4357687"/>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E4208DB-5327-3C99-43F2-9AB469C640DB}"/>
              </a:ext>
            </a:extLst>
          </p:cNvPr>
          <p:cNvSpPr>
            <a:spLocks noGrp="1"/>
          </p:cNvSpPr>
          <p:nvPr>
            <p:ph type="body" orient="vert" idx="1"/>
          </p:nvPr>
        </p:nvSpPr>
        <p:spPr>
          <a:xfrm>
            <a:off x="628650" y="274638"/>
            <a:ext cx="5762625" cy="435768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5B27DD9-D239-0E02-D678-E6C0D390947E}"/>
              </a:ext>
            </a:extLst>
          </p:cNvPr>
          <p:cNvSpPr>
            <a:spLocks noGrp="1"/>
          </p:cNvSpPr>
          <p:nvPr>
            <p:ph type="dt" sz="half" idx="10"/>
          </p:nvPr>
        </p:nvSpPr>
        <p:spPr/>
        <p:txBody>
          <a:bodyPr/>
          <a:lstStyle/>
          <a:p>
            <a:fld id="{A98C96BB-F35E-49A3-90C1-D1DF1BA60A79}" type="datetimeFigureOut">
              <a:rPr lang="es-ES" smtClean="0"/>
              <a:t>18/10/2023</a:t>
            </a:fld>
            <a:endParaRPr lang="es-ES"/>
          </a:p>
        </p:txBody>
      </p:sp>
      <p:sp>
        <p:nvSpPr>
          <p:cNvPr id="5" name="Marcador de pie de página 4">
            <a:extLst>
              <a:ext uri="{FF2B5EF4-FFF2-40B4-BE49-F238E27FC236}">
                <a16:creationId xmlns:a16="http://schemas.microsoft.com/office/drawing/2014/main" id="{0A11C1F4-9408-2BC3-DCA3-A8962FBDBB2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A043CBF-31F5-06BF-DFF0-97FB9F683CE2}"/>
              </a:ext>
            </a:extLst>
          </p:cNvPr>
          <p:cNvSpPr>
            <a:spLocks noGrp="1"/>
          </p:cNvSpPr>
          <p:nvPr>
            <p:ph type="sldNum" sz="quarter" idx="12"/>
          </p:nvPr>
        </p:nvSpPr>
        <p:spPr/>
        <p:txBody>
          <a:bodyPr/>
          <a:lstStyle/>
          <a:p>
            <a:fld id="{25023976-157B-4780-8A0F-BB4A2BEBC353}" type="slidenum">
              <a:rPr lang="es-ES" smtClean="0"/>
              <a:t>‹#›</a:t>
            </a:fld>
            <a:endParaRPr lang="es-ES"/>
          </a:p>
        </p:txBody>
      </p:sp>
    </p:spTree>
    <p:extLst>
      <p:ext uri="{BB962C8B-B14F-4D97-AF65-F5344CB8AC3E}">
        <p14:creationId xmlns:p14="http://schemas.microsoft.com/office/powerpoint/2010/main" val="2430711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reserve="1">
  <p:cSld name="2_Title and Content">
    <p:spTree>
      <p:nvGrpSpPr>
        <p:cNvPr id="1" name=""/>
        <p:cNvGrpSpPr/>
        <p:nvPr/>
      </p:nvGrpSpPr>
      <p:grpSpPr>
        <a:xfrm>
          <a:off x="0" y="0"/>
          <a:ext cx="0" cy="0"/>
          <a:chOff x="0" y="0"/>
          <a:chExt cx="0" cy="0"/>
        </a:xfrm>
      </p:grpSpPr>
      <p:sp>
        <p:nvSpPr>
          <p:cNvPr id="66" name="Nivel de texto 1…"/>
          <p:cNvSpPr txBox="1">
            <a:spLocks noGrp="1"/>
          </p:cNvSpPr>
          <p:nvPr>
            <p:ph type="body"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67"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86043808"/>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54CC1C-2A6C-6CFF-04BA-CD300664B42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68FD857-9A60-A5C5-8AB3-AF0BAD7B8658}"/>
              </a:ext>
            </a:extLst>
          </p:cNvPr>
          <p:cNvSpPr>
            <a:spLocks noGrp="1"/>
          </p:cNvSpPr>
          <p:nvPr>
            <p:ph type="dt" sz="half" idx="10"/>
          </p:nvPr>
        </p:nvSpPr>
        <p:spPr/>
        <p:txBody>
          <a:bodyPr/>
          <a:lstStyle/>
          <a:p>
            <a:fld id="{A98C96BB-F35E-49A3-90C1-D1DF1BA60A79}" type="datetimeFigureOut">
              <a:rPr lang="es-ES" smtClean="0"/>
              <a:t>18/10/2023</a:t>
            </a:fld>
            <a:endParaRPr lang="es-ES"/>
          </a:p>
        </p:txBody>
      </p:sp>
      <p:sp>
        <p:nvSpPr>
          <p:cNvPr id="4" name="Marcador de pie de página 3">
            <a:extLst>
              <a:ext uri="{FF2B5EF4-FFF2-40B4-BE49-F238E27FC236}">
                <a16:creationId xmlns:a16="http://schemas.microsoft.com/office/drawing/2014/main" id="{351E1FDB-AA42-5F09-CA97-E11A2D07602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A4C6D9ED-B902-8F71-EB33-FAEB92AD1BDF}"/>
              </a:ext>
            </a:extLst>
          </p:cNvPr>
          <p:cNvSpPr>
            <a:spLocks noGrp="1"/>
          </p:cNvSpPr>
          <p:nvPr>
            <p:ph type="sldNum" sz="quarter" idx="12"/>
          </p:nvPr>
        </p:nvSpPr>
        <p:spPr/>
        <p:txBody>
          <a:bodyPr/>
          <a:lstStyle/>
          <a:p>
            <a:fld id="{25023976-157B-4780-8A0F-BB4A2BEBC353}" type="slidenum">
              <a:rPr lang="es-ES" smtClean="0"/>
              <a:t>‹#›</a:t>
            </a:fld>
            <a:endParaRPr lang="es-ES"/>
          </a:p>
        </p:txBody>
      </p:sp>
    </p:spTree>
    <p:extLst>
      <p:ext uri="{BB962C8B-B14F-4D97-AF65-F5344CB8AC3E}">
        <p14:creationId xmlns:p14="http://schemas.microsoft.com/office/powerpoint/2010/main" val="11130393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1D3598-49E7-24E4-3F95-92E2F9D3E90F}"/>
              </a:ext>
            </a:extLst>
          </p:cNvPr>
          <p:cNvSpPr>
            <a:spLocks noGrp="1"/>
          </p:cNvSpPr>
          <p:nvPr>
            <p:ph type="ctrTitle"/>
          </p:nvPr>
        </p:nvSpPr>
        <p:spPr>
          <a:xfrm>
            <a:off x="1143000" y="841375"/>
            <a:ext cx="6858000" cy="17907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CCA3A00-380E-79EC-B1FB-877172876FFC}"/>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827C8C2D-4741-3484-7399-AB4A0649D0FF}"/>
              </a:ext>
            </a:extLst>
          </p:cNvPr>
          <p:cNvSpPr>
            <a:spLocks noGrp="1"/>
          </p:cNvSpPr>
          <p:nvPr>
            <p:ph type="dt" sz="half" idx="10"/>
          </p:nvPr>
        </p:nvSpPr>
        <p:spPr/>
        <p:txBody>
          <a:bodyPr/>
          <a:lstStyle/>
          <a:p>
            <a:fld id="{E0613D7A-09CB-496C-9DAD-ABBC1E26F0BB}" type="datetimeFigureOut">
              <a:rPr lang="es-ES" smtClean="0"/>
              <a:t>18/10/2023</a:t>
            </a:fld>
            <a:endParaRPr lang="es-ES"/>
          </a:p>
        </p:txBody>
      </p:sp>
      <p:sp>
        <p:nvSpPr>
          <p:cNvPr id="5" name="Marcador de pie de página 4">
            <a:extLst>
              <a:ext uri="{FF2B5EF4-FFF2-40B4-BE49-F238E27FC236}">
                <a16:creationId xmlns:a16="http://schemas.microsoft.com/office/drawing/2014/main" id="{CE5A13AE-446D-8D56-2057-6467406475F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72E0747-ED9A-84C0-A2C4-8CB19DF1CD75}"/>
              </a:ext>
            </a:extLst>
          </p:cNvPr>
          <p:cNvSpPr>
            <a:spLocks noGrp="1"/>
          </p:cNvSpPr>
          <p:nvPr>
            <p:ph type="sldNum" sz="quarter" idx="12"/>
          </p:nvPr>
        </p:nvSpPr>
        <p:spPr/>
        <p:txBody>
          <a:bodyPr/>
          <a:lstStyle/>
          <a:p>
            <a:fld id="{43EA91C6-FC5D-46C8-A244-2997C9A0C6D0}" type="slidenum">
              <a:rPr lang="es-ES" smtClean="0"/>
              <a:t>‹#›</a:t>
            </a:fld>
            <a:endParaRPr lang="es-ES"/>
          </a:p>
        </p:txBody>
      </p:sp>
    </p:spTree>
    <p:extLst>
      <p:ext uri="{BB962C8B-B14F-4D97-AF65-F5344CB8AC3E}">
        <p14:creationId xmlns:p14="http://schemas.microsoft.com/office/powerpoint/2010/main" val="39853741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5FEDB9-681D-18F6-DE26-6A911C28839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D63D172-E63E-81CE-DF43-33E411505F3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76B4DE2-C89A-85E6-CD25-EA65AD9D933E}"/>
              </a:ext>
            </a:extLst>
          </p:cNvPr>
          <p:cNvSpPr>
            <a:spLocks noGrp="1"/>
          </p:cNvSpPr>
          <p:nvPr>
            <p:ph type="dt" sz="half" idx="10"/>
          </p:nvPr>
        </p:nvSpPr>
        <p:spPr/>
        <p:txBody>
          <a:bodyPr/>
          <a:lstStyle/>
          <a:p>
            <a:fld id="{E0613D7A-09CB-496C-9DAD-ABBC1E26F0BB}" type="datetimeFigureOut">
              <a:rPr lang="es-ES" smtClean="0"/>
              <a:t>18/10/2023</a:t>
            </a:fld>
            <a:endParaRPr lang="es-ES"/>
          </a:p>
        </p:txBody>
      </p:sp>
      <p:sp>
        <p:nvSpPr>
          <p:cNvPr id="5" name="Marcador de pie de página 4">
            <a:extLst>
              <a:ext uri="{FF2B5EF4-FFF2-40B4-BE49-F238E27FC236}">
                <a16:creationId xmlns:a16="http://schemas.microsoft.com/office/drawing/2014/main" id="{D4D78966-45CD-0E5B-5DDD-D4E9A82187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C6BB14A-49C4-6FB6-B8A3-10E0D7E4B255}"/>
              </a:ext>
            </a:extLst>
          </p:cNvPr>
          <p:cNvSpPr>
            <a:spLocks noGrp="1"/>
          </p:cNvSpPr>
          <p:nvPr>
            <p:ph type="sldNum" sz="quarter" idx="12"/>
          </p:nvPr>
        </p:nvSpPr>
        <p:spPr/>
        <p:txBody>
          <a:bodyPr/>
          <a:lstStyle/>
          <a:p>
            <a:fld id="{43EA91C6-FC5D-46C8-A244-2997C9A0C6D0}" type="slidenum">
              <a:rPr lang="es-ES" smtClean="0"/>
              <a:t>‹#›</a:t>
            </a:fld>
            <a:endParaRPr lang="es-ES"/>
          </a:p>
        </p:txBody>
      </p:sp>
    </p:spTree>
    <p:extLst>
      <p:ext uri="{BB962C8B-B14F-4D97-AF65-F5344CB8AC3E}">
        <p14:creationId xmlns:p14="http://schemas.microsoft.com/office/powerpoint/2010/main" val="28708419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F138F8-3C7F-6495-6702-C0FE25503284}"/>
              </a:ext>
            </a:extLst>
          </p:cNvPr>
          <p:cNvSpPr>
            <a:spLocks noGrp="1"/>
          </p:cNvSpPr>
          <p:nvPr>
            <p:ph type="title"/>
          </p:nvPr>
        </p:nvSpPr>
        <p:spPr>
          <a:xfrm>
            <a:off x="623888" y="1282700"/>
            <a:ext cx="7886700" cy="2139950"/>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2BB45904-E3A1-79C3-5F00-E025B9570A04}"/>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7132380-A475-91DA-16C2-3D9F376674FD}"/>
              </a:ext>
            </a:extLst>
          </p:cNvPr>
          <p:cNvSpPr>
            <a:spLocks noGrp="1"/>
          </p:cNvSpPr>
          <p:nvPr>
            <p:ph type="dt" sz="half" idx="10"/>
          </p:nvPr>
        </p:nvSpPr>
        <p:spPr/>
        <p:txBody>
          <a:bodyPr/>
          <a:lstStyle/>
          <a:p>
            <a:fld id="{E0613D7A-09CB-496C-9DAD-ABBC1E26F0BB}" type="datetimeFigureOut">
              <a:rPr lang="es-ES" smtClean="0"/>
              <a:t>18/10/2023</a:t>
            </a:fld>
            <a:endParaRPr lang="es-ES"/>
          </a:p>
        </p:txBody>
      </p:sp>
      <p:sp>
        <p:nvSpPr>
          <p:cNvPr id="5" name="Marcador de pie de página 4">
            <a:extLst>
              <a:ext uri="{FF2B5EF4-FFF2-40B4-BE49-F238E27FC236}">
                <a16:creationId xmlns:a16="http://schemas.microsoft.com/office/drawing/2014/main" id="{FC77618C-61AC-C7C1-04AD-370AB6E8623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ADB6B0E-0DCC-E43F-052E-589865781F9F}"/>
              </a:ext>
            </a:extLst>
          </p:cNvPr>
          <p:cNvSpPr>
            <a:spLocks noGrp="1"/>
          </p:cNvSpPr>
          <p:nvPr>
            <p:ph type="sldNum" sz="quarter" idx="12"/>
          </p:nvPr>
        </p:nvSpPr>
        <p:spPr/>
        <p:txBody>
          <a:bodyPr/>
          <a:lstStyle/>
          <a:p>
            <a:fld id="{43EA91C6-FC5D-46C8-A244-2997C9A0C6D0}" type="slidenum">
              <a:rPr lang="es-ES" smtClean="0"/>
              <a:t>‹#›</a:t>
            </a:fld>
            <a:endParaRPr lang="es-ES"/>
          </a:p>
        </p:txBody>
      </p:sp>
    </p:spTree>
    <p:extLst>
      <p:ext uri="{BB962C8B-B14F-4D97-AF65-F5344CB8AC3E}">
        <p14:creationId xmlns:p14="http://schemas.microsoft.com/office/powerpoint/2010/main" val="35194738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9EE272-D5BA-B52F-1137-8074839BDDE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7F0DD1E-61B2-B626-57C8-CE5B66659A34}"/>
              </a:ext>
            </a:extLst>
          </p:cNvPr>
          <p:cNvSpPr>
            <a:spLocks noGrp="1"/>
          </p:cNvSpPr>
          <p:nvPr>
            <p:ph sz="half" idx="1"/>
          </p:nvPr>
        </p:nvSpPr>
        <p:spPr>
          <a:xfrm>
            <a:off x="628650" y="1370013"/>
            <a:ext cx="3867150" cy="326231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27D49AF-9E1B-89B7-1701-3F7C96850D95}"/>
              </a:ext>
            </a:extLst>
          </p:cNvPr>
          <p:cNvSpPr>
            <a:spLocks noGrp="1"/>
          </p:cNvSpPr>
          <p:nvPr>
            <p:ph sz="half" idx="2"/>
          </p:nvPr>
        </p:nvSpPr>
        <p:spPr>
          <a:xfrm>
            <a:off x="4648200" y="1370013"/>
            <a:ext cx="3867150" cy="326231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3736719-A7F5-BFC1-0EA2-48B5B1BA5A96}"/>
              </a:ext>
            </a:extLst>
          </p:cNvPr>
          <p:cNvSpPr>
            <a:spLocks noGrp="1"/>
          </p:cNvSpPr>
          <p:nvPr>
            <p:ph type="dt" sz="half" idx="10"/>
          </p:nvPr>
        </p:nvSpPr>
        <p:spPr/>
        <p:txBody>
          <a:bodyPr/>
          <a:lstStyle/>
          <a:p>
            <a:fld id="{E0613D7A-09CB-496C-9DAD-ABBC1E26F0BB}" type="datetimeFigureOut">
              <a:rPr lang="es-ES" smtClean="0"/>
              <a:t>18/10/2023</a:t>
            </a:fld>
            <a:endParaRPr lang="es-ES"/>
          </a:p>
        </p:txBody>
      </p:sp>
      <p:sp>
        <p:nvSpPr>
          <p:cNvPr id="6" name="Marcador de pie de página 5">
            <a:extLst>
              <a:ext uri="{FF2B5EF4-FFF2-40B4-BE49-F238E27FC236}">
                <a16:creationId xmlns:a16="http://schemas.microsoft.com/office/drawing/2014/main" id="{EF015624-7D8A-3B7E-DD9C-638DBF8BF94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5782A4B-61EC-E4CA-EFEB-89148F1D5C05}"/>
              </a:ext>
            </a:extLst>
          </p:cNvPr>
          <p:cNvSpPr>
            <a:spLocks noGrp="1"/>
          </p:cNvSpPr>
          <p:nvPr>
            <p:ph type="sldNum" sz="quarter" idx="12"/>
          </p:nvPr>
        </p:nvSpPr>
        <p:spPr/>
        <p:txBody>
          <a:bodyPr/>
          <a:lstStyle/>
          <a:p>
            <a:fld id="{43EA91C6-FC5D-46C8-A244-2997C9A0C6D0}" type="slidenum">
              <a:rPr lang="es-ES" smtClean="0"/>
              <a:t>‹#›</a:t>
            </a:fld>
            <a:endParaRPr lang="es-ES"/>
          </a:p>
        </p:txBody>
      </p:sp>
    </p:spTree>
    <p:extLst>
      <p:ext uri="{BB962C8B-B14F-4D97-AF65-F5344CB8AC3E}">
        <p14:creationId xmlns:p14="http://schemas.microsoft.com/office/powerpoint/2010/main" val="33508884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91630B-BA92-C85A-1D1F-0CF0633EF8AC}"/>
              </a:ext>
            </a:extLst>
          </p:cNvPr>
          <p:cNvSpPr>
            <a:spLocks noGrp="1"/>
          </p:cNvSpPr>
          <p:nvPr>
            <p:ph type="title"/>
          </p:nvPr>
        </p:nvSpPr>
        <p:spPr>
          <a:xfrm>
            <a:off x="630238" y="274638"/>
            <a:ext cx="7886700" cy="993775"/>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8D361D0-7211-1875-FD62-B9556BE9EDBC}"/>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40A0519-E8C6-2CF2-1560-45766EB11346}"/>
              </a:ext>
            </a:extLst>
          </p:cNvPr>
          <p:cNvSpPr>
            <a:spLocks noGrp="1"/>
          </p:cNvSpPr>
          <p:nvPr>
            <p:ph sz="half" idx="2"/>
          </p:nvPr>
        </p:nvSpPr>
        <p:spPr>
          <a:xfrm>
            <a:off x="630238" y="1879600"/>
            <a:ext cx="3868737" cy="276225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85078EF-D8E8-BA1B-0646-64920479F782}"/>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398B28A-0E57-5ECE-BBB2-6CD2E5956D52}"/>
              </a:ext>
            </a:extLst>
          </p:cNvPr>
          <p:cNvSpPr>
            <a:spLocks noGrp="1"/>
          </p:cNvSpPr>
          <p:nvPr>
            <p:ph sz="quarter" idx="4"/>
          </p:nvPr>
        </p:nvSpPr>
        <p:spPr>
          <a:xfrm>
            <a:off x="4629150" y="1879600"/>
            <a:ext cx="3887788" cy="276225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CDE6603-5CD3-C17E-2369-E8DB5560255B}"/>
              </a:ext>
            </a:extLst>
          </p:cNvPr>
          <p:cNvSpPr>
            <a:spLocks noGrp="1"/>
          </p:cNvSpPr>
          <p:nvPr>
            <p:ph type="dt" sz="half" idx="10"/>
          </p:nvPr>
        </p:nvSpPr>
        <p:spPr/>
        <p:txBody>
          <a:bodyPr/>
          <a:lstStyle/>
          <a:p>
            <a:fld id="{E0613D7A-09CB-496C-9DAD-ABBC1E26F0BB}" type="datetimeFigureOut">
              <a:rPr lang="es-ES" smtClean="0"/>
              <a:t>18/10/2023</a:t>
            </a:fld>
            <a:endParaRPr lang="es-ES"/>
          </a:p>
        </p:txBody>
      </p:sp>
      <p:sp>
        <p:nvSpPr>
          <p:cNvPr id="8" name="Marcador de pie de página 7">
            <a:extLst>
              <a:ext uri="{FF2B5EF4-FFF2-40B4-BE49-F238E27FC236}">
                <a16:creationId xmlns:a16="http://schemas.microsoft.com/office/drawing/2014/main" id="{3992D6DD-5C52-B944-A9F4-35C82E354E0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0CA9A7A-EF85-A33E-7E3F-72A80098E0BA}"/>
              </a:ext>
            </a:extLst>
          </p:cNvPr>
          <p:cNvSpPr>
            <a:spLocks noGrp="1"/>
          </p:cNvSpPr>
          <p:nvPr>
            <p:ph type="sldNum" sz="quarter" idx="12"/>
          </p:nvPr>
        </p:nvSpPr>
        <p:spPr/>
        <p:txBody>
          <a:bodyPr/>
          <a:lstStyle/>
          <a:p>
            <a:fld id="{43EA91C6-FC5D-46C8-A244-2997C9A0C6D0}" type="slidenum">
              <a:rPr lang="es-ES" smtClean="0"/>
              <a:t>‹#›</a:t>
            </a:fld>
            <a:endParaRPr lang="es-ES"/>
          </a:p>
        </p:txBody>
      </p:sp>
    </p:spTree>
    <p:extLst>
      <p:ext uri="{BB962C8B-B14F-4D97-AF65-F5344CB8AC3E}">
        <p14:creationId xmlns:p14="http://schemas.microsoft.com/office/powerpoint/2010/main" val="22840962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0E07FE-9435-C093-C970-DED39CEF478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6E4A71F-4D0E-59E2-951E-CD7E26F17524}"/>
              </a:ext>
            </a:extLst>
          </p:cNvPr>
          <p:cNvSpPr>
            <a:spLocks noGrp="1"/>
          </p:cNvSpPr>
          <p:nvPr>
            <p:ph type="dt" sz="half" idx="10"/>
          </p:nvPr>
        </p:nvSpPr>
        <p:spPr/>
        <p:txBody>
          <a:bodyPr/>
          <a:lstStyle/>
          <a:p>
            <a:fld id="{E0613D7A-09CB-496C-9DAD-ABBC1E26F0BB}" type="datetimeFigureOut">
              <a:rPr lang="es-ES" smtClean="0"/>
              <a:t>18/10/2023</a:t>
            </a:fld>
            <a:endParaRPr lang="es-ES"/>
          </a:p>
        </p:txBody>
      </p:sp>
      <p:sp>
        <p:nvSpPr>
          <p:cNvPr id="4" name="Marcador de pie de página 3">
            <a:extLst>
              <a:ext uri="{FF2B5EF4-FFF2-40B4-BE49-F238E27FC236}">
                <a16:creationId xmlns:a16="http://schemas.microsoft.com/office/drawing/2014/main" id="{3071CCB5-94EE-44A9-C08A-09EDE8142E53}"/>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A7CC3BEF-FE18-B4B0-E829-45A6D8E9C895}"/>
              </a:ext>
            </a:extLst>
          </p:cNvPr>
          <p:cNvSpPr>
            <a:spLocks noGrp="1"/>
          </p:cNvSpPr>
          <p:nvPr>
            <p:ph type="sldNum" sz="quarter" idx="12"/>
          </p:nvPr>
        </p:nvSpPr>
        <p:spPr/>
        <p:txBody>
          <a:bodyPr/>
          <a:lstStyle/>
          <a:p>
            <a:fld id="{43EA91C6-FC5D-46C8-A244-2997C9A0C6D0}" type="slidenum">
              <a:rPr lang="es-ES" smtClean="0"/>
              <a:t>‹#›</a:t>
            </a:fld>
            <a:endParaRPr lang="es-ES"/>
          </a:p>
        </p:txBody>
      </p:sp>
    </p:spTree>
    <p:extLst>
      <p:ext uri="{BB962C8B-B14F-4D97-AF65-F5344CB8AC3E}">
        <p14:creationId xmlns:p14="http://schemas.microsoft.com/office/powerpoint/2010/main" val="12272698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260B6F8-47BE-AFE3-E4E7-919280EB0C2E}"/>
              </a:ext>
            </a:extLst>
          </p:cNvPr>
          <p:cNvSpPr>
            <a:spLocks noGrp="1"/>
          </p:cNvSpPr>
          <p:nvPr>
            <p:ph type="dt" sz="half" idx="10"/>
          </p:nvPr>
        </p:nvSpPr>
        <p:spPr/>
        <p:txBody>
          <a:bodyPr/>
          <a:lstStyle/>
          <a:p>
            <a:fld id="{E0613D7A-09CB-496C-9DAD-ABBC1E26F0BB}" type="datetimeFigureOut">
              <a:rPr lang="es-ES" smtClean="0"/>
              <a:t>18/10/2023</a:t>
            </a:fld>
            <a:endParaRPr lang="es-ES"/>
          </a:p>
        </p:txBody>
      </p:sp>
      <p:sp>
        <p:nvSpPr>
          <p:cNvPr id="3" name="Marcador de pie de página 2">
            <a:extLst>
              <a:ext uri="{FF2B5EF4-FFF2-40B4-BE49-F238E27FC236}">
                <a16:creationId xmlns:a16="http://schemas.microsoft.com/office/drawing/2014/main" id="{10770EFE-A1C5-F087-D793-0B2E2A9F5FC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D399AF9-BFE0-3497-7755-C846F7C57364}"/>
              </a:ext>
            </a:extLst>
          </p:cNvPr>
          <p:cNvSpPr>
            <a:spLocks noGrp="1"/>
          </p:cNvSpPr>
          <p:nvPr>
            <p:ph type="sldNum" sz="quarter" idx="12"/>
          </p:nvPr>
        </p:nvSpPr>
        <p:spPr/>
        <p:txBody>
          <a:bodyPr/>
          <a:lstStyle/>
          <a:p>
            <a:fld id="{43EA91C6-FC5D-46C8-A244-2997C9A0C6D0}" type="slidenum">
              <a:rPr lang="es-ES" smtClean="0"/>
              <a:t>‹#›</a:t>
            </a:fld>
            <a:endParaRPr lang="es-ES"/>
          </a:p>
        </p:txBody>
      </p:sp>
    </p:spTree>
    <p:extLst>
      <p:ext uri="{BB962C8B-B14F-4D97-AF65-F5344CB8AC3E}">
        <p14:creationId xmlns:p14="http://schemas.microsoft.com/office/powerpoint/2010/main" val="35596211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ECD5F9-5C8E-F789-46A1-417789D01642}"/>
              </a:ext>
            </a:extLst>
          </p:cNvPr>
          <p:cNvSpPr>
            <a:spLocks noGrp="1"/>
          </p:cNvSpPr>
          <p:nvPr>
            <p:ph type="title"/>
          </p:nvPr>
        </p:nvSpPr>
        <p:spPr>
          <a:xfrm>
            <a:off x="630238" y="342900"/>
            <a:ext cx="2949575" cy="120015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38B860F-C94A-29C2-8520-8F48C9A49803}"/>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422C15D-1728-6429-D18D-BAC63A032515}"/>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707C07F-66F3-59A9-9D57-5594040E26B2}"/>
              </a:ext>
            </a:extLst>
          </p:cNvPr>
          <p:cNvSpPr>
            <a:spLocks noGrp="1"/>
          </p:cNvSpPr>
          <p:nvPr>
            <p:ph type="dt" sz="half" idx="10"/>
          </p:nvPr>
        </p:nvSpPr>
        <p:spPr/>
        <p:txBody>
          <a:bodyPr/>
          <a:lstStyle/>
          <a:p>
            <a:fld id="{E0613D7A-09CB-496C-9DAD-ABBC1E26F0BB}" type="datetimeFigureOut">
              <a:rPr lang="es-ES" smtClean="0"/>
              <a:t>18/10/2023</a:t>
            </a:fld>
            <a:endParaRPr lang="es-ES"/>
          </a:p>
        </p:txBody>
      </p:sp>
      <p:sp>
        <p:nvSpPr>
          <p:cNvPr id="6" name="Marcador de pie de página 5">
            <a:extLst>
              <a:ext uri="{FF2B5EF4-FFF2-40B4-BE49-F238E27FC236}">
                <a16:creationId xmlns:a16="http://schemas.microsoft.com/office/drawing/2014/main" id="{D8E3E1FC-A0CF-AF27-67FA-4A22FFBD142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FE8EACE-CBD1-BB2B-F3F0-A56F1F116D23}"/>
              </a:ext>
            </a:extLst>
          </p:cNvPr>
          <p:cNvSpPr>
            <a:spLocks noGrp="1"/>
          </p:cNvSpPr>
          <p:nvPr>
            <p:ph type="sldNum" sz="quarter" idx="12"/>
          </p:nvPr>
        </p:nvSpPr>
        <p:spPr/>
        <p:txBody>
          <a:bodyPr/>
          <a:lstStyle/>
          <a:p>
            <a:fld id="{43EA91C6-FC5D-46C8-A244-2997C9A0C6D0}" type="slidenum">
              <a:rPr lang="es-ES" smtClean="0"/>
              <a:t>‹#›</a:t>
            </a:fld>
            <a:endParaRPr lang="es-ES"/>
          </a:p>
        </p:txBody>
      </p:sp>
    </p:spTree>
    <p:extLst>
      <p:ext uri="{BB962C8B-B14F-4D97-AF65-F5344CB8AC3E}">
        <p14:creationId xmlns:p14="http://schemas.microsoft.com/office/powerpoint/2010/main" val="5960953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A01A20-11B8-58B7-2B68-E7148326E79A}"/>
              </a:ext>
            </a:extLst>
          </p:cNvPr>
          <p:cNvSpPr>
            <a:spLocks noGrp="1"/>
          </p:cNvSpPr>
          <p:nvPr>
            <p:ph type="title"/>
          </p:nvPr>
        </p:nvSpPr>
        <p:spPr>
          <a:xfrm>
            <a:off x="630238" y="342900"/>
            <a:ext cx="2949575" cy="120015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CF6B230-6C5B-694C-B40C-C7C2F005C3B9}"/>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AAF9426-D20D-6B31-2000-EF98A4D01D7F}"/>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E1DEE9A-7C3A-CED4-CF0A-34484566F913}"/>
              </a:ext>
            </a:extLst>
          </p:cNvPr>
          <p:cNvSpPr>
            <a:spLocks noGrp="1"/>
          </p:cNvSpPr>
          <p:nvPr>
            <p:ph type="dt" sz="half" idx="10"/>
          </p:nvPr>
        </p:nvSpPr>
        <p:spPr/>
        <p:txBody>
          <a:bodyPr/>
          <a:lstStyle/>
          <a:p>
            <a:fld id="{E0613D7A-09CB-496C-9DAD-ABBC1E26F0BB}" type="datetimeFigureOut">
              <a:rPr lang="es-ES" smtClean="0"/>
              <a:t>18/10/2023</a:t>
            </a:fld>
            <a:endParaRPr lang="es-ES"/>
          </a:p>
        </p:txBody>
      </p:sp>
      <p:sp>
        <p:nvSpPr>
          <p:cNvPr id="6" name="Marcador de pie de página 5">
            <a:extLst>
              <a:ext uri="{FF2B5EF4-FFF2-40B4-BE49-F238E27FC236}">
                <a16:creationId xmlns:a16="http://schemas.microsoft.com/office/drawing/2014/main" id="{BBD4FA3A-A108-6E0B-7F23-A4D5F738C90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5BF8EFD-F7DB-89EB-823B-C1506DAC0A74}"/>
              </a:ext>
            </a:extLst>
          </p:cNvPr>
          <p:cNvSpPr>
            <a:spLocks noGrp="1"/>
          </p:cNvSpPr>
          <p:nvPr>
            <p:ph type="sldNum" sz="quarter" idx="12"/>
          </p:nvPr>
        </p:nvSpPr>
        <p:spPr/>
        <p:txBody>
          <a:bodyPr/>
          <a:lstStyle/>
          <a:p>
            <a:fld id="{43EA91C6-FC5D-46C8-A244-2997C9A0C6D0}" type="slidenum">
              <a:rPr lang="es-ES" smtClean="0"/>
              <a:t>‹#›</a:t>
            </a:fld>
            <a:endParaRPr lang="es-ES"/>
          </a:p>
        </p:txBody>
      </p:sp>
    </p:spTree>
    <p:extLst>
      <p:ext uri="{BB962C8B-B14F-4D97-AF65-F5344CB8AC3E}">
        <p14:creationId xmlns:p14="http://schemas.microsoft.com/office/powerpoint/2010/main" val="210391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9335238"/>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399F59-A6B6-0586-D3D3-5C015B2CED9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7969041-9D79-86EA-5461-3572FDAEA34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51693BA-D9F4-8EDD-BCFA-3D9B7B7E302A}"/>
              </a:ext>
            </a:extLst>
          </p:cNvPr>
          <p:cNvSpPr>
            <a:spLocks noGrp="1"/>
          </p:cNvSpPr>
          <p:nvPr>
            <p:ph type="dt" sz="half" idx="10"/>
          </p:nvPr>
        </p:nvSpPr>
        <p:spPr/>
        <p:txBody>
          <a:bodyPr/>
          <a:lstStyle/>
          <a:p>
            <a:fld id="{E0613D7A-09CB-496C-9DAD-ABBC1E26F0BB}" type="datetimeFigureOut">
              <a:rPr lang="es-ES" smtClean="0"/>
              <a:t>18/10/2023</a:t>
            </a:fld>
            <a:endParaRPr lang="es-ES"/>
          </a:p>
        </p:txBody>
      </p:sp>
      <p:sp>
        <p:nvSpPr>
          <p:cNvPr id="5" name="Marcador de pie de página 4">
            <a:extLst>
              <a:ext uri="{FF2B5EF4-FFF2-40B4-BE49-F238E27FC236}">
                <a16:creationId xmlns:a16="http://schemas.microsoft.com/office/drawing/2014/main" id="{CFC5B544-C0E8-BC09-F27C-A2A0B3D7EA8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0BB7C54-88B4-C32B-A159-6480035DFDEA}"/>
              </a:ext>
            </a:extLst>
          </p:cNvPr>
          <p:cNvSpPr>
            <a:spLocks noGrp="1"/>
          </p:cNvSpPr>
          <p:nvPr>
            <p:ph type="sldNum" sz="quarter" idx="12"/>
          </p:nvPr>
        </p:nvSpPr>
        <p:spPr/>
        <p:txBody>
          <a:bodyPr/>
          <a:lstStyle/>
          <a:p>
            <a:fld id="{43EA91C6-FC5D-46C8-A244-2997C9A0C6D0}" type="slidenum">
              <a:rPr lang="es-ES" smtClean="0"/>
              <a:t>‹#›</a:t>
            </a:fld>
            <a:endParaRPr lang="es-ES"/>
          </a:p>
        </p:txBody>
      </p:sp>
    </p:spTree>
    <p:extLst>
      <p:ext uri="{BB962C8B-B14F-4D97-AF65-F5344CB8AC3E}">
        <p14:creationId xmlns:p14="http://schemas.microsoft.com/office/powerpoint/2010/main" val="31965209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A33CBF2-98C1-4533-D95E-6F6C728C2F81}"/>
              </a:ext>
            </a:extLst>
          </p:cNvPr>
          <p:cNvSpPr>
            <a:spLocks noGrp="1"/>
          </p:cNvSpPr>
          <p:nvPr>
            <p:ph type="title" orient="vert"/>
          </p:nvPr>
        </p:nvSpPr>
        <p:spPr>
          <a:xfrm>
            <a:off x="6543675" y="274638"/>
            <a:ext cx="1971675" cy="4357687"/>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F760983-002A-32C0-FFAE-D43301D847ED}"/>
              </a:ext>
            </a:extLst>
          </p:cNvPr>
          <p:cNvSpPr>
            <a:spLocks noGrp="1"/>
          </p:cNvSpPr>
          <p:nvPr>
            <p:ph type="body" orient="vert" idx="1"/>
          </p:nvPr>
        </p:nvSpPr>
        <p:spPr>
          <a:xfrm>
            <a:off x="628650" y="274638"/>
            <a:ext cx="5762625" cy="435768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6C33AD5-C3E6-836E-E6A1-46DFB6D09FCF}"/>
              </a:ext>
            </a:extLst>
          </p:cNvPr>
          <p:cNvSpPr>
            <a:spLocks noGrp="1"/>
          </p:cNvSpPr>
          <p:nvPr>
            <p:ph type="dt" sz="half" idx="10"/>
          </p:nvPr>
        </p:nvSpPr>
        <p:spPr/>
        <p:txBody>
          <a:bodyPr/>
          <a:lstStyle/>
          <a:p>
            <a:fld id="{E0613D7A-09CB-496C-9DAD-ABBC1E26F0BB}" type="datetimeFigureOut">
              <a:rPr lang="es-ES" smtClean="0"/>
              <a:t>18/10/2023</a:t>
            </a:fld>
            <a:endParaRPr lang="es-ES"/>
          </a:p>
        </p:txBody>
      </p:sp>
      <p:sp>
        <p:nvSpPr>
          <p:cNvPr id="5" name="Marcador de pie de página 4">
            <a:extLst>
              <a:ext uri="{FF2B5EF4-FFF2-40B4-BE49-F238E27FC236}">
                <a16:creationId xmlns:a16="http://schemas.microsoft.com/office/drawing/2014/main" id="{68C9EB0A-783C-5169-478F-0F3DB03B54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4E047DD-03CF-38D9-EB2B-B51287EB5D72}"/>
              </a:ext>
            </a:extLst>
          </p:cNvPr>
          <p:cNvSpPr>
            <a:spLocks noGrp="1"/>
          </p:cNvSpPr>
          <p:nvPr>
            <p:ph type="sldNum" sz="quarter" idx="12"/>
          </p:nvPr>
        </p:nvSpPr>
        <p:spPr/>
        <p:txBody>
          <a:bodyPr/>
          <a:lstStyle/>
          <a:p>
            <a:fld id="{43EA91C6-FC5D-46C8-A244-2997C9A0C6D0}" type="slidenum">
              <a:rPr lang="es-ES" smtClean="0"/>
              <a:t>‹#›</a:t>
            </a:fld>
            <a:endParaRPr lang="es-ES"/>
          </a:p>
        </p:txBody>
      </p:sp>
    </p:spTree>
    <p:extLst>
      <p:ext uri="{BB962C8B-B14F-4D97-AF65-F5344CB8AC3E}">
        <p14:creationId xmlns:p14="http://schemas.microsoft.com/office/powerpoint/2010/main" val="18611944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 preserve="1">
  <p:cSld name="1_Title and Content">
    <p:spTree>
      <p:nvGrpSpPr>
        <p:cNvPr id="1" name=""/>
        <p:cNvGrpSpPr/>
        <p:nvPr/>
      </p:nvGrpSpPr>
      <p:grpSpPr>
        <a:xfrm>
          <a:off x="0" y="0"/>
          <a:ext cx="0" cy="0"/>
          <a:chOff x="0" y="0"/>
          <a:chExt cx="0" cy="0"/>
        </a:xfrm>
      </p:grpSpPr>
      <p:pic>
        <p:nvPicPr>
          <p:cNvPr id="54" name="Imagen" descr="Imagen"/>
          <p:cNvPicPr>
            <a:picLocks/>
          </p:cNvPicPr>
          <p:nvPr/>
        </p:nvPicPr>
        <p:blipFill>
          <a:blip r:embed="rId2"/>
          <a:stretch>
            <a:fillRect/>
          </a:stretch>
        </p:blipFill>
        <p:spPr>
          <a:xfrm>
            <a:off x="-700" y="158"/>
            <a:ext cx="9215037" cy="633131"/>
          </a:xfrm>
          <a:prstGeom prst="rect">
            <a:avLst/>
          </a:prstGeom>
          <a:ln w="12700">
            <a:miter lim="400000"/>
          </a:ln>
        </p:spPr>
      </p:pic>
      <p:sp>
        <p:nvSpPr>
          <p:cNvPr id="55" name="Texto del título"/>
          <p:cNvSpPr txBox="1">
            <a:spLocks noGrp="1"/>
          </p:cNvSpPr>
          <p:nvPr>
            <p:ph type="title"/>
          </p:nvPr>
        </p:nvSpPr>
        <p:spPr>
          <a:xfrm>
            <a:off x="2155477" y="4379"/>
            <a:ext cx="4680522" cy="646551"/>
          </a:xfrm>
          <a:prstGeom prst="rect">
            <a:avLst/>
          </a:prstGeom>
        </p:spPr>
        <p:txBody>
          <a:bodyPr/>
          <a:lstStyle>
            <a:lvl1pPr algn="l">
              <a:defRPr sz="2400" b="1">
                <a:solidFill>
                  <a:srgbClr val="FFFFFF"/>
                </a:solidFill>
              </a:defRPr>
            </a:lvl1pPr>
          </a:lstStyle>
          <a:p>
            <a:r>
              <a:t>Texto del título</a:t>
            </a:r>
          </a:p>
        </p:txBody>
      </p:sp>
      <p:sp>
        <p:nvSpPr>
          <p:cNvPr id="56" name="Nivel de texto 1…"/>
          <p:cNvSpPr txBox="1">
            <a:spLocks noGrp="1"/>
          </p:cNvSpPr>
          <p:nvPr>
            <p:ph type="body" idx="1"/>
          </p:nvPr>
        </p:nvSpPr>
        <p:spPr>
          <a:xfrm>
            <a:off x="457200" y="1059582"/>
            <a:ext cx="8229600" cy="3672409"/>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pic>
        <p:nvPicPr>
          <p:cNvPr id="57" name="Imagen" descr="Image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2194" y="75227"/>
            <a:ext cx="1043776" cy="482993"/>
          </a:xfrm>
          <a:prstGeom prst="rect">
            <a:avLst/>
          </a:prstGeom>
          <a:ln w="12700">
            <a:miter lim="400000"/>
          </a:ln>
        </p:spPr>
      </p:pic>
      <p:pic>
        <p:nvPicPr>
          <p:cNvPr id="58" name="Imagen" descr="Image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69722" y="86158"/>
            <a:ext cx="1143550" cy="461131"/>
          </a:xfrm>
          <a:prstGeom prst="rect">
            <a:avLst/>
          </a:prstGeom>
          <a:ln w="12700">
            <a:miter lim="400000"/>
          </a:ln>
        </p:spPr>
      </p:pic>
      <p:sp>
        <p:nvSpPr>
          <p:cNvPr id="59"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3486576"/>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reserve="1">
  <p:cSld name="2_Title and Content">
    <p:spTree>
      <p:nvGrpSpPr>
        <p:cNvPr id="1" name=""/>
        <p:cNvGrpSpPr/>
        <p:nvPr/>
      </p:nvGrpSpPr>
      <p:grpSpPr>
        <a:xfrm>
          <a:off x="0" y="0"/>
          <a:ext cx="0" cy="0"/>
          <a:chOff x="0" y="0"/>
          <a:chExt cx="0" cy="0"/>
        </a:xfrm>
      </p:grpSpPr>
      <p:sp>
        <p:nvSpPr>
          <p:cNvPr id="66" name="Nivel de texto 1…"/>
          <p:cNvSpPr txBox="1">
            <a:spLocks noGrp="1"/>
          </p:cNvSpPr>
          <p:nvPr>
            <p:ph type="body"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67"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90175703"/>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9573632"/>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5536" y="1761660"/>
            <a:ext cx="8496944" cy="972108"/>
          </a:xfrm>
        </p:spPr>
        <p:txBody>
          <a:bodyPr>
            <a:noAutofit/>
          </a:bodyPr>
          <a:lstStyle>
            <a:lvl1pPr algn="l">
              <a:defRPr sz="3500" baseline="0">
                <a:latin typeface="Arial" panose="020B0604020202020204" pitchFamily="34" charset="0"/>
                <a:cs typeface="Arial" panose="020B0604020202020204" pitchFamily="34" charset="0"/>
              </a:defRPr>
            </a:lvl1pPr>
          </a:lstStyle>
          <a:p>
            <a:r>
              <a:rPr lang="en-GB" dirty="0"/>
              <a:t>Test title</a:t>
            </a:r>
          </a:p>
        </p:txBody>
      </p:sp>
      <p:sp>
        <p:nvSpPr>
          <p:cNvPr id="3" name="Subtitle 2"/>
          <p:cNvSpPr>
            <a:spLocks noGrp="1"/>
          </p:cNvSpPr>
          <p:nvPr>
            <p:ph type="subTitle" idx="1" hasCustomPrompt="1"/>
          </p:nvPr>
        </p:nvSpPr>
        <p:spPr>
          <a:xfrm>
            <a:off x="395536" y="3219822"/>
            <a:ext cx="4392488" cy="324036"/>
          </a:xfrm>
        </p:spPr>
        <p:txBody>
          <a:bodyPr>
            <a:normAutofit/>
          </a:bodyPr>
          <a:lstStyle>
            <a:lvl1pPr marL="0" indent="0" algn="l">
              <a:buNone/>
              <a:defRPr sz="2200" b="1"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TEST 1</a:t>
            </a:r>
          </a:p>
        </p:txBody>
      </p:sp>
      <p:sp>
        <p:nvSpPr>
          <p:cNvPr id="6" name="Picture Placeholder 10"/>
          <p:cNvSpPr>
            <a:spLocks noGrp="1"/>
          </p:cNvSpPr>
          <p:nvPr>
            <p:ph type="pic" sz="quarter" idx="10" hasCustomPrompt="1"/>
          </p:nvPr>
        </p:nvSpPr>
        <p:spPr>
          <a:xfrm>
            <a:off x="395537" y="4268763"/>
            <a:ext cx="1295375" cy="679252"/>
          </a:xfrm>
        </p:spPr>
        <p:txBody>
          <a:bodyPr>
            <a:normAutofit/>
          </a:bodyPr>
          <a:lstStyle>
            <a:lvl1pPr marL="0" indent="0" algn="ctr">
              <a:buFontTx/>
              <a:buNone/>
              <a:defRPr sz="1800">
                <a:latin typeface="Arial" panose="020B0604020202020204" pitchFamily="34" charset="0"/>
                <a:cs typeface="Arial" panose="020B0604020202020204" pitchFamily="34" charset="0"/>
              </a:defRPr>
            </a:lvl1pPr>
          </a:lstStyle>
          <a:p>
            <a:r>
              <a:rPr lang="en-US" dirty="0"/>
              <a:t>Logo of presenter</a:t>
            </a:r>
            <a:endParaRPr lang="en-GB" dirty="0"/>
          </a:p>
        </p:txBody>
      </p:sp>
      <p:pic>
        <p:nvPicPr>
          <p:cNvPr id="15" name="Imagen 7">
            <a:extLst>
              <a:ext uri="{FF2B5EF4-FFF2-40B4-BE49-F238E27FC236}">
                <a16:creationId xmlns:a16="http://schemas.microsoft.com/office/drawing/2014/main" id="{5BD69696-1D4C-4440-9583-D0B9B673BF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32240" y="2882913"/>
            <a:ext cx="2236078" cy="912973"/>
          </a:xfrm>
          <a:prstGeom prst="rect">
            <a:avLst/>
          </a:prstGeom>
        </p:spPr>
      </p:pic>
      <p:pic>
        <p:nvPicPr>
          <p:cNvPr id="16" name="15 Imagen" descr="La Fundación - iDescubre"/>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597407" y="987248"/>
            <a:ext cx="936104" cy="1010022"/>
          </a:xfrm>
          <a:prstGeom prst="rect">
            <a:avLst/>
          </a:prstGeom>
          <a:noFill/>
          <a:ln>
            <a:noFill/>
          </a:ln>
        </p:spPr>
      </p:pic>
      <p:pic>
        <p:nvPicPr>
          <p:cNvPr id="17" name="Imagen1" descr="\\filer02\cas\DGPT\Pitgi\00.- GENERAL SUBDIRECCIÓN\01. SECRETARÍA\LOGO\LOGOS MCI 2020\MCI.Gob.gif"/>
          <p:cNvPicPr/>
          <p:nvPr userDrawn="1"/>
        </p:nvPicPr>
        <p:blipFill>
          <a:blip r:embed="rId4" cstate="email">
            <a:extLst>
              <a:ext uri="{28A0092B-C50C-407E-A947-70E740481C1C}">
                <a14:useLocalDpi xmlns:a14="http://schemas.microsoft.com/office/drawing/2010/main"/>
              </a:ext>
            </a:extLst>
          </a:blip>
          <a:stretch>
            <a:fillRect/>
          </a:stretch>
        </p:blipFill>
        <p:spPr bwMode="auto">
          <a:xfrm>
            <a:off x="6372200" y="351849"/>
            <a:ext cx="1543744" cy="407353"/>
          </a:xfrm>
          <a:prstGeom prst="rect">
            <a:avLst/>
          </a:prstGeom>
        </p:spPr>
      </p:pic>
      <p:pic>
        <p:nvPicPr>
          <p:cNvPr id="18" name="17 Imagen" descr="Logo Unión Europea"/>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563888" y="411510"/>
            <a:ext cx="1584176" cy="1307202"/>
          </a:xfrm>
          <a:prstGeom prst="rect">
            <a:avLst/>
          </a:prstGeom>
          <a:noFill/>
          <a:ln>
            <a:noFill/>
          </a:ln>
        </p:spPr>
      </p:pic>
    </p:spTree>
    <p:extLst>
      <p:ext uri="{BB962C8B-B14F-4D97-AF65-F5344CB8AC3E}">
        <p14:creationId xmlns:p14="http://schemas.microsoft.com/office/powerpoint/2010/main" val="41998443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9582"/>
            <a:ext cx="8229600" cy="3672408"/>
          </a:xfrm>
        </p:spPr>
        <p:txBody>
          <a:bodyPr/>
          <a:lstStyle>
            <a:lvl1pPr marL="342900" indent="-342900">
              <a:buFont typeface="Arial" panose="020B0604020202020204" pitchFamily="34" charset="0"/>
              <a:buChar char="•"/>
              <a:defRPr sz="2400">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2000">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1800">
                <a:latin typeface="Arial" panose="020B0604020202020204" pitchFamily="34" charset="0"/>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8" name="Footer Placeholder 4"/>
          <p:cNvSpPr>
            <a:spLocks noGrp="1"/>
          </p:cNvSpPr>
          <p:nvPr>
            <p:ph type="ftr" sz="quarter" idx="11"/>
          </p:nvPr>
        </p:nvSpPr>
        <p:spPr>
          <a:xfrm>
            <a:off x="467544" y="4908928"/>
            <a:ext cx="8240228" cy="201104"/>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endParaRPr lang="en-GB" dirty="0"/>
          </a:p>
        </p:txBody>
      </p:sp>
    </p:spTree>
    <p:extLst>
      <p:ext uri="{BB962C8B-B14F-4D97-AF65-F5344CB8AC3E}">
        <p14:creationId xmlns:p14="http://schemas.microsoft.com/office/powerpoint/2010/main" val="34762718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579C91-F4E0-E8EF-DE4E-07E0D781B40F}"/>
              </a:ext>
            </a:extLst>
          </p:cNvPr>
          <p:cNvSpPr>
            <a:spLocks noGrp="1"/>
          </p:cNvSpPr>
          <p:nvPr>
            <p:ph type="ctrTitle"/>
          </p:nvPr>
        </p:nvSpPr>
        <p:spPr>
          <a:xfrm>
            <a:off x="1143000" y="841375"/>
            <a:ext cx="6858000" cy="17907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3E39EC0-AF73-F3F1-26CB-AC7A155CA2A8}"/>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2B56925-30E6-F07F-E1F6-529DFA72941F}"/>
              </a:ext>
            </a:extLst>
          </p:cNvPr>
          <p:cNvSpPr>
            <a:spLocks noGrp="1"/>
          </p:cNvSpPr>
          <p:nvPr>
            <p:ph type="dt" sz="half" idx="10"/>
          </p:nvPr>
        </p:nvSpPr>
        <p:spPr/>
        <p:txBody>
          <a:bodyPr/>
          <a:lstStyle/>
          <a:p>
            <a:fld id="{54F36994-CF27-4993-A5A9-AF8BE2CFC234}" type="datetimeFigureOut">
              <a:rPr lang="es-ES" smtClean="0"/>
              <a:t>18/10/2023</a:t>
            </a:fld>
            <a:endParaRPr lang="es-ES"/>
          </a:p>
        </p:txBody>
      </p:sp>
      <p:sp>
        <p:nvSpPr>
          <p:cNvPr id="5" name="Marcador de pie de página 4">
            <a:extLst>
              <a:ext uri="{FF2B5EF4-FFF2-40B4-BE49-F238E27FC236}">
                <a16:creationId xmlns:a16="http://schemas.microsoft.com/office/drawing/2014/main" id="{5E7A649C-23DA-99F8-A722-804216D4208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781F354-E154-4062-D2B7-B4324FEBCED1}"/>
              </a:ext>
            </a:extLst>
          </p:cNvPr>
          <p:cNvSpPr>
            <a:spLocks noGrp="1"/>
          </p:cNvSpPr>
          <p:nvPr>
            <p:ph type="sldNum" sz="quarter" idx="12"/>
          </p:nvPr>
        </p:nvSpPr>
        <p:spPr/>
        <p:txBody>
          <a:bodyPr/>
          <a:lstStyle/>
          <a:p>
            <a:fld id="{2B4C8E1E-FD4B-459B-9506-9847CD649E1E}" type="slidenum">
              <a:rPr lang="es-ES" smtClean="0"/>
              <a:t>‹#›</a:t>
            </a:fld>
            <a:endParaRPr lang="es-ES"/>
          </a:p>
        </p:txBody>
      </p:sp>
    </p:spTree>
    <p:extLst>
      <p:ext uri="{BB962C8B-B14F-4D97-AF65-F5344CB8AC3E}">
        <p14:creationId xmlns:p14="http://schemas.microsoft.com/office/powerpoint/2010/main" val="22051838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703F68-7D1F-7775-3072-DE9BF4AFEF2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DA1B7FF-C950-BAED-FC44-742AE5C93DE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975D46-E629-635B-9B6F-2F7047C75A4B}"/>
              </a:ext>
            </a:extLst>
          </p:cNvPr>
          <p:cNvSpPr>
            <a:spLocks noGrp="1"/>
          </p:cNvSpPr>
          <p:nvPr>
            <p:ph type="dt" sz="half" idx="10"/>
          </p:nvPr>
        </p:nvSpPr>
        <p:spPr/>
        <p:txBody>
          <a:bodyPr/>
          <a:lstStyle/>
          <a:p>
            <a:fld id="{54F36994-CF27-4993-A5A9-AF8BE2CFC234}" type="datetimeFigureOut">
              <a:rPr lang="es-ES" smtClean="0"/>
              <a:t>18/10/2023</a:t>
            </a:fld>
            <a:endParaRPr lang="es-ES"/>
          </a:p>
        </p:txBody>
      </p:sp>
      <p:sp>
        <p:nvSpPr>
          <p:cNvPr id="5" name="Marcador de pie de página 4">
            <a:extLst>
              <a:ext uri="{FF2B5EF4-FFF2-40B4-BE49-F238E27FC236}">
                <a16:creationId xmlns:a16="http://schemas.microsoft.com/office/drawing/2014/main" id="{4B70D1E7-FA98-8D51-2511-01712298E55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CDF444E-6631-23E5-4746-F333CD71036F}"/>
              </a:ext>
            </a:extLst>
          </p:cNvPr>
          <p:cNvSpPr>
            <a:spLocks noGrp="1"/>
          </p:cNvSpPr>
          <p:nvPr>
            <p:ph type="sldNum" sz="quarter" idx="12"/>
          </p:nvPr>
        </p:nvSpPr>
        <p:spPr/>
        <p:txBody>
          <a:bodyPr/>
          <a:lstStyle/>
          <a:p>
            <a:fld id="{2B4C8E1E-FD4B-459B-9506-9847CD649E1E}" type="slidenum">
              <a:rPr lang="es-ES" smtClean="0"/>
              <a:t>‹#›</a:t>
            </a:fld>
            <a:endParaRPr lang="es-ES"/>
          </a:p>
        </p:txBody>
      </p:sp>
    </p:spTree>
    <p:extLst>
      <p:ext uri="{BB962C8B-B14F-4D97-AF65-F5344CB8AC3E}">
        <p14:creationId xmlns:p14="http://schemas.microsoft.com/office/powerpoint/2010/main" val="36927035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8C331E-B81B-45C1-CE72-7B4CD6200ECF}"/>
              </a:ext>
            </a:extLst>
          </p:cNvPr>
          <p:cNvSpPr>
            <a:spLocks noGrp="1"/>
          </p:cNvSpPr>
          <p:nvPr>
            <p:ph type="title"/>
          </p:nvPr>
        </p:nvSpPr>
        <p:spPr>
          <a:xfrm>
            <a:off x="623888" y="1282700"/>
            <a:ext cx="7886700" cy="2139950"/>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0D0E5CD-2A7D-72BB-D8BC-A28821B1AA52}"/>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5B90309-A3FD-B5AB-E0D0-AAFEC6696C47}"/>
              </a:ext>
            </a:extLst>
          </p:cNvPr>
          <p:cNvSpPr>
            <a:spLocks noGrp="1"/>
          </p:cNvSpPr>
          <p:nvPr>
            <p:ph type="dt" sz="half" idx="10"/>
          </p:nvPr>
        </p:nvSpPr>
        <p:spPr/>
        <p:txBody>
          <a:bodyPr/>
          <a:lstStyle/>
          <a:p>
            <a:fld id="{54F36994-CF27-4993-A5A9-AF8BE2CFC234}" type="datetimeFigureOut">
              <a:rPr lang="es-ES" smtClean="0"/>
              <a:t>18/10/2023</a:t>
            </a:fld>
            <a:endParaRPr lang="es-ES"/>
          </a:p>
        </p:txBody>
      </p:sp>
      <p:sp>
        <p:nvSpPr>
          <p:cNvPr id="5" name="Marcador de pie de página 4">
            <a:extLst>
              <a:ext uri="{FF2B5EF4-FFF2-40B4-BE49-F238E27FC236}">
                <a16:creationId xmlns:a16="http://schemas.microsoft.com/office/drawing/2014/main" id="{D128537B-3DE6-E457-7CBC-6AF8205B43C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851FF83-9A91-B722-87FF-12EB6E449B9B}"/>
              </a:ext>
            </a:extLst>
          </p:cNvPr>
          <p:cNvSpPr>
            <a:spLocks noGrp="1"/>
          </p:cNvSpPr>
          <p:nvPr>
            <p:ph type="sldNum" sz="quarter" idx="12"/>
          </p:nvPr>
        </p:nvSpPr>
        <p:spPr/>
        <p:txBody>
          <a:bodyPr/>
          <a:lstStyle/>
          <a:p>
            <a:fld id="{2B4C8E1E-FD4B-459B-9506-9847CD649E1E}" type="slidenum">
              <a:rPr lang="es-ES" smtClean="0"/>
              <a:t>‹#›</a:t>
            </a:fld>
            <a:endParaRPr lang="es-ES"/>
          </a:p>
        </p:txBody>
      </p:sp>
    </p:spTree>
    <p:extLst>
      <p:ext uri="{BB962C8B-B14F-4D97-AF65-F5344CB8AC3E}">
        <p14:creationId xmlns:p14="http://schemas.microsoft.com/office/powerpoint/2010/main" val="3299491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5536" y="1761660"/>
            <a:ext cx="8496944" cy="972108"/>
          </a:xfrm>
        </p:spPr>
        <p:txBody>
          <a:bodyPr>
            <a:noAutofit/>
          </a:bodyPr>
          <a:lstStyle>
            <a:lvl1pPr algn="l">
              <a:defRPr sz="3500" baseline="0">
                <a:latin typeface="Arial" panose="020B0604020202020204" pitchFamily="34" charset="0"/>
                <a:cs typeface="Arial" panose="020B0604020202020204" pitchFamily="34" charset="0"/>
              </a:defRPr>
            </a:lvl1pPr>
          </a:lstStyle>
          <a:p>
            <a:r>
              <a:rPr lang="en-GB" dirty="0"/>
              <a:t>Test title</a:t>
            </a:r>
          </a:p>
        </p:txBody>
      </p:sp>
      <p:sp>
        <p:nvSpPr>
          <p:cNvPr id="3" name="Subtitle 2"/>
          <p:cNvSpPr>
            <a:spLocks noGrp="1"/>
          </p:cNvSpPr>
          <p:nvPr>
            <p:ph type="subTitle" idx="1" hasCustomPrompt="1"/>
          </p:nvPr>
        </p:nvSpPr>
        <p:spPr>
          <a:xfrm>
            <a:off x="395536" y="3219822"/>
            <a:ext cx="4392488" cy="324036"/>
          </a:xfrm>
        </p:spPr>
        <p:txBody>
          <a:bodyPr>
            <a:normAutofit/>
          </a:bodyPr>
          <a:lstStyle>
            <a:lvl1pPr marL="0" indent="0" algn="l">
              <a:buNone/>
              <a:defRPr sz="2200" b="1"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TEST 1</a:t>
            </a:r>
          </a:p>
        </p:txBody>
      </p:sp>
      <p:sp>
        <p:nvSpPr>
          <p:cNvPr id="6" name="Picture Placeholder 10"/>
          <p:cNvSpPr>
            <a:spLocks noGrp="1"/>
          </p:cNvSpPr>
          <p:nvPr>
            <p:ph type="pic" sz="quarter" idx="10" hasCustomPrompt="1"/>
          </p:nvPr>
        </p:nvSpPr>
        <p:spPr>
          <a:xfrm>
            <a:off x="395537" y="4268763"/>
            <a:ext cx="1295375" cy="679252"/>
          </a:xfrm>
        </p:spPr>
        <p:txBody>
          <a:bodyPr>
            <a:normAutofit/>
          </a:bodyPr>
          <a:lstStyle>
            <a:lvl1pPr marL="0" indent="0" algn="ctr">
              <a:buFontTx/>
              <a:buNone/>
              <a:defRPr sz="1800">
                <a:latin typeface="Arial" panose="020B0604020202020204" pitchFamily="34" charset="0"/>
                <a:cs typeface="Arial" panose="020B0604020202020204" pitchFamily="34" charset="0"/>
              </a:defRPr>
            </a:lvl1pPr>
          </a:lstStyle>
          <a:p>
            <a:r>
              <a:rPr lang="en-US" dirty="0"/>
              <a:t>Logo of presenter</a:t>
            </a:r>
            <a:endParaRPr lang="en-GB" dirty="0"/>
          </a:p>
        </p:txBody>
      </p:sp>
      <p:pic>
        <p:nvPicPr>
          <p:cNvPr id="15" name="Imagen 7">
            <a:extLst>
              <a:ext uri="{FF2B5EF4-FFF2-40B4-BE49-F238E27FC236}">
                <a16:creationId xmlns:a16="http://schemas.microsoft.com/office/drawing/2014/main" id="{5BD69696-1D4C-4440-9583-D0B9B673BF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32240" y="2882913"/>
            <a:ext cx="2236078" cy="912973"/>
          </a:xfrm>
          <a:prstGeom prst="rect">
            <a:avLst/>
          </a:prstGeom>
        </p:spPr>
      </p:pic>
      <p:pic>
        <p:nvPicPr>
          <p:cNvPr id="16" name="15 Imagen" descr="La Fundación - iDescubre"/>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597407" y="987248"/>
            <a:ext cx="936104" cy="1010022"/>
          </a:xfrm>
          <a:prstGeom prst="rect">
            <a:avLst/>
          </a:prstGeom>
          <a:noFill/>
          <a:ln>
            <a:noFill/>
          </a:ln>
        </p:spPr>
      </p:pic>
      <p:pic>
        <p:nvPicPr>
          <p:cNvPr id="17" name="Imagen1" descr="\\filer02\cas\DGPT\Pitgi\00.- GENERAL SUBDIRECCIÓN\01. SECRETARÍA\LOGO\LOGOS MCI 2020\MCI.Gob.gif"/>
          <p:cNvPicPr/>
          <p:nvPr userDrawn="1"/>
        </p:nvPicPr>
        <p:blipFill>
          <a:blip r:embed="rId4" cstate="email">
            <a:extLst>
              <a:ext uri="{28A0092B-C50C-407E-A947-70E740481C1C}">
                <a14:useLocalDpi xmlns:a14="http://schemas.microsoft.com/office/drawing/2010/main"/>
              </a:ext>
            </a:extLst>
          </a:blip>
          <a:stretch>
            <a:fillRect/>
          </a:stretch>
        </p:blipFill>
        <p:spPr bwMode="auto">
          <a:xfrm>
            <a:off x="6372200" y="351849"/>
            <a:ext cx="1543744" cy="407353"/>
          </a:xfrm>
          <a:prstGeom prst="rect">
            <a:avLst/>
          </a:prstGeom>
        </p:spPr>
      </p:pic>
      <p:pic>
        <p:nvPicPr>
          <p:cNvPr id="18" name="17 Imagen" descr="Logo Unión Europea"/>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563888" y="411510"/>
            <a:ext cx="1584176" cy="1307202"/>
          </a:xfrm>
          <a:prstGeom prst="rect">
            <a:avLst/>
          </a:prstGeom>
          <a:noFill/>
          <a:ln>
            <a:noFill/>
          </a:ln>
        </p:spPr>
      </p:pic>
    </p:spTree>
    <p:extLst>
      <p:ext uri="{BB962C8B-B14F-4D97-AF65-F5344CB8AC3E}">
        <p14:creationId xmlns:p14="http://schemas.microsoft.com/office/powerpoint/2010/main" val="11438648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899E10-7455-07BD-08C5-C3EDB78A909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55996C3-D447-E3FE-B424-813F0F73AFE7}"/>
              </a:ext>
            </a:extLst>
          </p:cNvPr>
          <p:cNvSpPr>
            <a:spLocks noGrp="1"/>
          </p:cNvSpPr>
          <p:nvPr>
            <p:ph sz="half" idx="1"/>
          </p:nvPr>
        </p:nvSpPr>
        <p:spPr>
          <a:xfrm>
            <a:off x="628650" y="1370013"/>
            <a:ext cx="3867150" cy="326231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7F2F5DE-490D-5107-6A74-5D89031BB84D}"/>
              </a:ext>
            </a:extLst>
          </p:cNvPr>
          <p:cNvSpPr>
            <a:spLocks noGrp="1"/>
          </p:cNvSpPr>
          <p:nvPr>
            <p:ph sz="half" idx="2"/>
          </p:nvPr>
        </p:nvSpPr>
        <p:spPr>
          <a:xfrm>
            <a:off x="4648200" y="1370013"/>
            <a:ext cx="3867150" cy="326231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D8B764AF-95E0-0D78-FBB8-6906DCC62328}"/>
              </a:ext>
            </a:extLst>
          </p:cNvPr>
          <p:cNvSpPr>
            <a:spLocks noGrp="1"/>
          </p:cNvSpPr>
          <p:nvPr>
            <p:ph type="dt" sz="half" idx="10"/>
          </p:nvPr>
        </p:nvSpPr>
        <p:spPr/>
        <p:txBody>
          <a:bodyPr/>
          <a:lstStyle/>
          <a:p>
            <a:fld id="{54F36994-CF27-4993-A5A9-AF8BE2CFC234}" type="datetimeFigureOut">
              <a:rPr lang="es-ES" smtClean="0"/>
              <a:t>18/10/2023</a:t>
            </a:fld>
            <a:endParaRPr lang="es-ES"/>
          </a:p>
        </p:txBody>
      </p:sp>
      <p:sp>
        <p:nvSpPr>
          <p:cNvPr id="6" name="Marcador de pie de página 5">
            <a:extLst>
              <a:ext uri="{FF2B5EF4-FFF2-40B4-BE49-F238E27FC236}">
                <a16:creationId xmlns:a16="http://schemas.microsoft.com/office/drawing/2014/main" id="{72E86B02-00EA-86F3-E281-9BE3F37C22C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46D1E37-E51E-6FD7-A7E7-36250CB03727}"/>
              </a:ext>
            </a:extLst>
          </p:cNvPr>
          <p:cNvSpPr>
            <a:spLocks noGrp="1"/>
          </p:cNvSpPr>
          <p:nvPr>
            <p:ph type="sldNum" sz="quarter" idx="12"/>
          </p:nvPr>
        </p:nvSpPr>
        <p:spPr/>
        <p:txBody>
          <a:bodyPr/>
          <a:lstStyle/>
          <a:p>
            <a:fld id="{2B4C8E1E-FD4B-459B-9506-9847CD649E1E}" type="slidenum">
              <a:rPr lang="es-ES" smtClean="0"/>
              <a:t>‹#›</a:t>
            </a:fld>
            <a:endParaRPr lang="es-ES"/>
          </a:p>
        </p:txBody>
      </p:sp>
    </p:spTree>
    <p:extLst>
      <p:ext uri="{BB962C8B-B14F-4D97-AF65-F5344CB8AC3E}">
        <p14:creationId xmlns:p14="http://schemas.microsoft.com/office/powerpoint/2010/main" val="9723763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351815-159C-A1CE-3D2C-AB6667488242}"/>
              </a:ext>
            </a:extLst>
          </p:cNvPr>
          <p:cNvSpPr>
            <a:spLocks noGrp="1"/>
          </p:cNvSpPr>
          <p:nvPr>
            <p:ph type="title"/>
          </p:nvPr>
        </p:nvSpPr>
        <p:spPr>
          <a:xfrm>
            <a:off x="630238" y="274638"/>
            <a:ext cx="7886700" cy="993775"/>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E740418-3704-5620-4870-ECC81C15940D}"/>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D52698B-FD51-481E-25D1-0939EBE410B5}"/>
              </a:ext>
            </a:extLst>
          </p:cNvPr>
          <p:cNvSpPr>
            <a:spLocks noGrp="1"/>
          </p:cNvSpPr>
          <p:nvPr>
            <p:ph sz="half" idx="2"/>
          </p:nvPr>
        </p:nvSpPr>
        <p:spPr>
          <a:xfrm>
            <a:off x="630238" y="1879600"/>
            <a:ext cx="3868737" cy="276225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2E20C57-99B9-D89B-1B21-AAFA6FCE04B3}"/>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69AFA0F-2852-2889-8D01-7CCA98310F2B}"/>
              </a:ext>
            </a:extLst>
          </p:cNvPr>
          <p:cNvSpPr>
            <a:spLocks noGrp="1"/>
          </p:cNvSpPr>
          <p:nvPr>
            <p:ph sz="quarter" idx="4"/>
          </p:nvPr>
        </p:nvSpPr>
        <p:spPr>
          <a:xfrm>
            <a:off x="4629150" y="1879600"/>
            <a:ext cx="3887788" cy="276225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818ABC23-7219-A4AA-6B16-DEEE620705A1}"/>
              </a:ext>
            </a:extLst>
          </p:cNvPr>
          <p:cNvSpPr>
            <a:spLocks noGrp="1"/>
          </p:cNvSpPr>
          <p:nvPr>
            <p:ph type="dt" sz="half" idx="10"/>
          </p:nvPr>
        </p:nvSpPr>
        <p:spPr/>
        <p:txBody>
          <a:bodyPr/>
          <a:lstStyle/>
          <a:p>
            <a:fld id="{54F36994-CF27-4993-A5A9-AF8BE2CFC234}" type="datetimeFigureOut">
              <a:rPr lang="es-ES" smtClean="0"/>
              <a:t>18/10/2023</a:t>
            </a:fld>
            <a:endParaRPr lang="es-ES"/>
          </a:p>
        </p:txBody>
      </p:sp>
      <p:sp>
        <p:nvSpPr>
          <p:cNvPr id="8" name="Marcador de pie de página 7">
            <a:extLst>
              <a:ext uri="{FF2B5EF4-FFF2-40B4-BE49-F238E27FC236}">
                <a16:creationId xmlns:a16="http://schemas.microsoft.com/office/drawing/2014/main" id="{C7AF708B-1508-87E9-8B20-E14FAAA35478}"/>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B7A784D1-1895-F3BF-9544-32F8EFAAE6A7}"/>
              </a:ext>
            </a:extLst>
          </p:cNvPr>
          <p:cNvSpPr>
            <a:spLocks noGrp="1"/>
          </p:cNvSpPr>
          <p:nvPr>
            <p:ph type="sldNum" sz="quarter" idx="12"/>
          </p:nvPr>
        </p:nvSpPr>
        <p:spPr/>
        <p:txBody>
          <a:bodyPr/>
          <a:lstStyle/>
          <a:p>
            <a:fld id="{2B4C8E1E-FD4B-459B-9506-9847CD649E1E}" type="slidenum">
              <a:rPr lang="es-ES" smtClean="0"/>
              <a:t>‹#›</a:t>
            </a:fld>
            <a:endParaRPr lang="es-ES"/>
          </a:p>
        </p:txBody>
      </p:sp>
    </p:spTree>
    <p:extLst>
      <p:ext uri="{BB962C8B-B14F-4D97-AF65-F5344CB8AC3E}">
        <p14:creationId xmlns:p14="http://schemas.microsoft.com/office/powerpoint/2010/main" val="22540857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FB9674-4FB7-0933-1A4E-2913F1155FEA}"/>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F239D9CF-5951-AAA4-53C2-378E24B98FD0}"/>
              </a:ext>
            </a:extLst>
          </p:cNvPr>
          <p:cNvSpPr>
            <a:spLocks noGrp="1"/>
          </p:cNvSpPr>
          <p:nvPr>
            <p:ph type="dt" sz="half" idx="10"/>
          </p:nvPr>
        </p:nvSpPr>
        <p:spPr/>
        <p:txBody>
          <a:bodyPr/>
          <a:lstStyle/>
          <a:p>
            <a:fld id="{54F36994-CF27-4993-A5A9-AF8BE2CFC234}" type="datetimeFigureOut">
              <a:rPr lang="es-ES" smtClean="0"/>
              <a:t>18/10/2023</a:t>
            </a:fld>
            <a:endParaRPr lang="es-ES"/>
          </a:p>
        </p:txBody>
      </p:sp>
      <p:sp>
        <p:nvSpPr>
          <p:cNvPr id="4" name="Marcador de pie de página 3">
            <a:extLst>
              <a:ext uri="{FF2B5EF4-FFF2-40B4-BE49-F238E27FC236}">
                <a16:creationId xmlns:a16="http://schemas.microsoft.com/office/drawing/2014/main" id="{FDF778FB-9DCE-01D1-DB4D-13C4FEBEC6F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C6DFAB0-13DF-D130-3577-390E35E7B666}"/>
              </a:ext>
            </a:extLst>
          </p:cNvPr>
          <p:cNvSpPr>
            <a:spLocks noGrp="1"/>
          </p:cNvSpPr>
          <p:nvPr>
            <p:ph type="sldNum" sz="quarter" idx="12"/>
          </p:nvPr>
        </p:nvSpPr>
        <p:spPr/>
        <p:txBody>
          <a:bodyPr/>
          <a:lstStyle/>
          <a:p>
            <a:fld id="{2B4C8E1E-FD4B-459B-9506-9847CD649E1E}" type="slidenum">
              <a:rPr lang="es-ES" smtClean="0"/>
              <a:t>‹#›</a:t>
            </a:fld>
            <a:endParaRPr lang="es-ES"/>
          </a:p>
        </p:txBody>
      </p:sp>
    </p:spTree>
    <p:extLst>
      <p:ext uri="{BB962C8B-B14F-4D97-AF65-F5344CB8AC3E}">
        <p14:creationId xmlns:p14="http://schemas.microsoft.com/office/powerpoint/2010/main" val="17024514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C2CBB4A-F4FE-FBFD-6646-1473AEE8FCD3}"/>
              </a:ext>
            </a:extLst>
          </p:cNvPr>
          <p:cNvSpPr>
            <a:spLocks noGrp="1"/>
          </p:cNvSpPr>
          <p:nvPr>
            <p:ph type="dt" sz="half" idx="10"/>
          </p:nvPr>
        </p:nvSpPr>
        <p:spPr/>
        <p:txBody>
          <a:bodyPr/>
          <a:lstStyle/>
          <a:p>
            <a:fld id="{54F36994-CF27-4993-A5A9-AF8BE2CFC234}" type="datetimeFigureOut">
              <a:rPr lang="es-ES" smtClean="0"/>
              <a:t>18/10/2023</a:t>
            </a:fld>
            <a:endParaRPr lang="es-ES"/>
          </a:p>
        </p:txBody>
      </p:sp>
      <p:sp>
        <p:nvSpPr>
          <p:cNvPr id="3" name="Marcador de pie de página 2">
            <a:extLst>
              <a:ext uri="{FF2B5EF4-FFF2-40B4-BE49-F238E27FC236}">
                <a16:creationId xmlns:a16="http://schemas.microsoft.com/office/drawing/2014/main" id="{0BB67E85-54FF-E413-F304-CE3C95962D31}"/>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8F23707-7180-A5C2-F60B-D93323BC925E}"/>
              </a:ext>
            </a:extLst>
          </p:cNvPr>
          <p:cNvSpPr>
            <a:spLocks noGrp="1"/>
          </p:cNvSpPr>
          <p:nvPr>
            <p:ph type="sldNum" sz="quarter" idx="12"/>
          </p:nvPr>
        </p:nvSpPr>
        <p:spPr/>
        <p:txBody>
          <a:bodyPr/>
          <a:lstStyle/>
          <a:p>
            <a:fld id="{2B4C8E1E-FD4B-459B-9506-9847CD649E1E}" type="slidenum">
              <a:rPr lang="es-ES" smtClean="0"/>
              <a:t>‹#›</a:t>
            </a:fld>
            <a:endParaRPr lang="es-ES"/>
          </a:p>
        </p:txBody>
      </p:sp>
    </p:spTree>
    <p:extLst>
      <p:ext uri="{BB962C8B-B14F-4D97-AF65-F5344CB8AC3E}">
        <p14:creationId xmlns:p14="http://schemas.microsoft.com/office/powerpoint/2010/main" val="40014194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CB7B80-8A16-A7F3-22CA-A58489FD7C9B}"/>
              </a:ext>
            </a:extLst>
          </p:cNvPr>
          <p:cNvSpPr>
            <a:spLocks noGrp="1"/>
          </p:cNvSpPr>
          <p:nvPr>
            <p:ph type="title"/>
          </p:nvPr>
        </p:nvSpPr>
        <p:spPr>
          <a:xfrm>
            <a:off x="630238" y="342900"/>
            <a:ext cx="2949575" cy="120015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157E47A-411D-6A34-5E30-71E6C6A565C1}"/>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6E65EC6-0032-4808-E3D7-A99ED584E61A}"/>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9DF98FC-6A29-6A23-C314-689CBCD261F0}"/>
              </a:ext>
            </a:extLst>
          </p:cNvPr>
          <p:cNvSpPr>
            <a:spLocks noGrp="1"/>
          </p:cNvSpPr>
          <p:nvPr>
            <p:ph type="dt" sz="half" idx="10"/>
          </p:nvPr>
        </p:nvSpPr>
        <p:spPr/>
        <p:txBody>
          <a:bodyPr/>
          <a:lstStyle/>
          <a:p>
            <a:fld id="{54F36994-CF27-4993-A5A9-AF8BE2CFC234}" type="datetimeFigureOut">
              <a:rPr lang="es-ES" smtClean="0"/>
              <a:t>18/10/2023</a:t>
            </a:fld>
            <a:endParaRPr lang="es-ES"/>
          </a:p>
        </p:txBody>
      </p:sp>
      <p:sp>
        <p:nvSpPr>
          <p:cNvPr id="6" name="Marcador de pie de página 5">
            <a:extLst>
              <a:ext uri="{FF2B5EF4-FFF2-40B4-BE49-F238E27FC236}">
                <a16:creationId xmlns:a16="http://schemas.microsoft.com/office/drawing/2014/main" id="{19EDCBFD-C1D3-660B-7AB6-A3BF1BEFFF4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D69B365-D33F-48AA-9378-55315C741978}"/>
              </a:ext>
            </a:extLst>
          </p:cNvPr>
          <p:cNvSpPr>
            <a:spLocks noGrp="1"/>
          </p:cNvSpPr>
          <p:nvPr>
            <p:ph type="sldNum" sz="quarter" idx="12"/>
          </p:nvPr>
        </p:nvSpPr>
        <p:spPr/>
        <p:txBody>
          <a:bodyPr/>
          <a:lstStyle/>
          <a:p>
            <a:fld id="{2B4C8E1E-FD4B-459B-9506-9847CD649E1E}" type="slidenum">
              <a:rPr lang="es-ES" smtClean="0"/>
              <a:t>‹#›</a:t>
            </a:fld>
            <a:endParaRPr lang="es-ES"/>
          </a:p>
        </p:txBody>
      </p:sp>
    </p:spTree>
    <p:extLst>
      <p:ext uri="{BB962C8B-B14F-4D97-AF65-F5344CB8AC3E}">
        <p14:creationId xmlns:p14="http://schemas.microsoft.com/office/powerpoint/2010/main" val="18408355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960E54-D70D-D00A-3A8D-B61D663DC439}"/>
              </a:ext>
            </a:extLst>
          </p:cNvPr>
          <p:cNvSpPr>
            <a:spLocks noGrp="1"/>
          </p:cNvSpPr>
          <p:nvPr>
            <p:ph type="title"/>
          </p:nvPr>
        </p:nvSpPr>
        <p:spPr>
          <a:xfrm>
            <a:off x="630238" y="342900"/>
            <a:ext cx="2949575" cy="120015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E2249AA-320A-6B67-48D3-0A139BC72586}"/>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D65C5D0-202E-BABB-607F-7A30A348F415}"/>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EA87507-8AB0-082F-59A7-FC28887AD2C2}"/>
              </a:ext>
            </a:extLst>
          </p:cNvPr>
          <p:cNvSpPr>
            <a:spLocks noGrp="1"/>
          </p:cNvSpPr>
          <p:nvPr>
            <p:ph type="dt" sz="half" idx="10"/>
          </p:nvPr>
        </p:nvSpPr>
        <p:spPr/>
        <p:txBody>
          <a:bodyPr/>
          <a:lstStyle/>
          <a:p>
            <a:fld id="{54F36994-CF27-4993-A5A9-AF8BE2CFC234}" type="datetimeFigureOut">
              <a:rPr lang="es-ES" smtClean="0"/>
              <a:t>18/10/2023</a:t>
            </a:fld>
            <a:endParaRPr lang="es-ES"/>
          </a:p>
        </p:txBody>
      </p:sp>
      <p:sp>
        <p:nvSpPr>
          <p:cNvPr id="6" name="Marcador de pie de página 5">
            <a:extLst>
              <a:ext uri="{FF2B5EF4-FFF2-40B4-BE49-F238E27FC236}">
                <a16:creationId xmlns:a16="http://schemas.microsoft.com/office/drawing/2014/main" id="{5C75600F-B7BA-5470-9A2A-A9A94F8B676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923F5AF-0004-5616-868B-2A559DF54756}"/>
              </a:ext>
            </a:extLst>
          </p:cNvPr>
          <p:cNvSpPr>
            <a:spLocks noGrp="1"/>
          </p:cNvSpPr>
          <p:nvPr>
            <p:ph type="sldNum" sz="quarter" idx="12"/>
          </p:nvPr>
        </p:nvSpPr>
        <p:spPr/>
        <p:txBody>
          <a:bodyPr/>
          <a:lstStyle/>
          <a:p>
            <a:fld id="{2B4C8E1E-FD4B-459B-9506-9847CD649E1E}" type="slidenum">
              <a:rPr lang="es-ES" smtClean="0"/>
              <a:t>‹#›</a:t>
            </a:fld>
            <a:endParaRPr lang="es-ES"/>
          </a:p>
        </p:txBody>
      </p:sp>
    </p:spTree>
    <p:extLst>
      <p:ext uri="{BB962C8B-B14F-4D97-AF65-F5344CB8AC3E}">
        <p14:creationId xmlns:p14="http://schemas.microsoft.com/office/powerpoint/2010/main" val="5896802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6B4793-ADCD-375E-E36D-56213D70DE7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260723A-8214-419B-1F7A-A3B08FDA8FC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95B0810-5825-99B0-31E4-470C0E3196C4}"/>
              </a:ext>
            </a:extLst>
          </p:cNvPr>
          <p:cNvSpPr>
            <a:spLocks noGrp="1"/>
          </p:cNvSpPr>
          <p:nvPr>
            <p:ph type="dt" sz="half" idx="10"/>
          </p:nvPr>
        </p:nvSpPr>
        <p:spPr/>
        <p:txBody>
          <a:bodyPr/>
          <a:lstStyle/>
          <a:p>
            <a:fld id="{54F36994-CF27-4993-A5A9-AF8BE2CFC234}" type="datetimeFigureOut">
              <a:rPr lang="es-ES" smtClean="0"/>
              <a:t>18/10/2023</a:t>
            </a:fld>
            <a:endParaRPr lang="es-ES"/>
          </a:p>
        </p:txBody>
      </p:sp>
      <p:sp>
        <p:nvSpPr>
          <p:cNvPr id="5" name="Marcador de pie de página 4">
            <a:extLst>
              <a:ext uri="{FF2B5EF4-FFF2-40B4-BE49-F238E27FC236}">
                <a16:creationId xmlns:a16="http://schemas.microsoft.com/office/drawing/2014/main" id="{132C28D1-26BD-43B3-3029-123FA53788C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39AD73B-3195-25FC-F52C-0AA9C78DD095}"/>
              </a:ext>
            </a:extLst>
          </p:cNvPr>
          <p:cNvSpPr>
            <a:spLocks noGrp="1"/>
          </p:cNvSpPr>
          <p:nvPr>
            <p:ph type="sldNum" sz="quarter" idx="12"/>
          </p:nvPr>
        </p:nvSpPr>
        <p:spPr/>
        <p:txBody>
          <a:bodyPr/>
          <a:lstStyle/>
          <a:p>
            <a:fld id="{2B4C8E1E-FD4B-459B-9506-9847CD649E1E}" type="slidenum">
              <a:rPr lang="es-ES" smtClean="0"/>
              <a:t>‹#›</a:t>
            </a:fld>
            <a:endParaRPr lang="es-ES"/>
          </a:p>
        </p:txBody>
      </p:sp>
    </p:spTree>
    <p:extLst>
      <p:ext uri="{BB962C8B-B14F-4D97-AF65-F5344CB8AC3E}">
        <p14:creationId xmlns:p14="http://schemas.microsoft.com/office/powerpoint/2010/main" val="39815058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C05DDD0-594A-76AE-7C40-2C872DA697D3}"/>
              </a:ext>
            </a:extLst>
          </p:cNvPr>
          <p:cNvSpPr>
            <a:spLocks noGrp="1"/>
          </p:cNvSpPr>
          <p:nvPr>
            <p:ph type="title" orient="vert"/>
          </p:nvPr>
        </p:nvSpPr>
        <p:spPr>
          <a:xfrm>
            <a:off x="6543675" y="274638"/>
            <a:ext cx="1971675" cy="4357687"/>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400EAD6-8F89-BAD9-1322-7E50E7AF05A3}"/>
              </a:ext>
            </a:extLst>
          </p:cNvPr>
          <p:cNvSpPr>
            <a:spLocks noGrp="1"/>
          </p:cNvSpPr>
          <p:nvPr>
            <p:ph type="body" orient="vert" idx="1"/>
          </p:nvPr>
        </p:nvSpPr>
        <p:spPr>
          <a:xfrm>
            <a:off x="628650" y="274638"/>
            <a:ext cx="5762625" cy="435768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D43E09E-9FE0-339D-7DC7-AAA42005C515}"/>
              </a:ext>
            </a:extLst>
          </p:cNvPr>
          <p:cNvSpPr>
            <a:spLocks noGrp="1"/>
          </p:cNvSpPr>
          <p:nvPr>
            <p:ph type="dt" sz="half" idx="10"/>
          </p:nvPr>
        </p:nvSpPr>
        <p:spPr/>
        <p:txBody>
          <a:bodyPr/>
          <a:lstStyle/>
          <a:p>
            <a:fld id="{54F36994-CF27-4993-A5A9-AF8BE2CFC234}" type="datetimeFigureOut">
              <a:rPr lang="es-ES" smtClean="0"/>
              <a:t>18/10/2023</a:t>
            </a:fld>
            <a:endParaRPr lang="es-ES"/>
          </a:p>
        </p:txBody>
      </p:sp>
      <p:sp>
        <p:nvSpPr>
          <p:cNvPr id="5" name="Marcador de pie de página 4">
            <a:extLst>
              <a:ext uri="{FF2B5EF4-FFF2-40B4-BE49-F238E27FC236}">
                <a16:creationId xmlns:a16="http://schemas.microsoft.com/office/drawing/2014/main" id="{18601A38-E62C-D79F-0EA6-E85D7317F97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09A76A5-AF21-1F5E-DCF9-C3100F9BB887}"/>
              </a:ext>
            </a:extLst>
          </p:cNvPr>
          <p:cNvSpPr>
            <a:spLocks noGrp="1"/>
          </p:cNvSpPr>
          <p:nvPr>
            <p:ph type="sldNum" sz="quarter" idx="12"/>
          </p:nvPr>
        </p:nvSpPr>
        <p:spPr/>
        <p:txBody>
          <a:bodyPr/>
          <a:lstStyle/>
          <a:p>
            <a:fld id="{2B4C8E1E-FD4B-459B-9506-9847CD649E1E}" type="slidenum">
              <a:rPr lang="es-ES" smtClean="0"/>
              <a:t>‹#›</a:t>
            </a:fld>
            <a:endParaRPr lang="es-ES"/>
          </a:p>
        </p:txBody>
      </p:sp>
    </p:spTree>
    <p:extLst>
      <p:ext uri="{BB962C8B-B14F-4D97-AF65-F5344CB8AC3E}">
        <p14:creationId xmlns:p14="http://schemas.microsoft.com/office/powerpoint/2010/main" val="2131682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 preserve="1">
  <p:cSld name="1_Title and Content">
    <p:spTree>
      <p:nvGrpSpPr>
        <p:cNvPr id="1" name=""/>
        <p:cNvGrpSpPr/>
        <p:nvPr/>
      </p:nvGrpSpPr>
      <p:grpSpPr>
        <a:xfrm>
          <a:off x="0" y="0"/>
          <a:ext cx="0" cy="0"/>
          <a:chOff x="0" y="0"/>
          <a:chExt cx="0" cy="0"/>
        </a:xfrm>
      </p:grpSpPr>
      <p:pic>
        <p:nvPicPr>
          <p:cNvPr id="54" name="Imagen" descr="Imagen"/>
          <p:cNvPicPr>
            <a:picLocks/>
          </p:cNvPicPr>
          <p:nvPr/>
        </p:nvPicPr>
        <p:blipFill>
          <a:blip r:embed="rId2"/>
          <a:stretch>
            <a:fillRect/>
          </a:stretch>
        </p:blipFill>
        <p:spPr>
          <a:xfrm>
            <a:off x="-700" y="158"/>
            <a:ext cx="9215037" cy="633131"/>
          </a:xfrm>
          <a:prstGeom prst="rect">
            <a:avLst/>
          </a:prstGeom>
          <a:ln w="12700">
            <a:miter lim="400000"/>
          </a:ln>
        </p:spPr>
      </p:pic>
      <p:sp>
        <p:nvSpPr>
          <p:cNvPr id="55" name="Texto del título"/>
          <p:cNvSpPr txBox="1">
            <a:spLocks noGrp="1"/>
          </p:cNvSpPr>
          <p:nvPr>
            <p:ph type="title"/>
          </p:nvPr>
        </p:nvSpPr>
        <p:spPr>
          <a:xfrm>
            <a:off x="2155477" y="4379"/>
            <a:ext cx="4680522" cy="646551"/>
          </a:xfrm>
          <a:prstGeom prst="rect">
            <a:avLst/>
          </a:prstGeom>
        </p:spPr>
        <p:txBody>
          <a:bodyPr/>
          <a:lstStyle>
            <a:lvl1pPr algn="l">
              <a:defRPr sz="2400" b="1">
                <a:solidFill>
                  <a:srgbClr val="FFFFFF"/>
                </a:solidFill>
              </a:defRPr>
            </a:lvl1pPr>
          </a:lstStyle>
          <a:p>
            <a:r>
              <a:t>Texto del título</a:t>
            </a:r>
          </a:p>
        </p:txBody>
      </p:sp>
      <p:sp>
        <p:nvSpPr>
          <p:cNvPr id="56" name="Nivel de texto 1…"/>
          <p:cNvSpPr txBox="1">
            <a:spLocks noGrp="1"/>
          </p:cNvSpPr>
          <p:nvPr>
            <p:ph type="body" idx="1"/>
          </p:nvPr>
        </p:nvSpPr>
        <p:spPr>
          <a:xfrm>
            <a:off x="457200" y="1059582"/>
            <a:ext cx="8229600" cy="3672409"/>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pic>
        <p:nvPicPr>
          <p:cNvPr id="57" name="Imagen" descr="Image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2194" y="75227"/>
            <a:ext cx="1043776" cy="482993"/>
          </a:xfrm>
          <a:prstGeom prst="rect">
            <a:avLst/>
          </a:prstGeom>
          <a:ln w="12700">
            <a:miter lim="400000"/>
          </a:ln>
        </p:spPr>
      </p:pic>
      <p:pic>
        <p:nvPicPr>
          <p:cNvPr id="58" name="Imagen" descr="Image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69722" y="86158"/>
            <a:ext cx="1143550" cy="461131"/>
          </a:xfrm>
          <a:prstGeom prst="rect">
            <a:avLst/>
          </a:prstGeom>
          <a:ln w="12700">
            <a:miter lim="400000"/>
          </a:ln>
        </p:spPr>
      </p:pic>
      <p:sp>
        <p:nvSpPr>
          <p:cNvPr id="59"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34856601"/>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x" preserve="1">
  <p:cSld name="2_Title and Content">
    <p:spTree>
      <p:nvGrpSpPr>
        <p:cNvPr id="1" name=""/>
        <p:cNvGrpSpPr/>
        <p:nvPr/>
      </p:nvGrpSpPr>
      <p:grpSpPr>
        <a:xfrm>
          <a:off x="0" y="0"/>
          <a:ext cx="0" cy="0"/>
          <a:chOff x="0" y="0"/>
          <a:chExt cx="0" cy="0"/>
        </a:xfrm>
      </p:grpSpPr>
      <p:sp>
        <p:nvSpPr>
          <p:cNvPr id="66" name="Nivel de texto 1…"/>
          <p:cNvSpPr txBox="1">
            <a:spLocks noGrp="1"/>
          </p:cNvSpPr>
          <p:nvPr>
            <p:ph type="body"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67"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9741753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9582"/>
            <a:ext cx="8229600" cy="3672408"/>
          </a:xfrm>
        </p:spPr>
        <p:txBody>
          <a:bodyPr/>
          <a:lstStyle>
            <a:lvl1pPr marL="342900" indent="-342900">
              <a:buFont typeface="Arial" panose="020B0604020202020204" pitchFamily="34" charset="0"/>
              <a:buChar char="•"/>
              <a:defRPr sz="2400">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2000">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1800">
                <a:latin typeface="Arial" panose="020B0604020202020204" pitchFamily="34" charset="0"/>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8" name="Footer Placeholder 4"/>
          <p:cNvSpPr>
            <a:spLocks noGrp="1"/>
          </p:cNvSpPr>
          <p:nvPr>
            <p:ph type="ftr" sz="quarter" idx="11"/>
          </p:nvPr>
        </p:nvSpPr>
        <p:spPr>
          <a:xfrm>
            <a:off x="467544" y="4908928"/>
            <a:ext cx="8240228" cy="201104"/>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endParaRPr lang="en-GB" dirty="0"/>
          </a:p>
        </p:txBody>
      </p:sp>
    </p:spTree>
    <p:extLst>
      <p:ext uri="{BB962C8B-B14F-4D97-AF65-F5344CB8AC3E}">
        <p14:creationId xmlns:p14="http://schemas.microsoft.com/office/powerpoint/2010/main" val="36693021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3967233"/>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5536" y="1761660"/>
            <a:ext cx="8496944" cy="972108"/>
          </a:xfrm>
        </p:spPr>
        <p:txBody>
          <a:bodyPr>
            <a:noAutofit/>
          </a:bodyPr>
          <a:lstStyle>
            <a:lvl1pPr algn="l">
              <a:defRPr sz="3500" baseline="0">
                <a:latin typeface="Arial" panose="020B0604020202020204" pitchFamily="34" charset="0"/>
                <a:cs typeface="Arial" panose="020B0604020202020204" pitchFamily="34" charset="0"/>
              </a:defRPr>
            </a:lvl1pPr>
          </a:lstStyle>
          <a:p>
            <a:r>
              <a:rPr lang="en-GB" dirty="0"/>
              <a:t>Test title</a:t>
            </a:r>
          </a:p>
        </p:txBody>
      </p:sp>
      <p:sp>
        <p:nvSpPr>
          <p:cNvPr id="3" name="Subtitle 2"/>
          <p:cNvSpPr>
            <a:spLocks noGrp="1"/>
          </p:cNvSpPr>
          <p:nvPr>
            <p:ph type="subTitle" idx="1" hasCustomPrompt="1"/>
          </p:nvPr>
        </p:nvSpPr>
        <p:spPr>
          <a:xfrm>
            <a:off x="395536" y="3219822"/>
            <a:ext cx="4392488" cy="324036"/>
          </a:xfrm>
        </p:spPr>
        <p:txBody>
          <a:bodyPr>
            <a:normAutofit/>
          </a:bodyPr>
          <a:lstStyle>
            <a:lvl1pPr marL="0" indent="0" algn="l">
              <a:buNone/>
              <a:defRPr sz="2200" b="1"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TEST 1</a:t>
            </a:r>
          </a:p>
        </p:txBody>
      </p:sp>
      <p:sp>
        <p:nvSpPr>
          <p:cNvPr id="6" name="Picture Placeholder 10"/>
          <p:cNvSpPr>
            <a:spLocks noGrp="1"/>
          </p:cNvSpPr>
          <p:nvPr>
            <p:ph type="pic" sz="quarter" idx="10" hasCustomPrompt="1"/>
          </p:nvPr>
        </p:nvSpPr>
        <p:spPr>
          <a:xfrm>
            <a:off x="395537" y="4268763"/>
            <a:ext cx="1295375" cy="679252"/>
          </a:xfrm>
        </p:spPr>
        <p:txBody>
          <a:bodyPr>
            <a:normAutofit/>
          </a:bodyPr>
          <a:lstStyle>
            <a:lvl1pPr marL="0" indent="0" algn="ctr">
              <a:buFontTx/>
              <a:buNone/>
              <a:defRPr sz="1800">
                <a:latin typeface="Arial" panose="020B0604020202020204" pitchFamily="34" charset="0"/>
                <a:cs typeface="Arial" panose="020B0604020202020204" pitchFamily="34" charset="0"/>
              </a:defRPr>
            </a:lvl1pPr>
          </a:lstStyle>
          <a:p>
            <a:r>
              <a:rPr lang="en-US" dirty="0"/>
              <a:t>Logo of presenter</a:t>
            </a:r>
            <a:endParaRPr lang="en-GB" dirty="0"/>
          </a:p>
        </p:txBody>
      </p:sp>
      <p:pic>
        <p:nvPicPr>
          <p:cNvPr id="15" name="Imagen 7">
            <a:extLst>
              <a:ext uri="{FF2B5EF4-FFF2-40B4-BE49-F238E27FC236}">
                <a16:creationId xmlns:a16="http://schemas.microsoft.com/office/drawing/2014/main" id="{5BD69696-1D4C-4440-9583-D0B9B673BF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32240" y="2882913"/>
            <a:ext cx="2236078" cy="912973"/>
          </a:xfrm>
          <a:prstGeom prst="rect">
            <a:avLst/>
          </a:prstGeom>
        </p:spPr>
      </p:pic>
      <p:pic>
        <p:nvPicPr>
          <p:cNvPr id="16" name="15 Imagen" descr="La Fundación - iDescubre"/>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597407" y="987248"/>
            <a:ext cx="936104" cy="1010022"/>
          </a:xfrm>
          <a:prstGeom prst="rect">
            <a:avLst/>
          </a:prstGeom>
          <a:noFill/>
          <a:ln>
            <a:noFill/>
          </a:ln>
        </p:spPr>
      </p:pic>
      <p:pic>
        <p:nvPicPr>
          <p:cNvPr id="17" name="Imagen1" descr="\\filer02\cas\DGPT\Pitgi\00.- GENERAL SUBDIRECCIÓN\01. SECRETARÍA\LOGO\LOGOS MCI 2020\MCI.Gob.gif"/>
          <p:cNvPicPr/>
          <p:nvPr userDrawn="1"/>
        </p:nvPicPr>
        <p:blipFill>
          <a:blip r:embed="rId4" cstate="email">
            <a:extLst>
              <a:ext uri="{28A0092B-C50C-407E-A947-70E740481C1C}">
                <a14:useLocalDpi xmlns:a14="http://schemas.microsoft.com/office/drawing/2010/main"/>
              </a:ext>
            </a:extLst>
          </a:blip>
          <a:stretch>
            <a:fillRect/>
          </a:stretch>
        </p:blipFill>
        <p:spPr bwMode="auto">
          <a:xfrm>
            <a:off x="6372200" y="351849"/>
            <a:ext cx="1543744" cy="407353"/>
          </a:xfrm>
          <a:prstGeom prst="rect">
            <a:avLst/>
          </a:prstGeom>
        </p:spPr>
      </p:pic>
      <p:pic>
        <p:nvPicPr>
          <p:cNvPr id="18" name="17 Imagen" descr="Logo Unión Europea"/>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563888" y="411510"/>
            <a:ext cx="1584176" cy="1307202"/>
          </a:xfrm>
          <a:prstGeom prst="rect">
            <a:avLst/>
          </a:prstGeom>
          <a:noFill/>
          <a:ln>
            <a:noFill/>
          </a:ln>
        </p:spPr>
      </p:pic>
    </p:spTree>
    <p:extLst>
      <p:ext uri="{BB962C8B-B14F-4D97-AF65-F5344CB8AC3E}">
        <p14:creationId xmlns:p14="http://schemas.microsoft.com/office/powerpoint/2010/main" val="42748506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9582"/>
            <a:ext cx="8229600" cy="3672408"/>
          </a:xfrm>
        </p:spPr>
        <p:txBody>
          <a:bodyPr/>
          <a:lstStyle>
            <a:lvl1pPr marL="342900" indent="-342900">
              <a:buFont typeface="Arial" panose="020B0604020202020204" pitchFamily="34" charset="0"/>
              <a:buChar char="•"/>
              <a:defRPr sz="2400">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2000">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1800">
                <a:latin typeface="Arial" panose="020B0604020202020204" pitchFamily="34" charset="0"/>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8" name="Footer Placeholder 4"/>
          <p:cNvSpPr>
            <a:spLocks noGrp="1"/>
          </p:cNvSpPr>
          <p:nvPr>
            <p:ph type="ftr" sz="quarter" idx="11"/>
          </p:nvPr>
        </p:nvSpPr>
        <p:spPr>
          <a:xfrm>
            <a:off x="467544" y="4908928"/>
            <a:ext cx="8240228" cy="201104"/>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endParaRPr lang="en-GB" dirty="0"/>
          </a:p>
        </p:txBody>
      </p:sp>
    </p:spTree>
    <p:extLst>
      <p:ext uri="{BB962C8B-B14F-4D97-AF65-F5344CB8AC3E}">
        <p14:creationId xmlns:p14="http://schemas.microsoft.com/office/powerpoint/2010/main" val="5029566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5536" y="1761660"/>
            <a:ext cx="8496944" cy="972108"/>
          </a:xfrm>
        </p:spPr>
        <p:txBody>
          <a:bodyPr>
            <a:noAutofit/>
          </a:bodyPr>
          <a:lstStyle>
            <a:lvl1pPr algn="l">
              <a:defRPr sz="3500" baseline="0">
                <a:latin typeface="Arial" panose="020B0604020202020204" pitchFamily="34" charset="0"/>
                <a:cs typeface="Arial" panose="020B0604020202020204" pitchFamily="34" charset="0"/>
              </a:defRPr>
            </a:lvl1pPr>
          </a:lstStyle>
          <a:p>
            <a:r>
              <a:rPr lang="en-GB" dirty="0"/>
              <a:t>Test title</a:t>
            </a:r>
          </a:p>
        </p:txBody>
      </p:sp>
      <p:sp>
        <p:nvSpPr>
          <p:cNvPr id="3" name="Subtitle 2"/>
          <p:cNvSpPr>
            <a:spLocks noGrp="1"/>
          </p:cNvSpPr>
          <p:nvPr>
            <p:ph type="subTitle" idx="1" hasCustomPrompt="1"/>
          </p:nvPr>
        </p:nvSpPr>
        <p:spPr>
          <a:xfrm>
            <a:off x="395536" y="3219822"/>
            <a:ext cx="4392488" cy="324036"/>
          </a:xfrm>
        </p:spPr>
        <p:txBody>
          <a:bodyPr>
            <a:normAutofit/>
          </a:bodyPr>
          <a:lstStyle>
            <a:lvl1pPr marL="0" indent="0" algn="l">
              <a:buNone/>
              <a:defRPr sz="2200" b="1"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TEST 1</a:t>
            </a:r>
          </a:p>
        </p:txBody>
      </p:sp>
      <p:sp>
        <p:nvSpPr>
          <p:cNvPr id="7" name="Title 1"/>
          <p:cNvSpPr txBox="1">
            <a:spLocks/>
          </p:cNvSpPr>
          <p:nvPr userDrawn="1"/>
        </p:nvSpPr>
        <p:spPr>
          <a:xfrm>
            <a:off x="395536" y="1761660"/>
            <a:ext cx="8496944" cy="972108"/>
          </a:xfrm>
          <a:prstGeom prst="rect">
            <a:avLst/>
          </a:prstGeom>
        </p:spPr>
        <p:txBody>
          <a:bodyPr vert="horz" lIns="91440" tIns="45720" rIns="91440" bIns="45720" rtlCol="0" anchor="ctr">
            <a:noAutofit/>
          </a:bodyPr>
          <a:lstStyle>
            <a:lvl1pPr algn="l" defTabSz="914400" rtl="0" eaLnBrk="1" latinLnBrk="0" hangingPunct="1">
              <a:spcBef>
                <a:spcPct val="0"/>
              </a:spcBef>
              <a:buNone/>
              <a:defRPr sz="3500" b="1" kern="1200" baseline="0">
                <a:solidFill>
                  <a:schemeClr val="tx1"/>
                </a:solidFill>
                <a:latin typeface="Arial" panose="020B0604020202020204" pitchFamily="34" charset="0"/>
                <a:ea typeface="+mj-ea"/>
                <a:cs typeface="Arial" panose="020B0604020202020204" pitchFamily="34" charset="0"/>
              </a:defRPr>
            </a:lvl1pPr>
          </a:lstStyle>
          <a:p>
            <a:r>
              <a:rPr lang="en-GB"/>
              <a:t>Presentation title</a:t>
            </a:r>
            <a:endParaRPr lang="en-GB" dirty="0"/>
          </a:p>
        </p:txBody>
      </p:sp>
      <p:sp>
        <p:nvSpPr>
          <p:cNvPr id="9" name="Subtitle 2"/>
          <p:cNvSpPr txBox="1">
            <a:spLocks/>
          </p:cNvSpPr>
          <p:nvPr userDrawn="1"/>
        </p:nvSpPr>
        <p:spPr>
          <a:xfrm>
            <a:off x="395536" y="3219822"/>
            <a:ext cx="4392488" cy="324036"/>
          </a:xfrm>
          <a:prstGeom prst="rect">
            <a:avLst/>
          </a:prstGeom>
        </p:spPr>
        <p:txBody>
          <a:bodyPr vert="horz" lIns="91440" tIns="45720" rIns="91440" bIns="45720" rtlCol="0">
            <a:normAutofit fontScale="85000" lnSpcReduction="20000"/>
          </a:bodyPr>
          <a:lstStyle>
            <a:lvl1pPr marL="0" indent="0" algn="l" defTabSz="914400" rtl="0" eaLnBrk="1" latinLnBrk="0" hangingPunct="1">
              <a:spcBef>
                <a:spcPct val="20000"/>
              </a:spcBef>
              <a:buFont typeface="Arial" panose="020B0604020202020204" pitchFamily="34" charset="0"/>
              <a:buNone/>
              <a:defRPr sz="2200" b="1" kern="1200" baseline="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Arial" panose="020B0604020202020204" pitchFamily="34" charset="0"/>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a:t>Name of presenter</a:t>
            </a:r>
            <a:endParaRPr lang="en-US" dirty="0"/>
          </a:p>
        </p:txBody>
      </p:sp>
      <p:sp>
        <p:nvSpPr>
          <p:cNvPr id="10" name="AutoShape 2" descr="https://idw-online.de/pages/de/institutionlogo921"/>
          <p:cNvSpPr>
            <a:spLocks noChangeAspect="1" noChangeArrowheads="1"/>
          </p:cNvSpPr>
          <p:nvPr userDrawn="1"/>
        </p:nvSpPr>
        <p:spPr bwMode="auto">
          <a:xfrm>
            <a:off x="155576" y="-342900"/>
            <a:ext cx="1076325" cy="714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Rectangle 10"/>
          <p:cNvSpPr/>
          <p:nvPr userDrawn="1"/>
        </p:nvSpPr>
        <p:spPr>
          <a:xfrm>
            <a:off x="5724129" y="4245936"/>
            <a:ext cx="3168352" cy="7020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25" name="Bild 7"/>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27348"/>
          <a:stretch/>
        </p:blipFill>
        <p:spPr>
          <a:xfrm>
            <a:off x="0" y="0"/>
            <a:ext cx="9144000" cy="4176000"/>
          </a:xfrm>
          <a:prstGeom prst="rect">
            <a:avLst/>
          </a:prstGeom>
        </p:spPr>
      </p:pic>
      <p:pic>
        <p:nvPicPr>
          <p:cNvPr id="26" name="Bild 13" descr="EU_und_Text.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52120" y="4320001"/>
            <a:ext cx="3240360" cy="608628"/>
          </a:xfrm>
          <a:prstGeom prst="rect">
            <a:avLst/>
          </a:prstGeom>
        </p:spPr>
      </p:pic>
    </p:spTree>
    <p:extLst>
      <p:ext uri="{BB962C8B-B14F-4D97-AF65-F5344CB8AC3E}">
        <p14:creationId xmlns:p14="http://schemas.microsoft.com/office/powerpoint/2010/main" val="34928953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userDrawn="1"/>
        </p:nvSpPr>
        <p:spPr>
          <a:xfrm>
            <a:off x="0" y="0"/>
            <a:ext cx="9144000" cy="514350"/>
          </a:xfrm>
          <a:prstGeom prst="rect">
            <a:avLst/>
          </a:prstGeom>
          <a:solidFill>
            <a:srgbClr val="E3E3E3"/>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ffectLst/>
            </a:endParaRPr>
          </a:p>
        </p:txBody>
      </p:sp>
      <p:sp>
        <p:nvSpPr>
          <p:cNvPr id="2" name="Title 1"/>
          <p:cNvSpPr>
            <a:spLocks noGrp="1"/>
          </p:cNvSpPr>
          <p:nvPr>
            <p:ph type="title"/>
          </p:nvPr>
        </p:nvSpPr>
        <p:spPr>
          <a:xfrm>
            <a:off x="2267744" y="-70574"/>
            <a:ext cx="4330824" cy="668412"/>
          </a:xfrm>
        </p:spPr>
        <p:txBody>
          <a:bodyPr>
            <a:noAutofit/>
          </a:bodyPr>
          <a:lstStyle>
            <a:lvl1pPr algn="ctr">
              <a:defRPr sz="2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457200" y="1059582"/>
            <a:ext cx="8229600" cy="3672408"/>
          </a:xfrm>
        </p:spPr>
        <p:txBody>
          <a:bodyPr/>
          <a:lstStyle>
            <a:lvl1pPr marL="342900" indent="-342900">
              <a:buFont typeface="Arial" panose="020B0604020202020204" pitchFamily="34" charset="0"/>
              <a:buChar char="•"/>
              <a:defRPr sz="2400">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2000">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1800">
                <a:latin typeface="Arial" panose="020B0604020202020204" pitchFamily="34" charset="0"/>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8" name="Footer Placeholder 4"/>
          <p:cNvSpPr>
            <a:spLocks noGrp="1"/>
          </p:cNvSpPr>
          <p:nvPr>
            <p:ph type="ftr" sz="quarter" idx="11"/>
          </p:nvPr>
        </p:nvSpPr>
        <p:spPr>
          <a:xfrm>
            <a:off x="467544" y="4908928"/>
            <a:ext cx="8240228" cy="201104"/>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a:t>Name | Test </a:t>
            </a:r>
            <a:r>
              <a:rPr lang="en-GB" dirty="0" err="1"/>
              <a:t>Conf</a:t>
            </a:r>
            <a:r>
              <a:rPr lang="en-GB" dirty="0"/>
              <a:t> | Test venue | 17</a:t>
            </a:r>
            <a:r>
              <a:rPr lang="en-GB" baseline="30000" dirty="0"/>
              <a:t>th</a:t>
            </a:r>
            <a:r>
              <a:rPr lang="en-GB" dirty="0"/>
              <a:t> October 2014 | Page </a:t>
            </a:r>
            <a:fld id="{6A6D9FA1-99C7-4910-8E32-B85D378B0060}" type="slidenum">
              <a:rPr lang="en-GB" smtClean="0"/>
              <a:pPr algn="r"/>
              <a:t>‹#›</a:t>
            </a:fld>
            <a:endParaRPr lang="en-GB" dirty="0"/>
          </a:p>
        </p:txBody>
      </p:sp>
      <p:pic>
        <p:nvPicPr>
          <p:cNvPr id="10" name="Picture 6" descr="Logo, company name&#10;&#10;Description automatically generated">
            <a:extLst>
              <a:ext uri="{FF2B5EF4-FFF2-40B4-BE49-F238E27FC236}">
                <a16:creationId xmlns:a16="http://schemas.microsoft.com/office/drawing/2014/main" id="{E696A951-2544-4095-8F73-062BFB010E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1063" y="-6222"/>
            <a:ext cx="1242937" cy="544291"/>
          </a:xfrm>
          <a:prstGeom prst="rect">
            <a:avLst/>
          </a:prstGeom>
        </p:spPr>
      </p:pic>
      <p:pic>
        <p:nvPicPr>
          <p:cNvPr id="11" name="Imagen 7">
            <a:extLst>
              <a:ext uri="{FF2B5EF4-FFF2-40B4-BE49-F238E27FC236}">
                <a16:creationId xmlns:a16="http://schemas.microsoft.com/office/drawing/2014/main" id="{D163AD15-01D6-4DCC-ABCF-EECB882996F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5496" y="0"/>
            <a:ext cx="1368152" cy="560005"/>
          </a:xfrm>
          <a:prstGeom prst="rect">
            <a:avLst/>
          </a:prstGeom>
        </p:spPr>
      </p:pic>
    </p:spTree>
    <p:extLst>
      <p:ext uri="{BB962C8B-B14F-4D97-AF65-F5344CB8AC3E}">
        <p14:creationId xmlns:p14="http://schemas.microsoft.com/office/powerpoint/2010/main" val="674313596"/>
      </p:ext>
    </p:extLst>
  </p:cSld>
  <p:clrMapOvr>
    <a:masterClrMapping/>
  </p:clrMapOvr>
  <p:hf sldNum="0" hdr="0" dt="0"/>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5536" y="1761660"/>
            <a:ext cx="8496944" cy="972108"/>
          </a:xfrm>
        </p:spPr>
        <p:txBody>
          <a:bodyPr>
            <a:noAutofit/>
          </a:bodyPr>
          <a:lstStyle>
            <a:lvl1pPr algn="l">
              <a:defRPr sz="3500" baseline="0">
                <a:latin typeface="Arial" panose="020B0604020202020204" pitchFamily="34" charset="0"/>
                <a:cs typeface="Arial" panose="020B0604020202020204" pitchFamily="34" charset="0"/>
              </a:defRPr>
            </a:lvl1pPr>
          </a:lstStyle>
          <a:p>
            <a:r>
              <a:rPr lang="en-GB" dirty="0"/>
              <a:t>Test title</a:t>
            </a:r>
          </a:p>
        </p:txBody>
      </p:sp>
      <p:sp>
        <p:nvSpPr>
          <p:cNvPr id="3" name="Subtitle 2"/>
          <p:cNvSpPr>
            <a:spLocks noGrp="1"/>
          </p:cNvSpPr>
          <p:nvPr>
            <p:ph type="subTitle" idx="1" hasCustomPrompt="1"/>
          </p:nvPr>
        </p:nvSpPr>
        <p:spPr>
          <a:xfrm>
            <a:off x="395536" y="3219822"/>
            <a:ext cx="4392488" cy="324036"/>
          </a:xfrm>
        </p:spPr>
        <p:txBody>
          <a:bodyPr>
            <a:normAutofit/>
          </a:bodyPr>
          <a:lstStyle>
            <a:lvl1pPr marL="0" indent="0" algn="l">
              <a:buNone/>
              <a:defRPr sz="2200" b="1"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TEST 1</a:t>
            </a:r>
          </a:p>
        </p:txBody>
      </p:sp>
      <p:sp>
        <p:nvSpPr>
          <p:cNvPr id="5" name="AutoShape 2" descr="https://idw-online.de/pages/de/institutionlogo921"/>
          <p:cNvSpPr>
            <a:spLocks noChangeAspect="1" noChangeArrowheads="1"/>
          </p:cNvSpPr>
          <p:nvPr userDrawn="1"/>
        </p:nvSpPr>
        <p:spPr bwMode="auto">
          <a:xfrm>
            <a:off x="155576" y="-342900"/>
            <a:ext cx="1076325" cy="714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 name="Picture Placeholder 10"/>
          <p:cNvSpPr>
            <a:spLocks noGrp="1"/>
          </p:cNvSpPr>
          <p:nvPr>
            <p:ph type="pic" sz="quarter" idx="10" hasCustomPrompt="1"/>
          </p:nvPr>
        </p:nvSpPr>
        <p:spPr>
          <a:xfrm>
            <a:off x="395537" y="4268763"/>
            <a:ext cx="1295375" cy="679252"/>
          </a:xfrm>
        </p:spPr>
        <p:txBody>
          <a:bodyPr>
            <a:normAutofit/>
          </a:bodyPr>
          <a:lstStyle>
            <a:lvl1pPr marL="0" indent="0" algn="ctr">
              <a:buFontTx/>
              <a:buNone/>
              <a:defRPr sz="1800">
                <a:latin typeface="Arial" panose="020B0604020202020204" pitchFamily="34" charset="0"/>
                <a:cs typeface="Arial" panose="020B0604020202020204" pitchFamily="34" charset="0"/>
              </a:defRPr>
            </a:lvl1pPr>
          </a:lstStyle>
          <a:p>
            <a:r>
              <a:rPr lang="en-US" dirty="0"/>
              <a:t>Logo of presenter</a:t>
            </a:r>
            <a:endParaRPr lang="en-GB" dirty="0"/>
          </a:p>
        </p:txBody>
      </p:sp>
      <p:pic>
        <p:nvPicPr>
          <p:cNvPr id="15" name="Imagen 7">
            <a:extLst>
              <a:ext uri="{FF2B5EF4-FFF2-40B4-BE49-F238E27FC236}">
                <a16:creationId xmlns:a16="http://schemas.microsoft.com/office/drawing/2014/main" id="{5BD69696-1D4C-4440-9583-D0B9B673BF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69098" y="461481"/>
            <a:ext cx="2236078" cy="912973"/>
          </a:xfrm>
          <a:prstGeom prst="rect">
            <a:avLst/>
          </a:prstGeom>
        </p:spPr>
      </p:pic>
      <p:pic>
        <p:nvPicPr>
          <p:cNvPr id="16" name="15 Imagen" descr="La Fundación - iDescubre"/>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87137" y="3760920"/>
            <a:ext cx="936104" cy="1010022"/>
          </a:xfrm>
          <a:prstGeom prst="rect">
            <a:avLst/>
          </a:prstGeom>
          <a:noFill/>
          <a:ln>
            <a:noFill/>
          </a:ln>
        </p:spPr>
      </p:pic>
      <p:pic>
        <p:nvPicPr>
          <p:cNvPr id="17" name="Imagen1" descr="\\filer02\cas\DGPT\Pitgi\00.- GENERAL SUBDIRECCIÓN\01. SECRETARÍA\LOGO\LOGOS MCI 2020\MCI.Gob.gif"/>
          <p:cNvPicPr/>
          <p:nvPr userDrawn="1"/>
        </p:nvPicPr>
        <p:blipFill>
          <a:blip r:embed="rId4"/>
          <a:stretch>
            <a:fillRect/>
          </a:stretch>
        </p:blipFill>
        <p:spPr bwMode="auto">
          <a:xfrm>
            <a:off x="5825535" y="4036605"/>
            <a:ext cx="1543744" cy="407353"/>
          </a:xfrm>
          <a:prstGeom prst="rect">
            <a:avLst/>
          </a:prstGeom>
        </p:spPr>
      </p:pic>
      <p:pic>
        <p:nvPicPr>
          <p:cNvPr id="18" name="17 Imagen" descr="Logo Unión Europea"/>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851920" y="3736226"/>
            <a:ext cx="1584176" cy="1307202"/>
          </a:xfrm>
          <a:prstGeom prst="rect">
            <a:avLst/>
          </a:prstGeom>
          <a:noFill/>
          <a:ln>
            <a:noFill/>
          </a:ln>
        </p:spPr>
      </p:pic>
      <p:pic>
        <p:nvPicPr>
          <p:cNvPr id="10" name="Picture 6" descr="Logo, company name&#10;&#10;Description automatically generated">
            <a:extLst>
              <a:ext uri="{FF2B5EF4-FFF2-40B4-BE49-F238E27FC236}">
                <a16:creationId xmlns:a16="http://schemas.microsoft.com/office/drawing/2014/main" id="{CC35FA2A-D42F-43A7-967B-B0FEB2A3497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01032" y="313238"/>
            <a:ext cx="2422192" cy="1060695"/>
          </a:xfrm>
          <a:prstGeom prst="rect">
            <a:avLst/>
          </a:prstGeom>
        </p:spPr>
      </p:pic>
    </p:spTree>
    <p:extLst>
      <p:ext uri="{BB962C8B-B14F-4D97-AF65-F5344CB8AC3E}">
        <p14:creationId xmlns:p14="http://schemas.microsoft.com/office/powerpoint/2010/main" val="10605205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5" name="Rectangle 4"/>
          <p:cNvSpPr/>
          <p:nvPr userDrawn="1"/>
        </p:nvSpPr>
        <p:spPr>
          <a:xfrm>
            <a:off x="-36512" y="-20538"/>
            <a:ext cx="9180512" cy="576064"/>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ffectLst/>
            </a:endParaRPr>
          </a:p>
        </p:txBody>
      </p:sp>
      <p:sp>
        <p:nvSpPr>
          <p:cNvPr id="2" name="Title 1"/>
          <p:cNvSpPr>
            <a:spLocks noGrp="1"/>
          </p:cNvSpPr>
          <p:nvPr>
            <p:ph type="title"/>
          </p:nvPr>
        </p:nvSpPr>
        <p:spPr>
          <a:xfrm>
            <a:off x="2123728" y="-74544"/>
            <a:ext cx="4680520" cy="668412"/>
          </a:xfrm>
        </p:spPr>
        <p:txBody>
          <a:bodyPr>
            <a:noAutofit/>
          </a:bodyPr>
          <a:lstStyle>
            <a:lvl1pPr algn="l">
              <a:defRPr sz="2400"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457200" y="1059582"/>
            <a:ext cx="8229600" cy="3672408"/>
          </a:xfrm>
        </p:spPr>
        <p:txBody>
          <a:bodyPr/>
          <a:lstStyle>
            <a:lvl1pPr marL="342900" indent="-342900">
              <a:buFont typeface="Arial" panose="020B0604020202020204" pitchFamily="34" charset="0"/>
              <a:buChar char="•"/>
              <a:defRPr sz="2400">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2000">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1800">
                <a:latin typeface="Arial" panose="020B0604020202020204" pitchFamily="34" charset="0"/>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8" name="Footer Placeholder 4"/>
          <p:cNvSpPr>
            <a:spLocks noGrp="1"/>
          </p:cNvSpPr>
          <p:nvPr>
            <p:ph type="ftr" sz="quarter" idx="11"/>
          </p:nvPr>
        </p:nvSpPr>
        <p:spPr>
          <a:xfrm>
            <a:off x="467544" y="4908928"/>
            <a:ext cx="8240228" cy="201104"/>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a:t>Name | Test </a:t>
            </a:r>
            <a:r>
              <a:rPr lang="en-GB" dirty="0" err="1"/>
              <a:t>Conf</a:t>
            </a:r>
            <a:r>
              <a:rPr lang="en-GB" dirty="0"/>
              <a:t> | Test venue | 17</a:t>
            </a:r>
            <a:r>
              <a:rPr lang="en-GB" baseline="30000" dirty="0"/>
              <a:t>th</a:t>
            </a:r>
            <a:r>
              <a:rPr lang="en-GB" dirty="0"/>
              <a:t> October 2014 | Page </a:t>
            </a:r>
            <a:fld id="{6A6D9FA1-99C7-4910-8E32-B85D378B0060}" type="slidenum">
              <a:rPr lang="en-GB" smtClean="0"/>
              <a:pPr algn="r"/>
              <a:t>‹#›</a:t>
            </a:fld>
            <a:endParaRPr lang="en-GB" dirty="0"/>
          </a:p>
        </p:txBody>
      </p:sp>
      <p:pic>
        <p:nvPicPr>
          <p:cNvPr id="14" name="Picture 6" descr="Logo, company name&#10;&#10;Description automatically generated">
            <a:extLst>
              <a:ext uri="{FF2B5EF4-FFF2-40B4-BE49-F238E27FC236}">
                <a16:creationId xmlns:a16="http://schemas.microsoft.com/office/drawing/2014/main" id="{4B5D3146-62E0-425B-BD80-1ED0FBB68F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1063" y="-6222"/>
            <a:ext cx="1242937" cy="544291"/>
          </a:xfrm>
          <a:prstGeom prst="rect">
            <a:avLst/>
          </a:prstGeom>
        </p:spPr>
      </p:pic>
      <p:pic>
        <p:nvPicPr>
          <p:cNvPr id="15" name="Imagen 7">
            <a:extLst>
              <a:ext uri="{FF2B5EF4-FFF2-40B4-BE49-F238E27FC236}">
                <a16:creationId xmlns:a16="http://schemas.microsoft.com/office/drawing/2014/main" id="{C1850810-5133-4966-9607-2FBBB4225D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5496" y="0"/>
            <a:ext cx="1368152" cy="560005"/>
          </a:xfrm>
          <a:prstGeom prst="rect">
            <a:avLst/>
          </a:prstGeom>
        </p:spPr>
      </p:pic>
    </p:spTree>
    <p:extLst>
      <p:ext uri="{BB962C8B-B14F-4D97-AF65-F5344CB8AC3E}">
        <p14:creationId xmlns:p14="http://schemas.microsoft.com/office/powerpoint/2010/main" val="2358602938"/>
      </p:ext>
    </p:extLst>
  </p:cSld>
  <p:clrMapOvr>
    <a:masterClrMapping/>
  </p:clrMapOvr>
  <p:hf sldNum="0" hdr="0" dt="0"/>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Rectangle 4"/>
          <p:cNvSpPr/>
          <p:nvPr userDrawn="1"/>
        </p:nvSpPr>
        <p:spPr>
          <a:xfrm>
            <a:off x="0" y="0"/>
            <a:ext cx="9144000" cy="51435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ffectLst/>
            </a:endParaRPr>
          </a:p>
        </p:txBody>
      </p:sp>
      <p:sp>
        <p:nvSpPr>
          <p:cNvPr id="3" name="Content Placeholder 2"/>
          <p:cNvSpPr>
            <a:spLocks noGrp="1"/>
          </p:cNvSpPr>
          <p:nvPr>
            <p:ph idx="1"/>
          </p:nvPr>
        </p:nvSpPr>
        <p:spPr>
          <a:xfrm>
            <a:off x="222093" y="789552"/>
            <a:ext cx="8464708" cy="3942438"/>
          </a:xfrm>
        </p:spPr>
        <p:txBody>
          <a:bodyPr/>
          <a:lstStyle>
            <a:lvl1pPr marL="342900" indent="-342900">
              <a:buFont typeface="Arial" panose="020B0604020202020204" pitchFamily="34" charset="0"/>
              <a:buChar char="•"/>
              <a:defRPr sz="2400">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2000">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1800">
                <a:latin typeface="Arial" panose="020B0604020202020204" pitchFamily="34" charset="0"/>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pic>
        <p:nvPicPr>
          <p:cNvPr id="4" name="Picture 3" descr="EurofusionDisc.eps">
            <a:hlinkClick r:id="" action="ppaction://noaction"/>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4410" y="87474"/>
            <a:ext cx="458197" cy="349281"/>
          </a:xfrm>
          <a:prstGeom prst="rect">
            <a:avLst/>
          </a:prstGeom>
        </p:spPr>
      </p:pic>
      <p:pic>
        <p:nvPicPr>
          <p:cNvPr id="1026" name="Picture 2" descr="Afbeeldingsresultaat voor european fla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22093" y="58133"/>
            <a:ext cx="792088" cy="398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78346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4" name="Rectangle 4"/>
          <p:cNvSpPr/>
          <p:nvPr userDrawn="1"/>
        </p:nvSpPr>
        <p:spPr>
          <a:xfrm>
            <a:off x="0" y="0"/>
            <a:ext cx="9144000" cy="51435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3" descr="EurofusionDisc.eps"/>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43890" y="86917"/>
            <a:ext cx="458787" cy="35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image00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5500" y="33470"/>
            <a:ext cx="1060135" cy="432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hasCustomPrompt="1"/>
          </p:nvPr>
        </p:nvSpPr>
        <p:spPr>
          <a:xfrm>
            <a:off x="1256148" y="122616"/>
            <a:ext cx="6844245" cy="342900"/>
          </a:xfrm>
        </p:spPr>
        <p:txBody>
          <a:bodyPr>
            <a:noAutofit/>
          </a:bodyPr>
          <a:lstStyle>
            <a:lvl1pPr algn="ctr">
              <a:lnSpc>
                <a:spcPts val="3200"/>
              </a:lnSpc>
              <a:defRPr sz="2800" b="1" baseline="0">
                <a:latin typeface="+mn-lt"/>
                <a:cs typeface="Arial" panose="020B0604020202020204" pitchFamily="34" charset="0"/>
              </a:defRPr>
            </a:lvl1pPr>
          </a:lstStyle>
          <a:p>
            <a:r>
              <a:rPr lang="en-US" dirty="0"/>
              <a:t>DONES. Cost and CODA</a:t>
            </a:r>
            <a:endParaRPr lang="en-GB" dirty="0"/>
          </a:p>
        </p:txBody>
      </p:sp>
    </p:spTree>
    <p:extLst>
      <p:ext uri="{BB962C8B-B14F-4D97-AF65-F5344CB8AC3E}">
        <p14:creationId xmlns:p14="http://schemas.microsoft.com/office/powerpoint/2010/main" val="1626878280"/>
      </p:ext>
    </p:extLst>
  </p:cSld>
  <p:clrMapOvr>
    <a:masterClrMapping/>
  </p:clrMapOvr>
  <p:hf sldNum="0" hdr="0" dt="0"/>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Rectangle 4"/>
          <p:cNvSpPr/>
          <p:nvPr userDrawn="1"/>
        </p:nvSpPr>
        <p:spPr>
          <a:xfrm>
            <a:off x="0" y="0"/>
            <a:ext cx="9144000" cy="59628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2366825" y="125015"/>
            <a:ext cx="5231625" cy="328136"/>
          </a:xfrm>
          <a:prstGeom prst="rect">
            <a:avLst/>
          </a:prstGeom>
        </p:spPr>
        <p:txBody>
          <a:bodyPr>
            <a:noAutofit/>
          </a:bodyPr>
          <a:lstStyle>
            <a:lvl1pPr algn="ctr">
              <a:lnSpc>
                <a:spcPts val="3200"/>
              </a:lnSpc>
              <a:defRPr sz="2800" b="1">
                <a:latin typeface="+mn-lt"/>
                <a:cs typeface="Arial" panose="020B0604020202020204" pitchFamily="34" charset="0"/>
              </a:defRPr>
            </a:lvl1pPr>
          </a:lstStyle>
          <a:p>
            <a:r>
              <a:rPr lang="en-US" dirty="0"/>
              <a:t>Click to edit Master title style</a:t>
            </a:r>
            <a:endParaRPr lang="en-GB" dirty="0"/>
          </a:p>
        </p:txBody>
      </p:sp>
      <p:pic>
        <p:nvPicPr>
          <p:cNvPr id="12" name="Imagen 7">
            <a:extLst>
              <a:ext uri="{FF2B5EF4-FFF2-40B4-BE49-F238E27FC236}">
                <a16:creationId xmlns:a16="http://schemas.microsoft.com/office/drawing/2014/main" id="{5BD69696-1D4C-4440-9583-D0B9B673BF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68344" y="0"/>
            <a:ext cx="1368152" cy="560005"/>
          </a:xfrm>
          <a:prstGeom prst="rect">
            <a:avLst/>
          </a:prstGeom>
        </p:spPr>
      </p:pic>
    </p:spTree>
    <p:extLst>
      <p:ext uri="{BB962C8B-B14F-4D97-AF65-F5344CB8AC3E}">
        <p14:creationId xmlns:p14="http://schemas.microsoft.com/office/powerpoint/2010/main" val="2741517689"/>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E7C616-7055-B6C4-35E6-929BE0DA4DDE}"/>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fecha 2">
            <a:extLst>
              <a:ext uri="{FF2B5EF4-FFF2-40B4-BE49-F238E27FC236}">
                <a16:creationId xmlns:a16="http://schemas.microsoft.com/office/drawing/2014/main" id="{A0496920-7573-FCC0-3452-57024DADDAE7}"/>
              </a:ext>
            </a:extLst>
          </p:cNvPr>
          <p:cNvSpPr>
            <a:spLocks noGrp="1"/>
          </p:cNvSpPr>
          <p:nvPr>
            <p:ph type="dt" sz="half" idx="10"/>
          </p:nvPr>
        </p:nvSpPr>
        <p:spPr/>
        <p:txBody>
          <a:bodyPr/>
          <a:lstStyle/>
          <a:p>
            <a:fld id="{6E674F56-7BED-4E0C-98A5-999D5B60CD29}" type="datetimeFigureOut">
              <a:rPr lang="en-GB" smtClean="0"/>
              <a:t>18/10/2023</a:t>
            </a:fld>
            <a:endParaRPr lang="en-GB"/>
          </a:p>
        </p:txBody>
      </p:sp>
      <p:sp>
        <p:nvSpPr>
          <p:cNvPr id="4" name="Marcador de pie de página 3">
            <a:extLst>
              <a:ext uri="{FF2B5EF4-FFF2-40B4-BE49-F238E27FC236}">
                <a16:creationId xmlns:a16="http://schemas.microsoft.com/office/drawing/2014/main" id="{A0BA13C6-36F2-6D81-CF1C-EDF62EB77C7E}"/>
              </a:ext>
            </a:extLst>
          </p:cNvPr>
          <p:cNvSpPr>
            <a:spLocks noGrp="1"/>
          </p:cNvSpPr>
          <p:nvPr>
            <p:ph type="ftr" sz="quarter" idx="11"/>
          </p:nvPr>
        </p:nvSpPr>
        <p:spPr/>
        <p:txBody>
          <a:bodyPr/>
          <a:lstStyle/>
          <a:p>
            <a:endParaRPr lang="en-GB"/>
          </a:p>
        </p:txBody>
      </p:sp>
      <p:sp>
        <p:nvSpPr>
          <p:cNvPr id="5" name="Marcador de número de diapositiva 4">
            <a:extLst>
              <a:ext uri="{FF2B5EF4-FFF2-40B4-BE49-F238E27FC236}">
                <a16:creationId xmlns:a16="http://schemas.microsoft.com/office/drawing/2014/main" id="{B63B6A2E-6E47-9640-870D-C5353B0B9748}"/>
              </a:ext>
            </a:extLst>
          </p:cNvPr>
          <p:cNvSpPr>
            <a:spLocks noGrp="1"/>
          </p:cNvSpPr>
          <p:nvPr>
            <p:ph type="sldNum" sz="quarter" idx="12"/>
          </p:nvPr>
        </p:nvSpPr>
        <p:spPr>
          <a:xfrm>
            <a:off x="6191565" y="4628763"/>
            <a:ext cx="361635" cy="276999"/>
          </a:xfrm>
        </p:spPr>
        <p:txBody>
          <a:bodyPr/>
          <a:lstStyle/>
          <a:p>
            <a:fld id="{FDBB1C1A-0D10-4073-837B-74349117396C}" type="slidenum">
              <a:rPr lang="en-GB" smtClean="0"/>
              <a:t>‹#›</a:t>
            </a:fld>
            <a:endParaRPr lang="en-GB"/>
          </a:p>
        </p:txBody>
      </p:sp>
    </p:spTree>
    <p:extLst>
      <p:ext uri="{BB962C8B-B14F-4D97-AF65-F5344CB8AC3E}">
        <p14:creationId xmlns:p14="http://schemas.microsoft.com/office/powerpoint/2010/main" val="18196215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D1976C1-7C91-D62B-A0ED-7C3D87921C1A}"/>
              </a:ext>
            </a:extLst>
          </p:cNvPr>
          <p:cNvSpPr>
            <a:spLocks noGrp="1"/>
          </p:cNvSpPr>
          <p:nvPr>
            <p:ph type="dt" sz="half" idx="10"/>
          </p:nvPr>
        </p:nvSpPr>
        <p:spPr>
          <a:xfrm>
            <a:off x="7667926" y="4767264"/>
            <a:ext cx="756084" cy="273844"/>
          </a:xfrm>
        </p:spPr>
        <p:txBody>
          <a:bodyPr/>
          <a:lstStyle/>
          <a:p>
            <a:pPr>
              <a:defRPr/>
            </a:pPr>
            <a:r>
              <a:rPr lang="x-none"/>
              <a:t>21/09/2022</a:t>
            </a:r>
            <a:endParaRPr lang="en-GB" dirty="0"/>
          </a:p>
        </p:txBody>
      </p:sp>
      <p:sp>
        <p:nvSpPr>
          <p:cNvPr id="4" name="Footer Placeholder 3">
            <a:extLst>
              <a:ext uri="{FF2B5EF4-FFF2-40B4-BE49-F238E27FC236}">
                <a16:creationId xmlns:a16="http://schemas.microsoft.com/office/drawing/2014/main" id="{4A2B3EE8-8242-6117-251E-DC1AD50F5033}"/>
              </a:ext>
            </a:extLst>
          </p:cNvPr>
          <p:cNvSpPr>
            <a:spLocks noGrp="1"/>
          </p:cNvSpPr>
          <p:nvPr>
            <p:ph type="ftr" sz="quarter" idx="11"/>
          </p:nvPr>
        </p:nvSpPr>
        <p:spPr>
          <a:xfrm>
            <a:off x="6425788" y="4767264"/>
            <a:ext cx="1350150" cy="273844"/>
          </a:xfrm>
        </p:spPr>
        <p:txBody>
          <a:bodyPr/>
          <a:lstStyle/>
          <a:p>
            <a:pPr>
              <a:defRPr/>
            </a:pPr>
            <a:r>
              <a:rPr lang="en-GB"/>
              <a:t>P. Cara | 32nd Soft 2022 |</a:t>
            </a:r>
            <a:endParaRPr lang="en-GB" dirty="0"/>
          </a:p>
        </p:txBody>
      </p:sp>
      <p:sp>
        <p:nvSpPr>
          <p:cNvPr id="5" name="Slide Number Placeholder 4">
            <a:extLst>
              <a:ext uri="{FF2B5EF4-FFF2-40B4-BE49-F238E27FC236}">
                <a16:creationId xmlns:a16="http://schemas.microsoft.com/office/drawing/2014/main" id="{098F99DA-EABA-21AE-1960-EADE1AF042B1}"/>
              </a:ext>
            </a:extLst>
          </p:cNvPr>
          <p:cNvSpPr>
            <a:spLocks noGrp="1"/>
          </p:cNvSpPr>
          <p:nvPr>
            <p:ph type="sldNum" sz="quarter" idx="12"/>
          </p:nvPr>
        </p:nvSpPr>
        <p:spPr>
          <a:xfrm>
            <a:off x="8244408" y="4767264"/>
            <a:ext cx="604410" cy="273844"/>
          </a:xfrm>
        </p:spPr>
        <p:txBody>
          <a:bodyPr/>
          <a:lstStyle/>
          <a:p>
            <a:pPr>
              <a:defRPr/>
            </a:pPr>
            <a:r>
              <a:rPr lang="en-US" dirty="0"/>
              <a:t>| Page </a:t>
            </a:r>
            <a:fld id="{EA2BFE7A-63C3-4696-BA76-19E63631F2AF}" type="slidenum">
              <a:rPr lang="en-GB" smtClean="0"/>
              <a:pPr>
                <a:defRPr/>
              </a:pPr>
              <a:t>‹#›</a:t>
            </a:fld>
            <a:endParaRPr lang="en-GB" dirty="0"/>
          </a:p>
        </p:txBody>
      </p:sp>
      <p:sp>
        <p:nvSpPr>
          <p:cNvPr id="6" name="Rectangle 4">
            <a:extLst>
              <a:ext uri="{FF2B5EF4-FFF2-40B4-BE49-F238E27FC236}">
                <a16:creationId xmlns:a16="http://schemas.microsoft.com/office/drawing/2014/main" id="{584D030F-800C-7FE7-E543-10F1C6E06260}"/>
              </a:ext>
            </a:extLst>
          </p:cNvPr>
          <p:cNvSpPr/>
          <p:nvPr userDrawn="1"/>
        </p:nvSpPr>
        <p:spPr>
          <a:xfrm>
            <a:off x="0" y="0"/>
            <a:ext cx="9144000" cy="514350"/>
          </a:xfrm>
          <a:prstGeom prst="rect">
            <a:avLst/>
          </a:prstGeom>
          <a:solidFill>
            <a:srgbClr val="E3E3E3"/>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7" name="Picture 3" descr="EurofusionDisc.eps">
            <a:extLst>
              <a:ext uri="{FF2B5EF4-FFF2-40B4-BE49-F238E27FC236}">
                <a16:creationId xmlns:a16="http://schemas.microsoft.com/office/drawing/2014/main" id="{B9800F0D-5477-BAA5-7070-02D3E062219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05907" y="86916"/>
            <a:ext cx="408796" cy="3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image001">
            <a:extLst>
              <a:ext uri="{FF2B5EF4-FFF2-40B4-BE49-F238E27FC236}">
                <a16:creationId xmlns:a16="http://schemas.microsoft.com/office/drawing/2014/main" id="{D3A8535D-F58A-7662-3434-8F3D0A385828}"/>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43509" y="32960"/>
            <a:ext cx="972107" cy="480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36B6EB94-DF2A-667C-6CF8-0691647C049D}"/>
              </a:ext>
            </a:extLst>
          </p:cNvPr>
          <p:cNvSpPr>
            <a:spLocks noGrp="1"/>
          </p:cNvSpPr>
          <p:nvPr>
            <p:ph type="title"/>
          </p:nvPr>
        </p:nvSpPr>
        <p:spPr>
          <a:xfrm>
            <a:off x="996652" y="-509"/>
            <a:ext cx="7150697" cy="514350"/>
          </a:xfrm>
        </p:spPr>
        <p:txBody>
          <a:bodyPr/>
          <a:lstStyle>
            <a:lvl1pPr>
              <a:defRPr sz="2400" b="1"/>
            </a:lvl1pPr>
          </a:lstStyle>
          <a:p>
            <a:r>
              <a:rPr lang="en-US" dirty="0"/>
              <a:t>Click to edit Master title style</a:t>
            </a:r>
            <a:endParaRPr lang="x-none" dirty="0"/>
          </a:p>
        </p:txBody>
      </p:sp>
    </p:spTree>
    <p:extLst>
      <p:ext uri="{BB962C8B-B14F-4D97-AF65-F5344CB8AC3E}">
        <p14:creationId xmlns:p14="http://schemas.microsoft.com/office/powerpoint/2010/main" val="29080954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7264E8F-F942-45E5-A4B9-9DD56F6A051B}" type="slidenum">
              <a:rPr lang="en-GB" smtClean="0"/>
              <a:t>‹#›</a:t>
            </a:fld>
            <a:endParaRPr lang="en-GB"/>
          </a:p>
        </p:txBody>
      </p:sp>
    </p:spTree>
    <p:extLst>
      <p:ext uri="{BB962C8B-B14F-4D97-AF65-F5344CB8AC3E}">
        <p14:creationId xmlns:p14="http://schemas.microsoft.com/office/powerpoint/2010/main" val="159720141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 preserve="1">
  <p:cSld name="1_Title and Content">
    <p:spTree>
      <p:nvGrpSpPr>
        <p:cNvPr id="1" name=""/>
        <p:cNvGrpSpPr/>
        <p:nvPr/>
      </p:nvGrpSpPr>
      <p:grpSpPr>
        <a:xfrm>
          <a:off x="0" y="0"/>
          <a:ext cx="0" cy="0"/>
          <a:chOff x="0" y="0"/>
          <a:chExt cx="0" cy="0"/>
        </a:xfrm>
      </p:grpSpPr>
      <p:pic>
        <p:nvPicPr>
          <p:cNvPr id="54" name="Imagen" descr="Imagen"/>
          <p:cNvPicPr>
            <a:picLocks/>
          </p:cNvPicPr>
          <p:nvPr/>
        </p:nvPicPr>
        <p:blipFill>
          <a:blip r:embed="rId2"/>
          <a:stretch>
            <a:fillRect/>
          </a:stretch>
        </p:blipFill>
        <p:spPr>
          <a:xfrm>
            <a:off x="-700" y="158"/>
            <a:ext cx="9215037" cy="633131"/>
          </a:xfrm>
          <a:prstGeom prst="rect">
            <a:avLst/>
          </a:prstGeom>
          <a:ln w="12700">
            <a:miter lim="400000"/>
          </a:ln>
        </p:spPr>
      </p:pic>
      <p:sp>
        <p:nvSpPr>
          <p:cNvPr id="55" name="Texto del título"/>
          <p:cNvSpPr txBox="1">
            <a:spLocks noGrp="1"/>
          </p:cNvSpPr>
          <p:nvPr>
            <p:ph type="title"/>
          </p:nvPr>
        </p:nvSpPr>
        <p:spPr>
          <a:xfrm>
            <a:off x="2155477" y="4379"/>
            <a:ext cx="4680522" cy="646551"/>
          </a:xfrm>
          <a:prstGeom prst="rect">
            <a:avLst/>
          </a:prstGeom>
        </p:spPr>
        <p:txBody>
          <a:bodyPr/>
          <a:lstStyle>
            <a:lvl1pPr algn="l">
              <a:defRPr sz="2400" b="1">
                <a:solidFill>
                  <a:srgbClr val="FFFFFF"/>
                </a:solidFill>
              </a:defRPr>
            </a:lvl1pPr>
          </a:lstStyle>
          <a:p>
            <a:r>
              <a:t>Texto del título</a:t>
            </a:r>
          </a:p>
        </p:txBody>
      </p:sp>
      <p:sp>
        <p:nvSpPr>
          <p:cNvPr id="56" name="Nivel de texto 1…"/>
          <p:cNvSpPr txBox="1">
            <a:spLocks noGrp="1"/>
          </p:cNvSpPr>
          <p:nvPr>
            <p:ph type="body" idx="1"/>
          </p:nvPr>
        </p:nvSpPr>
        <p:spPr>
          <a:xfrm>
            <a:off x="457200" y="1059582"/>
            <a:ext cx="8229600" cy="3672409"/>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pic>
        <p:nvPicPr>
          <p:cNvPr id="57" name="Imagen" descr="Image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2194" y="75227"/>
            <a:ext cx="1043776" cy="482993"/>
          </a:xfrm>
          <a:prstGeom prst="rect">
            <a:avLst/>
          </a:prstGeom>
          <a:ln w="12700">
            <a:miter lim="400000"/>
          </a:ln>
        </p:spPr>
      </p:pic>
      <p:pic>
        <p:nvPicPr>
          <p:cNvPr id="58" name="Imagen" descr="Image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69722" y="86158"/>
            <a:ext cx="1143550" cy="461131"/>
          </a:xfrm>
          <a:prstGeom prst="rect">
            <a:avLst/>
          </a:prstGeom>
          <a:ln w="12700">
            <a:miter lim="400000"/>
          </a:ln>
        </p:spPr>
      </p:pic>
      <p:sp>
        <p:nvSpPr>
          <p:cNvPr id="59"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56664970"/>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tx" preserve="1">
  <p:cSld name="2_Title and Content">
    <p:spTree>
      <p:nvGrpSpPr>
        <p:cNvPr id="1" name=""/>
        <p:cNvGrpSpPr/>
        <p:nvPr/>
      </p:nvGrpSpPr>
      <p:grpSpPr>
        <a:xfrm>
          <a:off x="0" y="0"/>
          <a:ext cx="0" cy="0"/>
          <a:chOff x="0" y="0"/>
          <a:chExt cx="0" cy="0"/>
        </a:xfrm>
      </p:grpSpPr>
      <p:sp>
        <p:nvSpPr>
          <p:cNvPr id="66" name="Nivel de texto 1…"/>
          <p:cNvSpPr txBox="1">
            <a:spLocks noGrp="1"/>
          </p:cNvSpPr>
          <p:nvPr>
            <p:ph type="body"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67"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29909350"/>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8381443"/>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5536" y="1761660"/>
            <a:ext cx="8496944" cy="972108"/>
          </a:xfrm>
        </p:spPr>
        <p:txBody>
          <a:bodyPr>
            <a:noAutofit/>
          </a:bodyPr>
          <a:lstStyle>
            <a:lvl1pPr algn="l">
              <a:defRPr sz="3500" baseline="0">
                <a:latin typeface="Arial" panose="020B0604020202020204" pitchFamily="34" charset="0"/>
                <a:cs typeface="Arial" panose="020B0604020202020204" pitchFamily="34" charset="0"/>
              </a:defRPr>
            </a:lvl1pPr>
          </a:lstStyle>
          <a:p>
            <a:r>
              <a:rPr lang="en-GB" dirty="0"/>
              <a:t>Test title</a:t>
            </a:r>
          </a:p>
        </p:txBody>
      </p:sp>
      <p:sp>
        <p:nvSpPr>
          <p:cNvPr id="3" name="Subtitle 2"/>
          <p:cNvSpPr>
            <a:spLocks noGrp="1"/>
          </p:cNvSpPr>
          <p:nvPr>
            <p:ph type="subTitle" idx="1" hasCustomPrompt="1"/>
          </p:nvPr>
        </p:nvSpPr>
        <p:spPr>
          <a:xfrm>
            <a:off x="395536" y="3219822"/>
            <a:ext cx="4392488" cy="324036"/>
          </a:xfrm>
        </p:spPr>
        <p:txBody>
          <a:bodyPr>
            <a:normAutofit/>
          </a:bodyPr>
          <a:lstStyle>
            <a:lvl1pPr marL="0" indent="0" algn="l">
              <a:buNone/>
              <a:defRPr sz="2200" b="1"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TEST 1</a:t>
            </a:r>
          </a:p>
        </p:txBody>
      </p:sp>
      <p:sp>
        <p:nvSpPr>
          <p:cNvPr id="6" name="Picture Placeholder 10"/>
          <p:cNvSpPr>
            <a:spLocks noGrp="1"/>
          </p:cNvSpPr>
          <p:nvPr>
            <p:ph type="pic" sz="quarter" idx="10" hasCustomPrompt="1"/>
          </p:nvPr>
        </p:nvSpPr>
        <p:spPr>
          <a:xfrm>
            <a:off x="395537" y="4268763"/>
            <a:ext cx="1295375" cy="679252"/>
          </a:xfrm>
        </p:spPr>
        <p:txBody>
          <a:bodyPr>
            <a:normAutofit/>
          </a:bodyPr>
          <a:lstStyle>
            <a:lvl1pPr marL="0" indent="0" algn="ctr">
              <a:buFontTx/>
              <a:buNone/>
              <a:defRPr sz="1800">
                <a:latin typeface="Arial" panose="020B0604020202020204" pitchFamily="34" charset="0"/>
                <a:cs typeface="Arial" panose="020B0604020202020204" pitchFamily="34" charset="0"/>
              </a:defRPr>
            </a:lvl1pPr>
          </a:lstStyle>
          <a:p>
            <a:r>
              <a:rPr lang="en-US" dirty="0"/>
              <a:t>Logo of presenter</a:t>
            </a:r>
            <a:endParaRPr lang="en-GB" dirty="0"/>
          </a:p>
        </p:txBody>
      </p:sp>
      <p:pic>
        <p:nvPicPr>
          <p:cNvPr id="15" name="Imagen 7">
            <a:extLst>
              <a:ext uri="{FF2B5EF4-FFF2-40B4-BE49-F238E27FC236}">
                <a16:creationId xmlns:a16="http://schemas.microsoft.com/office/drawing/2014/main" id="{5BD69696-1D4C-4440-9583-D0B9B673BF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32240" y="2882913"/>
            <a:ext cx="2236078" cy="912973"/>
          </a:xfrm>
          <a:prstGeom prst="rect">
            <a:avLst/>
          </a:prstGeom>
        </p:spPr>
      </p:pic>
      <p:pic>
        <p:nvPicPr>
          <p:cNvPr id="16" name="15 Imagen" descr="La Fundación - iDescubre"/>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597407" y="987248"/>
            <a:ext cx="936104" cy="1010022"/>
          </a:xfrm>
          <a:prstGeom prst="rect">
            <a:avLst/>
          </a:prstGeom>
          <a:noFill/>
          <a:ln>
            <a:noFill/>
          </a:ln>
        </p:spPr>
      </p:pic>
      <p:pic>
        <p:nvPicPr>
          <p:cNvPr id="17" name="Imagen1" descr="\\filer02\cas\DGPT\Pitgi\00.- GENERAL SUBDIRECCIÓN\01. SECRETARÍA\LOGO\LOGOS MCI 2020\MCI.Gob.gif"/>
          <p:cNvPicPr/>
          <p:nvPr userDrawn="1"/>
        </p:nvPicPr>
        <p:blipFill>
          <a:blip r:embed="rId4" cstate="email">
            <a:extLst>
              <a:ext uri="{28A0092B-C50C-407E-A947-70E740481C1C}">
                <a14:useLocalDpi xmlns:a14="http://schemas.microsoft.com/office/drawing/2010/main"/>
              </a:ext>
            </a:extLst>
          </a:blip>
          <a:stretch>
            <a:fillRect/>
          </a:stretch>
        </p:blipFill>
        <p:spPr bwMode="auto">
          <a:xfrm>
            <a:off x="6372200" y="351849"/>
            <a:ext cx="1543744" cy="407353"/>
          </a:xfrm>
          <a:prstGeom prst="rect">
            <a:avLst/>
          </a:prstGeom>
        </p:spPr>
      </p:pic>
      <p:pic>
        <p:nvPicPr>
          <p:cNvPr id="18" name="17 Imagen" descr="Logo Unión Europea"/>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563888" y="411510"/>
            <a:ext cx="1584176" cy="1307202"/>
          </a:xfrm>
          <a:prstGeom prst="rect">
            <a:avLst/>
          </a:prstGeom>
          <a:noFill/>
          <a:ln>
            <a:noFill/>
          </a:ln>
        </p:spPr>
      </p:pic>
    </p:spTree>
    <p:extLst>
      <p:ext uri="{BB962C8B-B14F-4D97-AF65-F5344CB8AC3E}">
        <p14:creationId xmlns:p14="http://schemas.microsoft.com/office/powerpoint/2010/main" val="230883258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9582"/>
            <a:ext cx="8229600" cy="3672408"/>
          </a:xfrm>
        </p:spPr>
        <p:txBody>
          <a:bodyPr/>
          <a:lstStyle>
            <a:lvl1pPr marL="342900" indent="-342900">
              <a:buFont typeface="Arial" panose="020B0604020202020204" pitchFamily="34" charset="0"/>
              <a:buChar char="•"/>
              <a:defRPr sz="2400">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2000">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1800">
                <a:latin typeface="Arial" panose="020B0604020202020204" pitchFamily="34" charset="0"/>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8" name="Footer Placeholder 4"/>
          <p:cNvSpPr>
            <a:spLocks noGrp="1"/>
          </p:cNvSpPr>
          <p:nvPr>
            <p:ph type="ftr" sz="quarter" idx="11"/>
          </p:nvPr>
        </p:nvSpPr>
        <p:spPr>
          <a:xfrm>
            <a:off x="467544" y="4908928"/>
            <a:ext cx="8240228" cy="201104"/>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endParaRPr lang="en-GB" dirty="0"/>
          </a:p>
        </p:txBody>
      </p:sp>
    </p:spTree>
    <p:extLst>
      <p:ext uri="{BB962C8B-B14F-4D97-AF65-F5344CB8AC3E}">
        <p14:creationId xmlns:p14="http://schemas.microsoft.com/office/powerpoint/2010/main" val="27144105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F99F35-53CE-B712-64C1-7884662D0ED0}"/>
              </a:ext>
            </a:extLst>
          </p:cNvPr>
          <p:cNvSpPr>
            <a:spLocks noGrp="1"/>
          </p:cNvSpPr>
          <p:nvPr>
            <p:ph type="ctrTitle"/>
          </p:nvPr>
        </p:nvSpPr>
        <p:spPr>
          <a:xfrm>
            <a:off x="1143000" y="841375"/>
            <a:ext cx="6858000" cy="17907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F3115234-DAB4-048F-2E00-11AF6AC711A3}"/>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39F1FED-68A2-7C18-23AF-17FCD0E8E21E}"/>
              </a:ext>
            </a:extLst>
          </p:cNvPr>
          <p:cNvSpPr>
            <a:spLocks noGrp="1"/>
          </p:cNvSpPr>
          <p:nvPr>
            <p:ph type="dt" sz="half" idx="10"/>
          </p:nvPr>
        </p:nvSpPr>
        <p:spPr/>
        <p:txBody>
          <a:bodyPr/>
          <a:lstStyle/>
          <a:p>
            <a:fld id="{EF092775-AAE5-41A9-9B19-8131FFE1FE53}" type="datetimeFigureOut">
              <a:rPr lang="es-ES" smtClean="0"/>
              <a:t>18/10/2023</a:t>
            </a:fld>
            <a:endParaRPr lang="es-ES"/>
          </a:p>
        </p:txBody>
      </p:sp>
      <p:sp>
        <p:nvSpPr>
          <p:cNvPr id="5" name="Marcador de pie de página 4">
            <a:extLst>
              <a:ext uri="{FF2B5EF4-FFF2-40B4-BE49-F238E27FC236}">
                <a16:creationId xmlns:a16="http://schemas.microsoft.com/office/drawing/2014/main" id="{19E94904-81E5-CCF2-A73F-96703FEA1C1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5475DF2-D75C-65DB-9D65-506F986F9E46}"/>
              </a:ext>
            </a:extLst>
          </p:cNvPr>
          <p:cNvSpPr>
            <a:spLocks noGrp="1"/>
          </p:cNvSpPr>
          <p:nvPr>
            <p:ph type="sldNum" sz="quarter" idx="12"/>
          </p:nvPr>
        </p:nvSpPr>
        <p:spPr/>
        <p:txBody>
          <a:bodyPr/>
          <a:lstStyle/>
          <a:p>
            <a:fld id="{579246B9-C0BA-4A7B-842C-9FF4BC5C0A67}" type="slidenum">
              <a:rPr lang="es-ES" smtClean="0"/>
              <a:t>‹#›</a:t>
            </a:fld>
            <a:endParaRPr lang="es-ES"/>
          </a:p>
        </p:txBody>
      </p:sp>
    </p:spTree>
    <p:extLst>
      <p:ext uri="{BB962C8B-B14F-4D97-AF65-F5344CB8AC3E}">
        <p14:creationId xmlns:p14="http://schemas.microsoft.com/office/powerpoint/2010/main" val="31300715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06A2AA-EFFC-EF44-664E-F15845B79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370EB57-EEB2-707D-E79F-92863E9435F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22E4CB3-B185-DEAD-03DC-03A9E795F213}"/>
              </a:ext>
            </a:extLst>
          </p:cNvPr>
          <p:cNvSpPr>
            <a:spLocks noGrp="1"/>
          </p:cNvSpPr>
          <p:nvPr>
            <p:ph type="dt" sz="half" idx="10"/>
          </p:nvPr>
        </p:nvSpPr>
        <p:spPr/>
        <p:txBody>
          <a:bodyPr/>
          <a:lstStyle/>
          <a:p>
            <a:fld id="{EF092775-AAE5-41A9-9B19-8131FFE1FE53}" type="datetimeFigureOut">
              <a:rPr lang="es-ES" smtClean="0"/>
              <a:t>18/10/2023</a:t>
            </a:fld>
            <a:endParaRPr lang="es-ES"/>
          </a:p>
        </p:txBody>
      </p:sp>
      <p:sp>
        <p:nvSpPr>
          <p:cNvPr id="5" name="Marcador de pie de página 4">
            <a:extLst>
              <a:ext uri="{FF2B5EF4-FFF2-40B4-BE49-F238E27FC236}">
                <a16:creationId xmlns:a16="http://schemas.microsoft.com/office/drawing/2014/main" id="{23C9542D-0888-6DFD-9DF8-D9891A52AB7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BADC776-9AD8-8671-C4A6-E12C475F5FB4}"/>
              </a:ext>
            </a:extLst>
          </p:cNvPr>
          <p:cNvSpPr>
            <a:spLocks noGrp="1"/>
          </p:cNvSpPr>
          <p:nvPr>
            <p:ph type="sldNum" sz="quarter" idx="12"/>
          </p:nvPr>
        </p:nvSpPr>
        <p:spPr/>
        <p:txBody>
          <a:bodyPr/>
          <a:lstStyle/>
          <a:p>
            <a:fld id="{579246B9-C0BA-4A7B-842C-9FF4BC5C0A67}" type="slidenum">
              <a:rPr lang="es-ES" smtClean="0"/>
              <a:t>‹#›</a:t>
            </a:fld>
            <a:endParaRPr lang="es-ES"/>
          </a:p>
        </p:txBody>
      </p:sp>
    </p:spTree>
    <p:extLst>
      <p:ext uri="{BB962C8B-B14F-4D97-AF65-F5344CB8AC3E}">
        <p14:creationId xmlns:p14="http://schemas.microsoft.com/office/powerpoint/2010/main" val="132501711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7DC907-53CA-C8BB-1FFE-2E0BCF0AB2DD}"/>
              </a:ext>
            </a:extLst>
          </p:cNvPr>
          <p:cNvSpPr>
            <a:spLocks noGrp="1"/>
          </p:cNvSpPr>
          <p:nvPr>
            <p:ph type="title"/>
          </p:nvPr>
        </p:nvSpPr>
        <p:spPr>
          <a:xfrm>
            <a:off x="623888" y="1282700"/>
            <a:ext cx="7886700" cy="2139950"/>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B5766E02-EE48-A010-3042-248DEF03D2C1}"/>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723D6E6-60D0-35F5-FAF1-506FE396FF19}"/>
              </a:ext>
            </a:extLst>
          </p:cNvPr>
          <p:cNvSpPr>
            <a:spLocks noGrp="1"/>
          </p:cNvSpPr>
          <p:nvPr>
            <p:ph type="dt" sz="half" idx="10"/>
          </p:nvPr>
        </p:nvSpPr>
        <p:spPr/>
        <p:txBody>
          <a:bodyPr/>
          <a:lstStyle/>
          <a:p>
            <a:fld id="{EF092775-AAE5-41A9-9B19-8131FFE1FE53}" type="datetimeFigureOut">
              <a:rPr lang="es-ES" smtClean="0"/>
              <a:t>18/10/2023</a:t>
            </a:fld>
            <a:endParaRPr lang="es-ES"/>
          </a:p>
        </p:txBody>
      </p:sp>
      <p:sp>
        <p:nvSpPr>
          <p:cNvPr id="5" name="Marcador de pie de página 4">
            <a:extLst>
              <a:ext uri="{FF2B5EF4-FFF2-40B4-BE49-F238E27FC236}">
                <a16:creationId xmlns:a16="http://schemas.microsoft.com/office/drawing/2014/main" id="{179A8020-6645-F8A5-9278-418B8A3E16F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E6F0082-7A45-1ABC-AAE8-EF5709C6BDB3}"/>
              </a:ext>
            </a:extLst>
          </p:cNvPr>
          <p:cNvSpPr>
            <a:spLocks noGrp="1"/>
          </p:cNvSpPr>
          <p:nvPr>
            <p:ph type="sldNum" sz="quarter" idx="12"/>
          </p:nvPr>
        </p:nvSpPr>
        <p:spPr/>
        <p:txBody>
          <a:bodyPr/>
          <a:lstStyle/>
          <a:p>
            <a:fld id="{579246B9-C0BA-4A7B-842C-9FF4BC5C0A67}" type="slidenum">
              <a:rPr lang="es-ES" smtClean="0"/>
              <a:t>‹#›</a:t>
            </a:fld>
            <a:endParaRPr lang="es-ES"/>
          </a:p>
        </p:txBody>
      </p:sp>
    </p:spTree>
    <p:extLst>
      <p:ext uri="{BB962C8B-B14F-4D97-AF65-F5344CB8AC3E}">
        <p14:creationId xmlns:p14="http://schemas.microsoft.com/office/powerpoint/2010/main" val="1016538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14124D-5438-4A43-AD64-BE287C3BDA2C}"/>
              </a:ext>
            </a:extLst>
          </p:cNvPr>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E6D34B8-A943-4A58-ACD9-EDD7D610E3CF}"/>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8F3E0668-8E2F-4659-9A24-29F2C06CA7E9}"/>
              </a:ext>
            </a:extLst>
          </p:cNvPr>
          <p:cNvSpPr>
            <a:spLocks noGrp="1"/>
          </p:cNvSpPr>
          <p:nvPr>
            <p:ph type="dt" sz="half" idx="10"/>
          </p:nvPr>
        </p:nvSpPr>
        <p:spPr/>
        <p:txBody>
          <a:bodyPr/>
          <a:lstStyle/>
          <a:p>
            <a:fld id="{C41C7B56-9B24-403E-8EE3-D051D7D65D77}" type="datetimeFigureOut">
              <a:rPr lang="es-ES" smtClean="0"/>
              <a:t>18/10/2023</a:t>
            </a:fld>
            <a:endParaRPr lang="es-ES"/>
          </a:p>
        </p:txBody>
      </p:sp>
      <p:sp>
        <p:nvSpPr>
          <p:cNvPr id="5" name="Marcador de pie de página 4">
            <a:extLst>
              <a:ext uri="{FF2B5EF4-FFF2-40B4-BE49-F238E27FC236}">
                <a16:creationId xmlns:a16="http://schemas.microsoft.com/office/drawing/2014/main" id="{B4E9FAE9-A9BA-4248-B39F-657525064ED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8430FBA-CAFA-4F7C-91FC-D41C3D510D2E}"/>
              </a:ext>
            </a:extLst>
          </p:cNvPr>
          <p:cNvSpPr>
            <a:spLocks noGrp="1"/>
          </p:cNvSpPr>
          <p:nvPr>
            <p:ph type="sldNum" sz="quarter" idx="12"/>
          </p:nvPr>
        </p:nvSpPr>
        <p:spPr/>
        <p:txBody>
          <a:bodyPr/>
          <a:lstStyle/>
          <a:p>
            <a:fld id="{DEF6966C-7341-483E-8768-8B3140974C6A}" type="slidenum">
              <a:rPr lang="es-ES" smtClean="0"/>
              <a:t>‹#›</a:t>
            </a:fld>
            <a:endParaRPr lang="es-ES"/>
          </a:p>
        </p:txBody>
      </p:sp>
    </p:spTree>
    <p:extLst>
      <p:ext uri="{BB962C8B-B14F-4D97-AF65-F5344CB8AC3E}">
        <p14:creationId xmlns:p14="http://schemas.microsoft.com/office/powerpoint/2010/main" val="134825421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00A2F0-4359-DA83-D277-FC225654B43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F3DBBAF-DEA1-0873-61AB-0FFE5266CE70}"/>
              </a:ext>
            </a:extLst>
          </p:cNvPr>
          <p:cNvSpPr>
            <a:spLocks noGrp="1"/>
          </p:cNvSpPr>
          <p:nvPr>
            <p:ph sz="half" idx="1"/>
          </p:nvPr>
        </p:nvSpPr>
        <p:spPr>
          <a:xfrm>
            <a:off x="628650" y="1370013"/>
            <a:ext cx="3867150" cy="326231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51CEFFC-BF99-96E7-8123-1C85BF5C7850}"/>
              </a:ext>
            </a:extLst>
          </p:cNvPr>
          <p:cNvSpPr>
            <a:spLocks noGrp="1"/>
          </p:cNvSpPr>
          <p:nvPr>
            <p:ph sz="half" idx="2"/>
          </p:nvPr>
        </p:nvSpPr>
        <p:spPr>
          <a:xfrm>
            <a:off x="4648200" y="1370013"/>
            <a:ext cx="3867150" cy="326231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9F428F0-0D69-9B01-3E57-22E53E7CBFB9}"/>
              </a:ext>
            </a:extLst>
          </p:cNvPr>
          <p:cNvSpPr>
            <a:spLocks noGrp="1"/>
          </p:cNvSpPr>
          <p:nvPr>
            <p:ph type="dt" sz="half" idx="10"/>
          </p:nvPr>
        </p:nvSpPr>
        <p:spPr/>
        <p:txBody>
          <a:bodyPr/>
          <a:lstStyle/>
          <a:p>
            <a:fld id="{EF092775-AAE5-41A9-9B19-8131FFE1FE53}" type="datetimeFigureOut">
              <a:rPr lang="es-ES" smtClean="0"/>
              <a:t>18/10/2023</a:t>
            </a:fld>
            <a:endParaRPr lang="es-ES"/>
          </a:p>
        </p:txBody>
      </p:sp>
      <p:sp>
        <p:nvSpPr>
          <p:cNvPr id="6" name="Marcador de pie de página 5">
            <a:extLst>
              <a:ext uri="{FF2B5EF4-FFF2-40B4-BE49-F238E27FC236}">
                <a16:creationId xmlns:a16="http://schemas.microsoft.com/office/drawing/2014/main" id="{E39388C9-4F64-5837-C62D-B489DB52969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3954847-929B-8298-C5F5-CF29FD747532}"/>
              </a:ext>
            </a:extLst>
          </p:cNvPr>
          <p:cNvSpPr>
            <a:spLocks noGrp="1"/>
          </p:cNvSpPr>
          <p:nvPr>
            <p:ph type="sldNum" sz="quarter" idx="12"/>
          </p:nvPr>
        </p:nvSpPr>
        <p:spPr/>
        <p:txBody>
          <a:bodyPr/>
          <a:lstStyle/>
          <a:p>
            <a:fld id="{579246B9-C0BA-4A7B-842C-9FF4BC5C0A67}" type="slidenum">
              <a:rPr lang="es-ES" smtClean="0"/>
              <a:t>‹#›</a:t>
            </a:fld>
            <a:endParaRPr lang="es-ES"/>
          </a:p>
        </p:txBody>
      </p:sp>
    </p:spTree>
    <p:extLst>
      <p:ext uri="{BB962C8B-B14F-4D97-AF65-F5344CB8AC3E}">
        <p14:creationId xmlns:p14="http://schemas.microsoft.com/office/powerpoint/2010/main" val="212386964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8F20A3-4FAD-7ED1-3508-EE8AB58A3B91}"/>
              </a:ext>
            </a:extLst>
          </p:cNvPr>
          <p:cNvSpPr>
            <a:spLocks noGrp="1"/>
          </p:cNvSpPr>
          <p:nvPr>
            <p:ph type="title"/>
          </p:nvPr>
        </p:nvSpPr>
        <p:spPr>
          <a:xfrm>
            <a:off x="630238" y="274638"/>
            <a:ext cx="7886700" cy="993775"/>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3DD6E19-183A-87CE-C41C-2B6022E9C64C}"/>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6C1BF6B-8A47-3B13-1106-A1ED6910945F}"/>
              </a:ext>
            </a:extLst>
          </p:cNvPr>
          <p:cNvSpPr>
            <a:spLocks noGrp="1"/>
          </p:cNvSpPr>
          <p:nvPr>
            <p:ph sz="half" idx="2"/>
          </p:nvPr>
        </p:nvSpPr>
        <p:spPr>
          <a:xfrm>
            <a:off x="630238" y="1879600"/>
            <a:ext cx="3868737" cy="276225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AEEC84D-41FA-23B6-C758-5552E791DDE1}"/>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7557A36-4A9B-EEBD-4930-C83CB7917F05}"/>
              </a:ext>
            </a:extLst>
          </p:cNvPr>
          <p:cNvSpPr>
            <a:spLocks noGrp="1"/>
          </p:cNvSpPr>
          <p:nvPr>
            <p:ph sz="quarter" idx="4"/>
          </p:nvPr>
        </p:nvSpPr>
        <p:spPr>
          <a:xfrm>
            <a:off x="4629150" y="1879600"/>
            <a:ext cx="3887788" cy="276225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22E087C-49E7-74CE-8D59-021C5C4D2607}"/>
              </a:ext>
            </a:extLst>
          </p:cNvPr>
          <p:cNvSpPr>
            <a:spLocks noGrp="1"/>
          </p:cNvSpPr>
          <p:nvPr>
            <p:ph type="dt" sz="half" idx="10"/>
          </p:nvPr>
        </p:nvSpPr>
        <p:spPr/>
        <p:txBody>
          <a:bodyPr/>
          <a:lstStyle/>
          <a:p>
            <a:fld id="{EF092775-AAE5-41A9-9B19-8131FFE1FE53}" type="datetimeFigureOut">
              <a:rPr lang="es-ES" smtClean="0"/>
              <a:t>18/10/2023</a:t>
            </a:fld>
            <a:endParaRPr lang="es-ES"/>
          </a:p>
        </p:txBody>
      </p:sp>
      <p:sp>
        <p:nvSpPr>
          <p:cNvPr id="8" name="Marcador de pie de página 7">
            <a:extLst>
              <a:ext uri="{FF2B5EF4-FFF2-40B4-BE49-F238E27FC236}">
                <a16:creationId xmlns:a16="http://schemas.microsoft.com/office/drawing/2014/main" id="{C7345373-5D07-D423-3494-3F5AF7DC321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9E628BD-F0C8-A710-4A9E-75C97490BD6F}"/>
              </a:ext>
            </a:extLst>
          </p:cNvPr>
          <p:cNvSpPr>
            <a:spLocks noGrp="1"/>
          </p:cNvSpPr>
          <p:nvPr>
            <p:ph type="sldNum" sz="quarter" idx="12"/>
          </p:nvPr>
        </p:nvSpPr>
        <p:spPr/>
        <p:txBody>
          <a:bodyPr/>
          <a:lstStyle/>
          <a:p>
            <a:fld id="{579246B9-C0BA-4A7B-842C-9FF4BC5C0A67}" type="slidenum">
              <a:rPr lang="es-ES" smtClean="0"/>
              <a:t>‹#›</a:t>
            </a:fld>
            <a:endParaRPr lang="es-ES"/>
          </a:p>
        </p:txBody>
      </p:sp>
    </p:spTree>
    <p:extLst>
      <p:ext uri="{BB962C8B-B14F-4D97-AF65-F5344CB8AC3E}">
        <p14:creationId xmlns:p14="http://schemas.microsoft.com/office/powerpoint/2010/main" val="7085349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87252A-697D-2481-CAD5-0886BAE9F48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EEF9728-3C14-BBF7-BA62-1DACF01A22D2}"/>
              </a:ext>
            </a:extLst>
          </p:cNvPr>
          <p:cNvSpPr>
            <a:spLocks noGrp="1"/>
          </p:cNvSpPr>
          <p:nvPr>
            <p:ph type="dt" sz="half" idx="10"/>
          </p:nvPr>
        </p:nvSpPr>
        <p:spPr/>
        <p:txBody>
          <a:bodyPr/>
          <a:lstStyle/>
          <a:p>
            <a:fld id="{EF092775-AAE5-41A9-9B19-8131FFE1FE53}" type="datetimeFigureOut">
              <a:rPr lang="es-ES" smtClean="0"/>
              <a:t>18/10/2023</a:t>
            </a:fld>
            <a:endParaRPr lang="es-ES"/>
          </a:p>
        </p:txBody>
      </p:sp>
      <p:sp>
        <p:nvSpPr>
          <p:cNvPr id="4" name="Marcador de pie de página 3">
            <a:extLst>
              <a:ext uri="{FF2B5EF4-FFF2-40B4-BE49-F238E27FC236}">
                <a16:creationId xmlns:a16="http://schemas.microsoft.com/office/drawing/2014/main" id="{1767E428-6D89-58E2-EC7F-C40AE836AB5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F404C75-D0CE-87DF-8153-323136D48B66}"/>
              </a:ext>
            </a:extLst>
          </p:cNvPr>
          <p:cNvSpPr>
            <a:spLocks noGrp="1"/>
          </p:cNvSpPr>
          <p:nvPr>
            <p:ph type="sldNum" sz="quarter" idx="12"/>
          </p:nvPr>
        </p:nvSpPr>
        <p:spPr/>
        <p:txBody>
          <a:bodyPr/>
          <a:lstStyle/>
          <a:p>
            <a:fld id="{579246B9-C0BA-4A7B-842C-9FF4BC5C0A67}" type="slidenum">
              <a:rPr lang="es-ES" smtClean="0"/>
              <a:t>‹#›</a:t>
            </a:fld>
            <a:endParaRPr lang="es-ES"/>
          </a:p>
        </p:txBody>
      </p:sp>
    </p:spTree>
    <p:extLst>
      <p:ext uri="{BB962C8B-B14F-4D97-AF65-F5344CB8AC3E}">
        <p14:creationId xmlns:p14="http://schemas.microsoft.com/office/powerpoint/2010/main" val="31937602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BFB0E01-2606-1F69-865B-B5E3BE2B99E7}"/>
              </a:ext>
            </a:extLst>
          </p:cNvPr>
          <p:cNvSpPr>
            <a:spLocks noGrp="1"/>
          </p:cNvSpPr>
          <p:nvPr>
            <p:ph type="dt" sz="half" idx="10"/>
          </p:nvPr>
        </p:nvSpPr>
        <p:spPr/>
        <p:txBody>
          <a:bodyPr/>
          <a:lstStyle/>
          <a:p>
            <a:fld id="{EF092775-AAE5-41A9-9B19-8131FFE1FE53}" type="datetimeFigureOut">
              <a:rPr lang="es-ES" smtClean="0"/>
              <a:t>18/10/2023</a:t>
            </a:fld>
            <a:endParaRPr lang="es-ES"/>
          </a:p>
        </p:txBody>
      </p:sp>
      <p:sp>
        <p:nvSpPr>
          <p:cNvPr id="3" name="Marcador de pie de página 2">
            <a:extLst>
              <a:ext uri="{FF2B5EF4-FFF2-40B4-BE49-F238E27FC236}">
                <a16:creationId xmlns:a16="http://schemas.microsoft.com/office/drawing/2014/main" id="{91B9647E-8403-2059-75DD-20EEBCDAABE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C48CF5C-582D-0F1B-0493-70A942649102}"/>
              </a:ext>
            </a:extLst>
          </p:cNvPr>
          <p:cNvSpPr>
            <a:spLocks noGrp="1"/>
          </p:cNvSpPr>
          <p:nvPr>
            <p:ph type="sldNum" sz="quarter" idx="12"/>
          </p:nvPr>
        </p:nvSpPr>
        <p:spPr/>
        <p:txBody>
          <a:bodyPr/>
          <a:lstStyle/>
          <a:p>
            <a:fld id="{579246B9-C0BA-4A7B-842C-9FF4BC5C0A67}" type="slidenum">
              <a:rPr lang="es-ES" smtClean="0"/>
              <a:t>‹#›</a:t>
            </a:fld>
            <a:endParaRPr lang="es-ES"/>
          </a:p>
        </p:txBody>
      </p:sp>
    </p:spTree>
    <p:extLst>
      <p:ext uri="{BB962C8B-B14F-4D97-AF65-F5344CB8AC3E}">
        <p14:creationId xmlns:p14="http://schemas.microsoft.com/office/powerpoint/2010/main" val="225511981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EFB042-4148-1F30-4E05-88F2682731A5}"/>
              </a:ext>
            </a:extLst>
          </p:cNvPr>
          <p:cNvSpPr>
            <a:spLocks noGrp="1"/>
          </p:cNvSpPr>
          <p:nvPr>
            <p:ph type="title"/>
          </p:nvPr>
        </p:nvSpPr>
        <p:spPr>
          <a:xfrm>
            <a:off x="630238" y="342900"/>
            <a:ext cx="2949575" cy="120015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F7E391B-0491-344C-4F65-9CB5DBB112CD}"/>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88E8C60-6D18-DBE3-1A69-3BF30B0283E9}"/>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83ADD11-680F-0A4A-45DA-82A9FC0FD6B9}"/>
              </a:ext>
            </a:extLst>
          </p:cNvPr>
          <p:cNvSpPr>
            <a:spLocks noGrp="1"/>
          </p:cNvSpPr>
          <p:nvPr>
            <p:ph type="dt" sz="half" idx="10"/>
          </p:nvPr>
        </p:nvSpPr>
        <p:spPr/>
        <p:txBody>
          <a:bodyPr/>
          <a:lstStyle/>
          <a:p>
            <a:fld id="{EF092775-AAE5-41A9-9B19-8131FFE1FE53}" type="datetimeFigureOut">
              <a:rPr lang="es-ES" smtClean="0"/>
              <a:t>18/10/2023</a:t>
            </a:fld>
            <a:endParaRPr lang="es-ES"/>
          </a:p>
        </p:txBody>
      </p:sp>
      <p:sp>
        <p:nvSpPr>
          <p:cNvPr id="6" name="Marcador de pie de página 5">
            <a:extLst>
              <a:ext uri="{FF2B5EF4-FFF2-40B4-BE49-F238E27FC236}">
                <a16:creationId xmlns:a16="http://schemas.microsoft.com/office/drawing/2014/main" id="{6C2A381E-DF30-3AAC-570E-DDAB4C4447F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D38021C-5925-B8C8-2545-BDF2803EF087}"/>
              </a:ext>
            </a:extLst>
          </p:cNvPr>
          <p:cNvSpPr>
            <a:spLocks noGrp="1"/>
          </p:cNvSpPr>
          <p:nvPr>
            <p:ph type="sldNum" sz="quarter" idx="12"/>
          </p:nvPr>
        </p:nvSpPr>
        <p:spPr/>
        <p:txBody>
          <a:bodyPr/>
          <a:lstStyle/>
          <a:p>
            <a:fld id="{579246B9-C0BA-4A7B-842C-9FF4BC5C0A67}" type="slidenum">
              <a:rPr lang="es-ES" smtClean="0"/>
              <a:t>‹#›</a:t>
            </a:fld>
            <a:endParaRPr lang="es-ES"/>
          </a:p>
        </p:txBody>
      </p:sp>
    </p:spTree>
    <p:extLst>
      <p:ext uri="{BB962C8B-B14F-4D97-AF65-F5344CB8AC3E}">
        <p14:creationId xmlns:p14="http://schemas.microsoft.com/office/powerpoint/2010/main" val="229269311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17DAD2-3445-003B-1D1A-C8D43A35843A}"/>
              </a:ext>
            </a:extLst>
          </p:cNvPr>
          <p:cNvSpPr>
            <a:spLocks noGrp="1"/>
          </p:cNvSpPr>
          <p:nvPr>
            <p:ph type="title"/>
          </p:nvPr>
        </p:nvSpPr>
        <p:spPr>
          <a:xfrm>
            <a:off x="630238" y="342900"/>
            <a:ext cx="2949575" cy="120015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4720668-DAED-3EBE-8D92-EE6B7CAA6217}"/>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137111A-51A3-D8EC-1559-3FDF8E4083CA}"/>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A2652B9-72C4-DB36-80E6-F9CFFF8A347C}"/>
              </a:ext>
            </a:extLst>
          </p:cNvPr>
          <p:cNvSpPr>
            <a:spLocks noGrp="1"/>
          </p:cNvSpPr>
          <p:nvPr>
            <p:ph type="dt" sz="half" idx="10"/>
          </p:nvPr>
        </p:nvSpPr>
        <p:spPr/>
        <p:txBody>
          <a:bodyPr/>
          <a:lstStyle/>
          <a:p>
            <a:fld id="{EF092775-AAE5-41A9-9B19-8131FFE1FE53}" type="datetimeFigureOut">
              <a:rPr lang="es-ES" smtClean="0"/>
              <a:t>18/10/2023</a:t>
            </a:fld>
            <a:endParaRPr lang="es-ES"/>
          </a:p>
        </p:txBody>
      </p:sp>
      <p:sp>
        <p:nvSpPr>
          <p:cNvPr id="6" name="Marcador de pie de página 5">
            <a:extLst>
              <a:ext uri="{FF2B5EF4-FFF2-40B4-BE49-F238E27FC236}">
                <a16:creationId xmlns:a16="http://schemas.microsoft.com/office/drawing/2014/main" id="{653F8BDD-1F4F-4194-DE1F-685ADA9BAC4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4D60352-F466-0D00-DA20-47568FD7C675}"/>
              </a:ext>
            </a:extLst>
          </p:cNvPr>
          <p:cNvSpPr>
            <a:spLocks noGrp="1"/>
          </p:cNvSpPr>
          <p:nvPr>
            <p:ph type="sldNum" sz="quarter" idx="12"/>
          </p:nvPr>
        </p:nvSpPr>
        <p:spPr/>
        <p:txBody>
          <a:bodyPr/>
          <a:lstStyle/>
          <a:p>
            <a:fld id="{579246B9-C0BA-4A7B-842C-9FF4BC5C0A67}" type="slidenum">
              <a:rPr lang="es-ES" smtClean="0"/>
              <a:t>‹#›</a:t>
            </a:fld>
            <a:endParaRPr lang="es-ES"/>
          </a:p>
        </p:txBody>
      </p:sp>
    </p:spTree>
    <p:extLst>
      <p:ext uri="{BB962C8B-B14F-4D97-AF65-F5344CB8AC3E}">
        <p14:creationId xmlns:p14="http://schemas.microsoft.com/office/powerpoint/2010/main" val="327298316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B5F84F-1CC9-DCA0-313E-BA3ADD6A345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72B2E61-0ABD-BC94-A1E2-12A3980CB32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4F095C8-757E-7947-BA72-3000D826A2C5}"/>
              </a:ext>
            </a:extLst>
          </p:cNvPr>
          <p:cNvSpPr>
            <a:spLocks noGrp="1"/>
          </p:cNvSpPr>
          <p:nvPr>
            <p:ph type="dt" sz="half" idx="10"/>
          </p:nvPr>
        </p:nvSpPr>
        <p:spPr/>
        <p:txBody>
          <a:bodyPr/>
          <a:lstStyle/>
          <a:p>
            <a:fld id="{EF092775-AAE5-41A9-9B19-8131FFE1FE53}" type="datetimeFigureOut">
              <a:rPr lang="es-ES" smtClean="0"/>
              <a:t>18/10/2023</a:t>
            </a:fld>
            <a:endParaRPr lang="es-ES"/>
          </a:p>
        </p:txBody>
      </p:sp>
      <p:sp>
        <p:nvSpPr>
          <p:cNvPr id="5" name="Marcador de pie de página 4">
            <a:extLst>
              <a:ext uri="{FF2B5EF4-FFF2-40B4-BE49-F238E27FC236}">
                <a16:creationId xmlns:a16="http://schemas.microsoft.com/office/drawing/2014/main" id="{6802A396-ACE0-3534-2B61-0F3D2D5B82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DD26FB7-C750-EECC-118C-07437222C9A0}"/>
              </a:ext>
            </a:extLst>
          </p:cNvPr>
          <p:cNvSpPr>
            <a:spLocks noGrp="1"/>
          </p:cNvSpPr>
          <p:nvPr>
            <p:ph type="sldNum" sz="quarter" idx="12"/>
          </p:nvPr>
        </p:nvSpPr>
        <p:spPr/>
        <p:txBody>
          <a:bodyPr/>
          <a:lstStyle/>
          <a:p>
            <a:fld id="{579246B9-C0BA-4A7B-842C-9FF4BC5C0A67}" type="slidenum">
              <a:rPr lang="es-ES" smtClean="0"/>
              <a:t>‹#›</a:t>
            </a:fld>
            <a:endParaRPr lang="es-ES"/>
          </a:p>
        </p:txBody>
      </p:sp>
    </p:spTree>
    <p:extLst>
      <p:ext uri="{BB962C8B-B14F-4D97-AF65-F5344CB8AC3E}">
        <p14:creationId xmlns:p14="http://schemas.microsoft.com/office/powerpoint/2010/main" val="38733815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78E9E72-39EC-77D2-A1A4-443059365316}"/>
              </a:ext>
            </a:extLst>
          </p:cNvPr>
          <p:cNvSpPr>
            <a:spLocks noGrp="1"/>
          </p:cNvSpPr>
          <p:nvPr>
            <p:ph type="title" orient="vert"/>
          </p:nvPr>
        </p:nvSpPr>
        <p:spPr>
          <a:xfrm>
            <a:off x="6543675" y="274638"/>
            <a:ext cx="1971675" cy="4357687"/>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67ADCB5-839B-D7F9-E101-6C35747D5956}"/>
              </a:ext>
            </a:extLst>
          </p:cNvPr>
          <p:cNvSpPr>
            <a:spLocks noGrp="1"/>
          </p:cNvSpPr>
          <p:nvPr>
            <p:ph type="body" orient="vert" idx="1"/>
          </p:nvPr>
        </p:nvSpPr>
        <p:spPr>
          <a:xfrm>
            <a:off x="628650" y="274638"/>
            <a:ext cx="5762625" cy="435768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4900F5C-BACC-9D96-0D63-34194ACCFDE5}"/>
              </a:ext>
            </a:extLst>
          </p:cNvPr>
          <p:cNvSpPr>
            <a:spLocks noGrp="1"/>
          </p:cNvSpPr>
          <p:nvPr>
            <p:ph type="dt" sz="half" idx="10"/>
          </p:nvPr>
        </p:nvSpPr>
        <p:spPr/>
        <p:txBody>
          <a:bodyPr/>
          <a:lstStyle/>
          <a:p>
            <a:fld id="{EF092775-AAE5-41A9-9B19-8131FFE1FE53}" type="datetimeFigureOut">
              <a:rPr lang="es-ES" smtClean="0"/>
              <a:t>18/10/2023</a:t>
            </a:fld>
            <a:endParaRPr lang="es-ES"/>
          </a:p>
        </p:txBody>
      </p:sp>
      <p:sp>
        <p:nvSpPr>
          <p:cNvPr id="5" name="Marcador de pie de página 4">
            <a:extLst>
              <a:ext uri="{FF2B5EF4-FFF2-40B4-BE49-F238E27FC236}">
                <a16:creationId xmlns:a16="http://schemas.microsoft.com/office/drawing/2014/main" id="{712385CF-D3D2-FA5B-6CCD-9BA6D0FB88F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FEA09BF-6B49-F190-0098-C7E79F715050}"/>
              </a:ext>
            </a:extLst>
          </p:cNvPr>
          <p:cNvSpPr>
            <a:spLocks noGrp="1"/>
          </p:cNvSpPr>
          <p:nvPr>
            <p:ph type="sldNum" sz="quarter" idx="12"/>
          </p:nvPr>
        </p:nvSpPr>
        <p:spPr/>
        <p:txBody>
          <a:bodyPr/>
          <a:lstStyle/>
          <a:p>
            <a:fld id="{579246B9-C0BA-4A7B-842C-9FF4BC5C0A67}" type="slidenum">
              <a:rPr lang="es-ES" smtClean="0"/>
              <a:t>‹#›</a:t>
            </a:fld>
            <a:endParaRPr lang="es-ES"/>
          </a:p>
        </p:txBody>
      </p:sp>
    </p:spTree>
    <p:extLst>
      <p:ext uri="{BB962C8B-B14F-4D97-AF65-F5344CB8AC3E}">
        <p14:creationId xmlns:p14="http://schemas.microsoft.com/office/powerpoint/2010/main" val="1452066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637E89-C724-4412-87F8-62EDA9B600A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C68E0FF-AC20-4494-B663-7C07E2FC21C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DAC452F-E921-4E4C-B5B7-11B76FB4CB34}"/>
              </a:ext>
            </a:extLst>
          </p:cNvPr>
          <p:cNvSpPr>
            <a:spLocks noGrp="1"/>
          </p:cNvSpPr>
          <p:nvPr>
            <p:ph type="dt" sz="half" idx="10"/>
          </p:nvPr>
        </p:nvSpPr>
        <p:spPr/>
        <p:txBody>
          <a:bodyPr/>
          <a:lstStyle/>
          <a:p>
            <a:fld id="{C41C7B56-9B24-403E-8EE3-D051D7D65D77}" type="datetimeFigureOut">
              <a:rPr lang="es-ES" smtClean="0"/>
              <a:t>18/10/2023</a:t>
            </a:fld>
            <a:endParaRPr lang="es-ES"/>
          </a:p>
        </p:txBody>
      </p:sp>
      <p:sp>
        <p:nvSpPr>
          <p:cNvPr id="5" name="Marcador de pie de página 4">
            <a:extLst>
              <a:ext uri="{FF2B5EF4-FFF2-40B4-BE49-F238E27FC236}">
                <a16:creationId xmlns:a16="http://schemas.microsoft.com/office/drawing/2014/main" id="{3319DC24-4AE2-4574-B826-2DE8B791D1C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6067409-4223-45CF-84A8-03572DF090C1}"/>
              </a:ext>
            </a:extLst>
          </p:cNvPr>
          <p:cNvSpPr>
            <a:spLocks noGrp="1"/>
          </p:cNvSpPr>
          <p:nvPr>
            <p:ph type="sldNum" sz="quarter" idx="12"/>
          </p:nvPr>
        </p:nvSpPr>
        <p:spPr/>
        <p:txBody>
          <a:bodyPr/>
          <a:lstStyle/>
          <a:p>
            <a:fld id="{DEF6966C-7341-483E-8768-8B3140974C6A}" type="slidenum">
              <a:rPr lang="es-ES" smtClean="0"/>
              <a:t>‹#›</a:t>
            </a:fld>
            <a:endParaRPr lang="es-ES"/>
          </a:p>
        </p:txBody>
      </p:sp>
    </p:spTree>
    <p:extLst>
      <p:ext uri="{BB962C8B-B14F-4D97-AF65-F5344CB8AC3E}">
        <p14:creationId xmlns:p14="http://schemas.microsoft.com/office/powerpoint/2010/main" val="1465986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gif"/><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10.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10.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slideLayout" Target="../slideLayouts/slideLayout44.xml"/><Relationship Id="rId7" Type="http://schemas.openxmlformats.org/officeDocument/2006/relationships/image" Target="../media/image1.pn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theme" Target="../theme/theme5.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6.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slideLayout" Target="../slideLayouts/slideLayout60.xml"/><Relationship Id="rId7" Type="http://schemas.openxmlformats.org/officeDocument/2006/relationships/image" Target="../media/image1.png"/><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theme" Target="../theme/theme7.xml"/><Relationship Id="rId5" Type="http://schemas.openxmlformats.org/officeDocument/2006/relationships/slideLayout" Target="../slideLayouts/slideLayout62.xml"/><Relationship Id="rId4" Type="http://schemas.openxmlformats.org/officeDocument/2006/relationships/slideLayout" Target="../slideLayouts/slideLayout6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5" Type="http://schemas.openxmlformats.org/officeDocument/2006/relationships/slideLayout" Target="../slideLayouts/slideLayout67.xml"/><Relationship Id="rId10" Type="http://schemas.openxmlformats.org/officeDocument/2006/relationships/theme" Target="../theme/theme8.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slideLayout" Target="../slideLayouts/slideLayout74.xml"/><Relationship Id="rId7" Type="http://schemas.openxmlformats.org/officeDocument/2006/relationships/image" Target="../media/image1.png"/><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theme" Target="../theme/theme9.xml"/><Relationship Id="rId5" Type="http://schemas.openxmlformats.org/officeDocument/2006/relationships/slideLayout" Target="../slideLayouts/slideLayout76.xml"/><Relationship Id="rId4"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Rectangle 4"/>
          <p:cNvSpPr/>
          <p:nvPr/>
        </p:nvSpPr>
        <p:spPr>
          <a:xfrm>
            <a:off x="0" y="0"/>
            <a:ext cx="9144000" cy="514350"/>
          </a:xfrm>
          <a:prstGeom prst="rect">
            <a:avLst/>
          </a:prstGeom>
          <a:solidFill>
            <a:srgbClr val="E3E3E3"/>
          </a:solidFill>
          <a:ln w="12700">
            <a:miter lim="400000"/>
          </a:ln>
        </p:spPr>
        <p:txBody>
          <a:bodyPr lIns="45719" rIns="45719" anchor="ctr"/>
          <a:lstStyle/>
          <a:p>
            <a:pPr algn="ctr">
              <a:defRPr>
                <a:solidFill>
                  <a:srgbClr val="FFFFFF"/>
                </a:solidFill>
              </a:defRPr>
            </a:pPr>
            <a:endParaRPr/>
          </a:p>
        </p:txBody>
      </p:sp>
      <p:sp>
        <p:nvSpPr>
          <p:cNvPr id="3" name="Nivel de texto 1…"/>
          <p:cNvSpPr txBox="1">
            <a:spLocks noGrp="1"/>
          </p:cNvSpPr>
          <p:nvPr>
            <p:ph type="body" idx="1"/>
          </p:nvPr>
        </p:nvSpPr>
        <p:spPr>
          <a:xfrm>
            <a:off x="222093" y="789552"/>
            <a:ext cx="8464709" cy="3942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Nivel de texto 1</a:t>
            </a:r>
          </a:p>
          <a:p>
            <a:pPr lvl="1"/>
            <a:r>
              <a:t>Nivel de texto 2</a:t>
            </a:r>
          </a:p>
          <a:p>
            <a:pPr lvl="2"/>
            <a:r>
              <a:t>Nivel de texto 3</a:t>
            </a:r>
          </a:p>
          <a:p>
            <a:pPr lvl="3"/>
            <a:r>
              <a:t>Nivel de texto 4</a:t>
            </a:r>
          </a:p>
          <a:p>
            <a:pPr lvl="4"/>
            <a:r>
              <a:t>Nivel de texto 5</a:t>
            </a:r>
          </a:p>
        </p:txBody>
      </p:sp>
      <p:pic>
        <p:nvPicPr>
          <p:cNvPr id="4" name="Picture 3" descr="Picture 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244409" y="87474"/>
            <a:ext cx="458198" cy="349282"/>
          </a:xfrm>
          <a:prstGeom prst="rect">
            <a:avLst/>
          </a:prstGeom>
          <a:ln w="12700">
            <a:miter lim="400000"/>
          </a:ln>
        </p:spPr>
      </p:pic>
      <p:pic>
        <p:nvPicPr>
          <p:cNvPr id="5" name="Picture 2" descr="Picture 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22093" y="58133"/>
            <a:ext cx="792088" cy="398086"/>
          </a:xfrm>
          <a:prstGeom prst="rect">
            <a:avLst/>
          </a:prstGeom>
          <a:ln w="12700">
            <a:miter lim="400000"/>
          </a:ln>
        </p:spPr>
      </p:pic>
      <p:sp>
        <p:nvSpPr>
          <p:cNvPr id="6" name="Texto del título"/>
          <p:cNvSpPr txBox="1">
            <a:spLocks noGrp="1"/>
          </p:cNvSpPr>
          <p:nvPr>
            <p:ph type="title"/>
          </p:nvPr>
        </p:nvSpPr>
        <p:spPr>
          <a:xfrm>
            <a:off x="457200" y="205978"/>
            <a:ext cx="8229600" cy="8572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Texto del título</a:t>
            </a:r>
          </a:p>
        </p:txBody>
      </p:sp>
      <p:sp>
        <p:nvSpPr>
          <p:cNvPr id="7" name="Número de diapositiva"/>
          <p:cNvSpPr txBox="1">
            <a:spLocks noGrp="1"/>
          </p:cNvSpPr>
          <p:nvPr>
            <p:ph type="sldNum" sz="quarter" idx="2"/>
          </p:nvPr>
        </p:nvSpPr>
        <p:spPr>
          <a:xfrm>
            <a:off x="4419600" y="4627562"/>
            <a:ext cx="2133600" cy="279401"/>
          </a:xfrm>
          <a:prstGeom prst="rect">
            <a:avLst/>
          </a:prstGeom>
          <a:ln w="12700">
            <a:miter lim="400000"/>
          </a:ln>
        </p:spPr>
        <p:txBody>
          <a:bodyPr wrap="none" lIns="45719" rIns="45719" anchor="ctr">
            <a:spAutoFit/>
          </a:bodyPr>
          <a:lstStyle>
            <a:lvl1pPr algn="r">
              <a:defRPr sz="1200">
                <a:solidFill>
                  <a:srgbClr val="888888"/>
                </a:solidFill>
                <a:latin typeface="+mn-lt"/>
                <a:ea typeface="+mn-ea"/>
                <a:cs typeface="+mn-cs"/>
                <a:sym typeface="Arial"/>
              </a:defRPr>
            </a:lvl1pPr>
          </a:lstStyle>
          <a:p>
            <a:fld id="{86CB4B4D-7CA3-9044-876B-883B54F8677D}" type="slidenum">
              <a:t>‹#›</a:t>
            </a:fld>
            <a:endParaRPr/>
          </a:p>
        </p:txBody>
      </p:sp>
    </p:spTree>
    <p:extLst>
      <p:ext uri="{BB962C8B-B14F-4D97-AF65-F5344CB8AC3E}">
        <p14:creationId xmlns:p14="http://schemas.microsoft.com/office/powerpoint/2010/main" val="13256580"/>
      </p:ext>
    </p:extLst>
  </p:cSld>
  <p:clrMap bg1="lt1" tx1="dk1" bg2="lt2" tx2="dk2" accent1="accent1" accent2="accent2" accent3="accent3" accent4="accent4" accent5="accent5" accent6="accent6" hlink="hlink" folHlink="folHlink"/>
  <p:sldLayoutIdLst>
    <p:sldLayoutId id="2147483710" r:id="rId1"/>
    <p:sldLayoutId id="2147483715" r:id="rId2"/>
    <p:sldLayoutId id="2147483711" r:id="rId3"/>
    <p:sldLayoutId id="2147483712" r:id="rId4"/>
    <p:sldLayoutId id="2147483713" r:id="rId5"/>
    <p:sldLayoutId id="2147483714" r:id="rId6"/>
    <p:sldLayoutId id="2147483778" r:id="rId7"/>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Arial"/>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Arial"/>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Arial"/>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Arial"/>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Arial"/>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Arial"/>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Arial"/>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Arial"/>
        </a:defRPr>
      </a:lvl9pPr>
    </p:titleStyle>
    <p:bodyStyle>
      <a:lvl1pPr marL="342900" marR="0" indent="-342900" algn="l" defTabSz="9144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n-lt"/>
          <a:ea typeface="+mn-ea"/>
          <a:cs typeface="+mn-cs"/>
          <a:sym typeface="Arial"/>
        </a:defRPr>
      </a:lvl1pPr>
      <a:lvl2pPr marL="800100" marR="0" indent="-342900" algn="l" defTabSz="9144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n-lt"/>
          <a:ea typeface="+mn-ea"/>
          <a:cs typeface="+mn-cs"/>
          <a:sym typeface="Arial"/>
        </a:defRPr>
      </a:lvl2pPr>
      <a:lvl3pPr marL="1219200" marR="0" indent="-304800" algn="l" defTabSz="9144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n-lt"/>
          <a:ea typeface="+mn-ea"/>
          <a:cs typeface="+mn-cs"/>
          <a:sym typeface="Arial"/>
        </a:defRPr>
      </a:lvl3pPr>
      <a:lvl4pPr marL="1645920" marR="0" indent="-274320" algn="l" defTabSz="9144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n-lt"/>
          <a:ea typeface="+mn-ea"/>
          <a:cs typeface="+mn-cs"/>
          <a:sym typeface="Arial"/>
        </a:defRPr>
      </a:lvl4pPr>
      <a:lvl5pPr marL="2103120" marR="0" indent="-274320" algn="l" defTabSz="9144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n-lt"/>
          <a:ea typeface="+mn-ea"/>
          <a:cs typeface="+mn-cs"/>
          <a:sym typeface="Arial"/>
        </a:defRPr>
      </a:lvl5pPr>
      <a:lvl6pPr marL="2560320" marR="0" indent="-274320" algn="l" defTabSz="9144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n-lt"/>
          <a:ea typeface="+mn-ea"/>
          <a:cs typeface="+mn-cs"/>
          <a:sym typeface="Arial"/>
        </a:defRPr>
      </a:lvl6pPr>
      <a:lvl7pPr marL="3017520" marR="0" indent="-274320" algn="l" defTabSz="9144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n-lt"/>
          <a:ea typeface="+mn-ea"/>
          <a:cs typeface="+mn-cs"/>
          <a:sym typeface="Arial"/>
        </a:defRPr>
      </a:lvl7pPr>
      <a:lvl8pPr marL="3474720" marR="0" indent="-274320" algn="l" defTabSz="9144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n-lt"/>
          <a:ea typeface="+mn-ea"/>
          <a:cs typeface="+mn-cs"/>
          <a:sym typeface="Arial"/>
        </a:defRPr>
      </a:lvl8pPr>
      <a:lvl9pPr marL="3931920" marR="0" indent="-274320" algn="l" defTabSz="9144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n-lt"/>
          <a:ea typeface="+mn-ea"/>
          <a:cs typeface="+mn-cs"/>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8A7B848-E1CB-D8B9-FEA9-8F94F06BE96F}"/>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833ECF6-9B7A-627E-48E2-0BCEC06481B6}"/>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ECFC33C-4605-1125-13A4-FB866123D3A2}"/>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EF092775-AAE5-41A9-9B19-8131FFE1FE53}" type="datetimeFigureOut">
              <a:rPr lang="es-ES" smtClean="0"/>
              <a:t>18/10/2023</a:t>
            </a:fld>
            <a:endParaRPr lang="es-ES"/>
          </a:p>
        </p:txBody>
      </p:sp>
      <p:sp>
        <p:nvSpPr>
          <p:cNvPr id="5" name="Marcador de pie de página 4">
            <a:extLst>
              <a:ext uri="{FF2B5EF4-FFF2-40B4-BE49-F238E27FC236}">
                <a16:creationId xmlns:a16="http://schemas.microsoft.com/office/drawing/2014/main" id="{AB03A237-4B7B-481A-6224-3BC8372E1519}"/>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F730CFEA-ED35-EEDE-6E1D-1CB99EB0EC01}"/>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79246B9-C0BA-4A7B-842C-9FF4BC5C0A67}" type="slidenum">
              <a:rPr lang="es-ES" smtClean="0"/>
              <a:t>‹#›</a:t>
            </a:fld>
            <a:endParaRPr lang="es-ES"/>
          </a:p>
        </p:txBody>
      </p:sp>
    </p:spTree>
    <p:extLst>
      <p:ext uri="{BB962C8B-B14F-4D97-AF65-F5344CB8AC3E}">
        <p14:creationId xmlns:p14="http://schemas.microsoft.com/office/powerpoint/2010/main" val="404957437"/>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45125C07-0B4C-940D-C9C2-10F0A712A238}"/>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p:blipFill>
        <p:spPr>
          <a:xfrm>
            <a:off x="1" y="0"/>
            <a:ext cx="9179981" cy="464737"/>
          </a:xfrm>
          <a:prstGeom prst="rect">
            <a:avLst/>
          </a:prstGeom>
        </p:spPr>
      </p:pic>
      <p:sp>
        <p:nvSpPr>
          <p:cNvPr id="2" name="Marcador de título 1">
            <a:extLst>
              <a:ext uri="{FF2B5EF4-FFF2-40B4-BE49-F238E27FC236}">
                <a16:creationId xmlns:a16="http://schemas.microsoft.com/office/drawing/2014/main" id="{97D17121-0663-4840-B9DE-540A48B0B98B}"/>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9A99C66A-40BD-47A1-96E5-148C62A56794}"/>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BF547E8-B524-4B09-AFDE-30E16CD21724}"/>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41C7B56-9B24-403E-8EE3-D051D7D65D77}" type="datetimeFigureOut">
              <a:rPr lang="es-ES" smtClean="0"/>
              <a:t>18/10/2023</a:t>
            </a:fld>
            <a:endParaRPr lang="es-ES"/>
          </a:p>
        </p:txBody>
      </p:sp>
      <p:sp>
        <p:nvSpPr>
          <p:cNvPr id="5" name="Marcador de pie de página 4">
            <a:extLst>
              <a:ext uri="{FF2B5EF4-FFF2-40B4-BE49-F238E27FC236}">
                <a16:creationId xmlns:a16="http://schemas.microsoft.com/office/drawing/2014/main" id="{39B4B39B-E748-4382-ADD4-AC45C1943553}"/>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0005B0FE-A9A4-4D28-ACAB-69606BE96C9E}"/>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EF6966C-7341-483E-8768-8B3140974C6A}" type="slidenum">
              <a:rPr lang="es-ES" smtClean="0"/>
              <a:t>‹#›</a:t>
            </a:fld>
            <a:endParaRPr lang="es-ES"/>
          </a:p>
        </p:txBody>
      </p:sp>
    </p:spTree>
    <p:extLst>
      <p:ext uri="{BB962C8B-B14F-4D97-AF65-F5344CB8AC3E}">
        <p14:creationId xmlns:p14="http://schemas.microsoft.com/office/powerpoint/2010/main" val="4133296509"/>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2D907EB-7FE9-45DC-650C-B2B9502674EF}"/>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6024931-231B-9FCB-CA9C-E2DFE555EAB7}"/>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6B525B7-EF02-3B4D-BEE5-CF8B6C784EC6}"/>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A98C96BB-F35E-49A3-90C1-D1DF1BA60A79}" type="datetimeFigureOut">
              <a:rPr lang="es-ES" smtClean="0"/>
              <a:t>18/10/2023</a:t>
            </a:fld>
            <a:endParaRPr lang="es-ES"/>
          </a:p>
        </p:txBody>
      </p:sp>
      <p:sp>
        <p:nvSpPr>
          <p:cNvPr id="5" name="Marcador de pie de página 4">
            <a:extLst>
              <a:ext uri="{FF2B5EF4-FFF2-40B4-BE49-F238E27FC236}">
                <a16:creationId xmlns:a16="http://schemas.microsoft.com/office/drawing/2014/main" id="{18A3CB86-45D8-A736-C781-EB53B7DA9455}"/>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989BF085-1BC8-8AFE-7EF6-2AE8DF498AEB}"/>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25023976-157B-4780-8A0F-BB4A2BEBC353}" type="slidenum">
              <a:rPr lang="es-ES" smtClean="0"/>
              <a:t>‹#›</a:t>
            </a:fld>
            <a:endParaRPr lang="es-ES"/>
          </a:p>
        </p:txBody>
      </p:sp>
    </p:spTree>
    <p:extLst>
      <p:ext uri="{BB962C8B-B14F-4D97-AF65-F5344CB8AC3E}">
        <p14:creationId xmlns:p14="http://schemas.microsoft.com/office/powerpoint/2010/main" val="186328639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FC1D3C5-CD38-8FA2-312B-874B0C5F71B1}"/>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7E86B5F-ACDF-0E52-D069-DBE283B33EB2}"/>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AE4DF03-D9C7-FA14-2B5E-A85C17A10EA0}"/>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E0613D7A-09CB-496C-9DAD-ABBC1E26F0BB}" type="datetimeFigureOut">
              <a:rPr lang="es-ES" smtClean="0"/>
              <a:t>18/10/2023</a:t>
            </a:fld>
            <a:endParaRPr lang="es-ES"/>
          </a:p>
        </p:txBody>
      </p:sp>
      <p:sp>
        <p:nvSpPr>
          <p:cNvPr id="5" name="Marcador de pie de página 4">
            <a:extLst>
              <a:ext uri="{FF2B5EF4-FFF2-40B4-BE49-F238E27FC236}">
                <a16:creationId xmlns:a16="http://schemas.microsoft.com/office/drawing/2014/main" id="{FE929783-A617-CC80-129C-7D1C7ABEF836}"/>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6ED7A436-DA3A-A0B9-EE9C-82832131A170}"/>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43EA91C6-FC5D-46C8-A244-2997C9A0C6D0}" type="slidenum">
              <a:rPr lang="es-ES" smtClean="0"/>
              <a:t>‹#›</a:t>
            </a:fld>
            <a:endParaRPr lang="es-ES"/>
          </a:p>
        </p:txBody>
      </p:sp>
    </p:spTree>
    <p:extLst>
      <p:ext uri="{BB962C8B-B14F-4D97-AF65-F5344CB8AC3E}">
        <p14:creationId xmlns:p14="http://schemas.microsoft.com/office/powerpoint/2010/main" val="3409853343"/>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Rectangle 4"/>
          <p:cNvSpPr/>
          <p:nvPr/>
        </p:nvSpPr>
        <p:spPr>
          <a:xfrm>
            <a:off x="0" y="0"/>
            <a:ext cx="9144000" cy="514350"/>
          </a:xfrm>
          <a:prstGeom prst="rect">
            <a:avLst/>
          </a:prstGeom>
          <a:solidFill>
            <a:srgbClr val="E3E3E3"/>
          </a:solidFill>
          <a:ln w="12700">
            <a:miter lim="400000"/>
          </a:ln>
        </p:spPr>
        <p:txBody>
          <a:bodyPr lIns="45719" rIns="45719" anchor="ctr"/>
          <a:lstStyle/>
          <a:p>
            <a:pPr algn="ctr">
              <a:defRPr>
                <a:solidFill>
                  <a:srgbClr val="FFFFFF"/>
                </a:solidFill>
              </a:defRPr>
            </a:pPr>
            <a:endParaRPr/>
          </a:p>
        </p:txBody>
      </p:sp>
      <p:sp>
        <p:nvSpPr>
          <p:cNvPr id="3" name="Nivel de texto 1…"/>
          <p:cNvSpPr txBox="1">
            <a:spLocks noGrp="1"/>
          </p:cNvSpPr>
          <p:nvPr>
            <p:ph type="body" idx="1"/>
          </p:nvPr>
        </p:nvSpPr>
        <p:spPr>
          <a:xfrm>
            <a:off x="222093" y="789552"/>
            <a:ext cx="8464709" cy="3942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Nivel de texto 1</a:t>
            </a:r>
          </a:p>
          <a:p>
            <a:pPr lvl="1"/>
            <a:r>
              <a:t>Nivel de texto 2</a:t>
            </a:r>
          </a:p>
          <a:p>
            <a:pPr lvl="2"/>
            <a:r>
              <a:t>Nivel de texto 3</a:t>
            </a:r>
          </a:p>
          <a:p>
            <a:pPr lvl="3"/>
            <a:r>
              <a:t>Nivel de texto 4</a:t>
            </a:r>
          </a:p>
          <a:p>
            <a:pPr lvl="4"/>
            <a:r>
              <a:t>Nivel de texto 5</a:t>
            </a:r>
          </a:p>
        </p:txBody>
      </p:sp>
      <p:pic>
        <p:nvPicPr>
          <p:cNvPr id="4" name="Picture 3" descr="Picture 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44409" y="87474"/>
            <a:ext cx="458198" cy="349282"/>
          </a:xfrm>
          <a:prstGeom prst="rect">
            <a:avLst/>
          </a:prstGeom>
          <a:ln w="12700">
            <a:miter lim="400000"/>
          </a:ln>
        </p:spPr>
      </p:pic>
      <p:pic>
        <p:nvPicPr>
          <p:cNvPr id="5" name="Picture 2" descr="Picture 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22093" y="58133"/>
            <a:ext cx="792088" cy="398086"/>
          </a:xfrm>
          <a:prstGeom prst="rect">
            <a:avLst/>
          </a:prstGeom>
          <a:ln w="12700">
            <a:miter lim="400000"/>
          </a:ln>
        </p:spPr>
      </p:pic>
      <p:sp>
        <p:nvSpPr>
          <p:cNvPr id="6" name="Texto del título"/>
          <p:cNvSpPr txBox="1">
            <a:spLocks noGrp="1"/>
          </p:cNvSpPr>
          <p:nvPr>
            <p:ph type="title"/>
          </p:nvPr>
        </p:nvSpPr>
        <p:spPr>
          <a:xfrm>
            <a:off x="457200" y="205978"/>
            <a:ext cx="8229600" cy="8572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Texto del título</a:t>
            </a:r>
          </a:p>
        </p:txBody>
      </p:sp>
      <p:sp>
        <p:nvSpPr>
          <p:cNvPr id="7" name="Número de diapositiva"/>
          <p:cNvSpPr txBox="1">
            <a:spLocks noGrp="1"/>
          </p:cNvSpPr>
          <p:nvPr>
            <p:ph type="sldNum" sz="quarter" idx="2"/>
          </p:nvPr>
        </p:nvSpPr>
        <p:spPr>
          <a:xfrm>
            <a:off x="4419600" y="4627562"/>
            <a:ext cx="2133600" cy="279401"/>
          </a:xfrm>
          <a:prstGeom prst="rect">
            <a:avLst/>
          </a:prstGeom>
          <a:ln w="12700">
            <a:miter lim="400000"/>
          </a:ln>
        </p:spPr>
        <p:txBody>
          <a:bodyPr wrap="none" lIns="45719" rIns="45719" anchor="ctr">
            <a:spAutoFit/>
          </a:bodyPr>
          <a:lstStyle>
            <a:lvl1pPr algn="r">
              <a:defRPr sz="1200">
                <a:solidFill>
                  <a:srgbClr val="888888"/>
                </a:solidFill>
                <a:latin typeface="+mn-lt"/>
                <a:ea typeface="+mn-ea"/>
                <a:cs typeface="+mn-cs"/>
                <a:sym typeface="Arial"/>
              </a:defRPr>
            </a:lvl1pPr>
          </a:lstStyle>
          <a:p>
            <a:fld id="{86CB4B4D-7CA3-9044-876B-883B54F8677D}" type="slidenum">
              <a:t>‹#›</a:t>
            </a:fld>
            <a:endParaRPr/>
          </a:p>
        </p:txBody>
      </p:sp>
    </p:spTree>
    <p:extLst>
      <p:ext uri="{BB962C8B-B14F-4D97-AF65-F5344CB8AC3E}">
        <p14:creationId xmlns:p14="http://schemas.microsoft.com/office/powerpoint/2010/main" val="4051332605"/>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Arial"/>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Arial"/>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Arial"/>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Arial"/>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Arial"/>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Arial"/>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Arial"/>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Arial"/>
        </a:defRPr>
      </a:lvl9pPr>
    </p:titleStyle>
    <p:bodyStyle>
      <a:lvl1pPr marL="342900" marR="0" indent="-342900" algn="l" defTabSz="9144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n-lt"/>
          <a:ea typeface="+mn-ea"/>
          <a:cs typeface="+mn-cs"/>
          <a:sym typeface="Arial"/>
        </a:defRPr>
      </a:lvl1pPr>
      <a:lvl2pPr marL="800100" marR="0" indent="-342900" algn="l" defTabSz="9144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n-lt"/>
          <a:ea typeface="+mn-ea"/>
          <a:cs typeface="+mn-cs"/>
          <a:sym typeface="Arial"/>
        </a:defRPr>
      </a:lvl2pPr>
      <a:lvl3pPr marL="1219200" marR="0" indent="-304800" algn="l" defTabSz="9144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n-lt"/>
          <a:ea typeface="+mn-ea"/>
          <a:cs typeface="+mn-cs"/>
          <a:sym typeface="Arial"/>
        </a:defRPr>
      </a:lvl3pPr>
      <a:lvl4pPr marL="1645920" marR="0" indent="-274320" algn="l" defTabSz="9144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n-lt"/>
          <a:ea typeface="+mn-ea"/>
          <a:cs typeface="+mn-cs"/>
          <a:sym typeface="Arial"/>
        </a:defRPr>
      </a:lvl4pPr>
      <a:lvl5pPr marL="2103120" marR="0" indent="-274320" algn="l" defTabSz="9144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n-lt"/>
          <a:ea typeface="+mn-ea"/>
          <a:cs typeface="+mn-cs"/>
          <a:sym typeface="Arial"/>
        </a:defRPr>
      </a:lvl5pPr>
      <a:lvl6pPr marL="2560320" marR="0" indent="-274320" algn="l" defTabSz="9144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n-lt"/>
          <a:ea typeface="+mn-ea"/>
          <a:cs typeface="+mn-cs"/>
          <a:sym typeface="Arial"/>
        </a:defRPr>
      </a:lvl6pPr>
      <a:lvl7pPr marL="3017520" marR="0" indent="-274320" algn="l" defTabSz="9144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n-lt"/>
          <a:ea typeface="+mn-ea"/>
          <a:cs typeface="+mn-cs"/>
          <a:sym typeface="Arial"/>
        </a:defRPr>
      </a:lvl7pPr>
      <a:lvl8pPr marL="3474720" marR="0" indent="-274320" algn="l" defTabSz="9144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n-lt"/>
          <a:ea typeface="+mn-ea"/>
          <a:cs typeface="+mn-cs"/>
          <a:sym typeface="Arial"/>
        </a:defRPr>
      </a:lvl8pPr>
      <a:lvl9pPr marL="3931920" marR="0" indent="-274320" algn="l" defTabSz="9144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n-lt"/>
          <a:ea typeface="+mn-ea"/>
          <a:cs typeface="+mn-cs"/>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139A947-09D9-9634-8759-280056E6C0F0}"/>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1C53EF9-FE58-B44A-415C-CF236EA68F7B}"/>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0B47F7E-4966-5AA6-3CB3-E9BD126F0C49}"/>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54F36994-CF27-4993-A5A9-AF8BE2CFC234}" type="datetimeFigureOut">
              <a:rPr lang="es-ES" smtClean="0"/>
              <a:t>18/10/2023</a:t>
            </a:fld>
            <a:endParaRPr lang="es-ES"/>
          </a:p>
        </p:txBody>
      </p:sp>
      <p:sp>
        <p:nvSpPr>
          <p:cNvPr id="5" name="Marcador de pie de página 4">
            <a:extLst>
              <a:ext uri="{FF2B5EF4-FFF2-40B4-BE49-F238E27FC236}">
                <a16:creationId xmlns:a16="http://schemas.microsoft.com/office/drawing/2014/main" id="{579C0D91-D62E-F7A4-912A-EEBC46FA04C1}"/>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9B773CB9-0FC5-1547-851C-E65C70945161}"/>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2B4C8E1E-FD4B-459B-9506-9847CD649E1E}" type="slidenum">
              <a:rPr lang="es-ES" smtClean="0"/>
              <a:t>‹#›</a:t>
            </a:fld>
            <a:endParaRPr lang="es-ES"/>
          </a:p>
        </p:txBody>
      </p:sp>
    </p:spTree>
    <p:extLst>
      <p:ext uri="{BB962C8B-B14F-4D97-AF65-F5344CB8AC3E}">
        <p14:creationId xmlns:p14="http://schemas.microsoft.com/office/powerpoint/2010/main" val="166987999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Rectangle 4"/>
          <p:cNvSpPr/>
          <p:nvPr/>
        </p:nvSpPr>
        <p:spPr>
          <a:xfrm>
            <a:off x="0" y="0"/>
            <a:ext cx="9144000" cy="514350"/>
          </a:xfrm>
          <a:prstGeom prst="rect">
            <a:avLst/>
          </a:prstGeom>
          <a:solidFill>
            <a:srgbClr val="E3E3E3"/>
          </a:solidFill>
          <a:ln w="12700">
            <a:miter lim="400000"/>
          </a:ln>
        </p:spPr>
        <p:txBody>
          <a:bodyPr lIns="45719" rIns="45719" anchor="ctr"/>
          <a:lstStyle/>
          <a:p>
            <a:pPr algn="ctr">
              <a:defRPr>
                <a:solidFill>
                  <a:srgbClr val="FFFFFF"/>
                </a:solidFill>
              </a:defRPr>
            </a:pPr>
            <a:endParaRPr/>
          </a:p>
        </p:txBody>
      </p:sp>
      <p:sp>
        <p:nvSpPr>
          <p:cNvPr id="3" name="Nivel de texto 1…"/>
          <p:cNvSpPr txBox="1">
            <a:spLocks noGrp="1"/>
          </p:cNvSpPr>
          <p:nvPr>
            <p:ph type="body" idx="1"/>
          </p:nvPr>
        </p:nvSpPr>
        <p:spPr>
          <a:xfrm>
            <a:off x="222093" y="789552"/>
            <a:ext cx="8464709" cy="3942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Nivel de texto 1</a:t>
            </a:r>
          </a:p>
          <a:p>
            <a:pPr lvl="1"/>
            <a:r>
              <a:t>Nivel de texto 2</a:t>
            </a:r>
          </a:p>
          <a:p>
            <a:pPr lvl="2"/>
            <a:r>
              <a:t>Nivel de texto 3</a:t>
            </a:r>
          </a:p>
          <a:p>
            <a:pPr lvl="3"/>
            <a:r>
              <a:t>Nivel de texto 4</a:t>
            </a:r>
          </a:p>
          <a:p>
            <a:pPr lvl="4"/>
            <a:r>
              <a:t>Nivel de texto 5</a:t>
            </a:r>
          </a:p>
        </p:txBody>
      </p:sp>
      <p:pic>
        <p:nvPicPr>
          <p:cNvPr id="4" name="Picture 3" descr="Picture 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44409" y="87474"/>
            <a:ext cx="458198" cy="349282"/>
          </a:xfrm>
          <a:prstGeom prst="rect">
            <a:avLst/>
          </a:prstGeom>
          <a:ln w="12700">
            <a:miter lim="400000"/>
          </a:ln>
        </p:spPr>
      </p:pic>
      <p:pic>
        <p:nvPicPr>
          <p:cNvPr id="5" name="Picture 2" descr="Picture 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22093" y="58133"/>
            <a:ext cx="792088" cy="398086"/>
          </a:xfrm>
          <a:prstGeom prst="rect">
            <a:avLst/>
          </a:prstGeom>
          <a:ln w="12700">
            <a:miter lim="400000"/>
          </a:ln>
        </p:spPr>
      </p:pic>
      <p:sp>
        <p:nvSpPr>
          <p:cNvPr id="6" name="Texto del título"/>
          <p:cNvSpPr txBox="1">
            <a:spLocks noGrp="1"/>
          </p:cNvSpPr>
          <p:nvPr>
            <p:ph type="title"/>
          </p:nvPr>
        </p:nvSpPr>
        <p:spPr>
          <a:xfrm>
            <a:off x="457200" y="205978"/>
            <a:ext cx="8229600" cy="8572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Texto del título</a:t>
            </a:r>
          </a:p>
        </p:txBody>
      </p:sp>
      <p:sp>
        <p:nvSpPr>
          <p:cNvPr id="7" name="Número de diapositiva"/>
          <p:cNvSpPr txBox="1">
            <a:spLocks noGrp="1"/>
          </p:cNvSpPr>
          <p:nvPr>
            <p:ph type="sldNum" sz="quarter" idx="2"/>
          </p:nvPr>
        </p:nvSpPr>
        <p:spPr>
          <a:xfrm>
            <a:off x="4419600" y="4627562"/>
            <a:ext cx="2133600" cy="279401"/>
          </a:xfrm>
          <a:prstGeom prst="rect">
            <a:avLst/>
          </a:prstGeom>
          <a:ln w="12700">
            <a:miter lim="400000"/>
          </a:ln>
        </p:spPr>
        <p:txBody>
          <a:bodyPr wrap="none" lIns="45719" rIns="45719" anchor="ctr">
            <a:spAutoFit/>
          </a:bodyPr>
          <a:lstStyle>
            <a:lvl1pPr algn="r">
              <a:defRPr sz="1200">
                <a:solidFill>
                  <a:srgbClr val="888888"/>
                </a:solidFill>
                <a:latin typeface="+mn-lt"/>
                <a:ea typeface="+mn-ea"/>
                <a:cs typeface="+mn-cs"/>
                <a:sym typeface="Arial"/>
              </a:defRPr>
            </a:lvl1pPr>
          </a:lstStyle>
          <a:p>
            <a:fld id="{86CB4B4D-7CA3-9044-876B-883B54F8677D}" type="slidenum">
              <a:t>‹#›</a:t>
            </a:fld>
            <a:endParaRPr/>
          </a:p>
        </p:txBody>
      </p:sp>
    </p:spTree>
    <p:extLst>
      <p:ext uri="{BB962C8B-B14F-4D97-AF65-F5344CB8AC3E}">
        <p14:creationId xmlns:p14="http://schemas.microsoft.com/office/powerpoint/2010/main" val="2428329554"/>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Arial"/>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Arial"/>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Arial"/>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Arial"/>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Arial"/>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Arial"/>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Arial"/>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Arial"/>
        </a:defRPr>
      </a:lvl9pPr>
    </p:titleStyle>
    <p:bodyStyle>
      <a:lvl1pPr marL="342900" marR="0" indent="-342900" algn="l" defTabSz="9144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n-lt"/>
          <a:ea typeface="+mn-ea"/>
          <a:cs typeface="+mn-cs"/>
          <a:sym typeface="Arial"/>
        </a:defRPr>
      </a:lvl1pPr>
      <a:lvl2pPr marL="800100" marR="0" indent="-342900" algn="l" defTabSz="9144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n-lt"/>
          <a:ea typeface="+mn-ea"/>
          <a:cs typeface="+mn-cs"/>
          <a:sym typeface="Arial"/>
        </a:defRPr>
      </a:lvl2pPr>
      <a:lvl3pPr marL="1219200" marR="0" indent="-304800" algn="l" defTabSz="9144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n-lt"/>
          <a:ea typeface="+mn-ea"/>
          <a:cs typeface="+mn-cs"/>
          <a:sym typeface="Arial"/>
        </a:defRPr>
      </a:lvl3pPr>
      <a:lvl4pPr marL="1645920" marR="0" indent="-274320" algn="l" defTabSz="9144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n-lt"/>
          <a:ea typeface="+mn-ea"/>
          <a:cs typeface="+mn-cs"/>
          <a:sym typeface="Arial"/>
        </a:defRPr>
      </a:lvl4pPr>
      <a:lvl5pPr marL="2103120" marR="0" indent="-274320" algn="l" defTabSz="9144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n-lt"/>
          <a:ea typeface="+mn-ea"/>
          <a:cs typeface="+mn-cs"/>
          <a:sym typeface="Arial"/>
        </a:defRPr>
      </a:lvl5pPr>
      <a:lvl6pPr marL="2560320" marR="0" indent="-274320" algn="l" defTabSz="9144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n-lt"/>
          <a:ea typeface="+mn-ea"/>
          <a:cs typeface="+mn-cs"/>
          <a:sym typeface="Arial"/>
        </a:defRPr>
      </a:lvl6pPr>
      <a:lvl7pPr marL="3017520" marR="0" indent="-274320" algn="l" defTabSz="9144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n-lt"/>
          <a:ea typeface="+mn-ea"/>
          <a:cs typeface="+mn-cs"/>
          <a:sym typeface="Arial"/>
        </a:defRPr>
      </a:lvl7pPr>
      <a:lvl8pPr marL="3474720" marR="0" indent="-274320" algn="l" defTabSz="9144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n-lt"/>
          <a:ea typeface="+mn-ea"/>
          <a:cs typeface="+mn-cs"/>
          <a:sym typeface="Arial"/>
        </a:defRPr>
      </a:lvl8pPr>
      <a:lvl9pPr marL="3931920" marR="0" indent="-274320" algn="l" defTabSz="9144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n-lt"/>
          <a:ea typeface="+mn-ea"/>
          <a:cs typeface="+mn-cs"/>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AEB1851A-CFBC-47C7-80F8-04FF84B1759D}" type="datetimeFigureOut">
              <a:rPr lang="en-GB" smtClean="0"/>
              <a:pPr/>
              <a:t>18/10/2023</a:t>
            </a:fld>
            <a:endParaRPr lang="en-GB"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6A6D9FA1-99C7-4910-8E32-B85D378B0060}" type="slidenum">
              <a:rPr lang="en-GB" smtClean="0"/>
              <a:pPr/>
              <a:t>‹#›</a:t>
            </a:fld>
            <a:endParaRPr lang="en-GB" dirty="0"/>
          </a:p>
        </p:txBody>
      </p:sp>
    </p:spTree>
    <p:extLst>
      <p:ext uri="{BB962C8B-B14F-4D97-AF65-F5344CB8AC3E}">
        <p14:creationId xmlns:p14="http://schemas.microsoft.com/office/powerpoint/2010/main" val="123195130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90" r:id="rId8"/>
    <p:sldLayoutId id="2147483765" r:id="rId9"/>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Rectangle 4"/>
          <p:cNvSpPr/>
          <p:nvPr/>
        </p:nvSpPr>
        <p:spPr>
          <a:xfrm>
            <a:off x="0" y="0"/>
            <a:ext cx="9144000" cy="514350"/>
          </a:xfrm>
          <a:prstGeom prst="rect">
            <a:avLst/>
          </a:prstGeom>
          <a:solidFill>
            <a:srgbClr val="E3E3E3"/>
          </a:solidFill>
          <a:ln w="12700">
            <a:miter lim="400000"/>
          </a:ln>
        </p:spPr>
        <p:txBody>
          <a:bodyPr lIns="45719" rIns="45719" anchor="ctr"/>
          <a:lstStyle/>
          <a:p>
            <a:pPr algn="ctr">
              <a:defRPr>
                <a:solidFill>
                  <a:srgbClr val="FFFFFF"/>
                </a:solidFill>
              </a:defRPr>
            </a:pPr>
            <a:endParaRPr/>
          </a:p>
        </p:txBody>
      </p:sp>
      <p:sp>
        <p:nvSpPr>
          <p:cNvPr id="3" name="Nivel de texto 1…"/>
          <p:cNvSpPr txBox="1">
            <a:spLocks noGrp="1"/>
          </p:cNvSpPr>
          <p:nvPr>
            <p:ph type="body" idx="1"/>
          </p:nvPr>
        </p:nvSpPr>
        <p:spPr>
          <a:xfrm>
            <a:off x="222093" y="789552"/>
            <a:ext cx="8464709" cy="3942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Nivel de texto 1</a:t>
            </a:r>
          </a:p>
          <a:p>
            <a:pPr lvl="1"/>
            <a:r>
              <a:t>Nivel de texto 2</a:t>
            </a:r>
          </a:p>
          <a:p>
            <a:pPr lvl="2"/>
            <a:r>
              <a:t>Nivel de texto 3</a:t>
            </a:r>
          </a:p>
          <a:p>
            <a:pPr lvl="3"/>
            <a:r>
              <a:t>Nivel de texto 4</a:t>
            </a:r>
          </a:p>
          <a:p>
            <a:pPr lvl="4"/>
            <a:r>
              <a:t>Nivel de texto 5</a:t>
            </a:r>
          </a:p>
        </p:txBody>
      </p:sp>
      <p:pic>
        <p:nvPicPr>
          <p:cNvPr id="4" name="Picture 3" descr="Picture 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44409" y="87474"/>
            <a:ext cx="458198" cy="349282"/>
          </a:xfrm>
          <a:prstGeom prst="rect">
            <a:avLst/>
          </a:prstGeom>
          <a:ln w="12700">
            <a:miter lim="400000"/>
          </a:ln>
        </p:spPr>
      </p:pic>
      <p:pic>
        <p:nvPicPr>
          <p:cNvPr id="5" name="Picture 2" descr="Picture 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22093" y="58133"/>
            <a:ext cx="792088" cy="398086"/>
          </a:xfrm>
          <a:prstGeom prst="rect">
            <a:avLst/>
          </a:prstGeom>
          <a:ln w="12700">
            <a:miter lim="400000"/>
          </a:ln>
        </p:spPr>
      </p:pic>
      <p:sp>
        <p:nvSpPr>
          <p:cNvPr id="6" name="Texto del título"/>
          <p:cNvSpPr txBox="1">
            <a:spLocks noGrp="1"/>
          </p:cNvSpPr>
          <p:nvPr>
            <p:ph type="title"/>
          </p:nvPr>
        </p:nvSpPr>
        <p:spPr>
          <a:xfrm>
            <a:off x="457200" y="205978"/>
            <a:ext cx="8229600" cy="8572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Texto del título</a:t>
            </a:r>
          </a:p>
        </p:txBody>
      </p:sp>
      <p:sp>
        <p:nvSpPr>
          <p:cNvPr id="7" name="Número de diapositiva"/>
          <p:cNvSpPr txBox="1">
            <a:spLocks noGrp="1"/>
          </p:cNvSpPr>
          <p:nvPr>
            <p:ph type="sldNum" sz="quarter" idx="2"/>
          </p:nvPr>
        </p:nvSpPr>
        <p:spPr>
          <a:xfrm>
            <a:off x="4419600" y="4627562"/>
            <a:ext cx="2133600" cy="279401"/>
          </a:xfrm>
          <a:prstGeom prst="rect">
            <a:avLst/>
          </a:prstGeom>
          <a:ln w="12700">
            <a:miter lim="400000"/>
          </a:ln>
        </p:spPr>
        <p:txBody>
          <a:bodyPr wrap="none" lIns="45719" rIns="45719" anchor="ctr">
            <a:spAutoFit/>
          </a:bodyPr>
          <a:lstStyle>
            <a:lvl1pPr algn="r">
              <a:defRPr sz="1200">
                <a:solidFill>
                  <a:srgbClr val="888888"/>
                </a:solidFill>
                <a:latin typeface="+mn-lt"/>
                <a:ea typeface="+mn-ea"/>
                <a:cs typeface="+mn-cs"/>
                <a:sym typeface="Arial"/>
              </a:defRPr>
            </a:lvl1pPr>
          </a:lstStyle>
          <a:p>
            <a:fld id="{86CB4B4D-7CA3-9044-876B-883B54F8677D}" type="slidenum">
              <a:t>‹#›</a:t>
            </a:fld>
            <a:endParaRPr/>
          </a:p>
        </p:txBody>
      </p:sp>
    </p:spTree>
    <p:extLst>
      <p:ext uri="{BB962C8B-B14F-4D97-AF65-F5344CB8AC3E}">
        <p14:creationId xmlns:p14="http://schemas.microsoft.com/office/powerpoint/2010/main" val="1796723464"/>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Arial"/>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Arial"/>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Arial"/>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Arial"/>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Arial"/>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Arial"/>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Arial"/>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Arial"/>
        </a:defRPr>
      </a:lvl9pPr>
    </p:titleStyle>
    <p:bodyStyle>
      <a:lvl1pPr marL="342900" marR="0" indent="-342900" algn="l" defTabSz="9144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n-lt"/>
          <a:ea typeface="+mn-ea"/>
          <a:cs typeface="+mn-cs"/>
          <a:sym typeface="Arial"/>
        </a:defRPr>
      </a:lvl1pPr>
      <a:lvl2pPr marL="800100" marR="0" indent="-342900" algn="l" defTabSz="9144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n-lt"/>
          <a:ea typeface="+mn-ea"/>
          <a:cs typeface="+mn-cs"/>
          <a:sym typeface="Arial"/>
        </a:defRPr>
      </a:lvl2pPr>
      <a:lvl3pPr marL="1219200" marR="0" indent="-304800" algn="l" defTabSz="9144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n-lt"/>
          <a:ea typeface="+mn-ea"/>
          <a:cs typeface="+mn-cs"/>
          <a:sym typeface="Arial"/>
        </a:defRPr>
      </a:lvl3pPr>
      <a:lvl4pPr marL="1645920" marR="0" indent="-274320" algn="l" defTabSz="9144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n-lt"/>
          <a:ea typeface="+mn-ea"/>
          <a:cs typeface="+mn-cs"/>
          <a:sym typeface="Arial"/>
        </a:defRPr>
      </a:lvl4pPr>
      <a:lvl5pPr marL="2103120" marR="0" indent="-274320" algn="l" defTabSz="9144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n-lt"/>
          <a:ea typeface="+mn-ea"/>
          <a:cs typeface="+mn-cs"/>
          <a:sym typeface="Arial"/>
        </a:defRPr>
      </a:lvl5pPr>
      <a:lvl6pPr marL="2560320" marR="0" indent="-274320" algn="l" defTabSz="9144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n-lt"/>
          <a:ea typeface="+mn-ea"/>
          <a:cs typeface="+mn-cs"/>
          <a:sym typeface="Arial"/>
        </a:defRPr>
      </a:lvl6pPr>
      <a:lvl7pPr marL="3017520" marR="0" indent="-274320" algn="l" defTabSz="9144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n-lt"/>
          <a:ea typeface="+mn-ea"/>
          <a:cs typeface="+mn-cs"/>
          <a:sym typeface="Arial"/>
        </a:defRPr>
      </a:lvl7pPr>
      <a:lvl8pPr marL="3474720" marR="0" indent="-274320" algn="l" defTabSz="9144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n-lt"/>
          <a:ea typeface="+mn-ea"/>
          <a:cs typeface="+mn-cs"/>
          <a:sym typeface="Arial"/>
        </a:defRPr>
      </a:lvl8pPr>
      <a:lvl9pPr marL="3931920" marR="0" indent="-274320" algn="l" defTabSz="9144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n-lt"/>
          <a:ea typeface="+mn-ea"/>
          <a:cs typeface="+mn-cs"/>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8.gif"/></Relationships>
</file>

<file path=ppt/slides/_rels/slide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ifmif-dones.es/"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3.png"/><Relationship Id="rId5" Type="http://schemas.microsoft.com/office/2007/relationships/hdphoto" Target="../media/hdphoto1.wdp"/><Relationship Id="rId4" Type="http://schemas.openxmlformats.org/officeDocument/2006/relationships/image" Target="../media/image32.jpeg"/></Relationships>
</file>

<file path=ppt/slides/_rels/slide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2"/>
          <p:cNvPicPr/>
          <p:nvPr/>
        </p:nvPicPr>
        <p:blipFill>
          <a:blip r:embed="rId2" cstate="print"/>
          <a:srcRect l="1566" t="2638" r="1723" b="2791"/>
          <a:stretch/>
        </p:blipFill>
        <p:spPr>
          <a:xfrm>
            <a:off x="1354" y="2707"/>
            <a:ext cx="9143820" cy="5143320"/>
          </a:xfrm>
          <a:prstGeom prst="rect">
            <a:avLst/>
          </a:prstGeom>
          <a:ln w="0">
            <a:noFill/>
          </a:ln>
        </p:spPr>
      </p:pic>
      <p:grpSp>
        <p:nvGrpSpPr>
          <p:cNvPr id="42" name="Group 3"/>
          <p:cNvGrpSpPr/>
          <p:nvPr/>
        </p:nvGrpSpPr>
        <p:grpSpPr>
          <a:xfrm>
            <a:off x="-1368224" y="263544"/>
            <a:ext cx="10266203" cy="4637899"/>
            <a:chOff x="0" y="1756080"/>
            <a:chExt cx="21035518" cy="4437698"/>
          </a:xfrm>
        </p:grpSpPr>
        <p:sp>
          <p:nvSpPr>
            <p:cNvPr id="43" name="Freeform 4"/>
            <p:cNvSpPr/>
            <p:nvPr/>
          </p:nvSpPr>
          <p:spPr>
            <a:xfrm>
              <a:off x="3761501" y="4286827"/>
              <a:ext cx="17274017" cy="1906951"/>
            </a:xfrm>
            <a:custGeom>
              <a:avLst/>
              <a:gdLst/>
              <a:ahLst/>
              <a:cxnLst/>
              <a:rect l="l" t="t" r="r" b="b"/>
              <a:pathLst>
                <a:path w="4848414" h="1781424">
                  <a:moveTo>
                    <a:pt x="0" y="0"/>
                  </a:moveTo>
                  <a:lnTo>
                    <a:pt x="4848414" y="0"/>
                  </a:lnTo>
                  <a:lnTo>
                    <a:pt x="4848414" y="1781424"/>
                  </a:lnTo>
                  <a:lnTo>
                    <a:pt x="0" y="1781424"/>
                  </a:lnTo>
                  <a:close/>
                </a:path>
              </a:pathLst>
            </a:custGeom>
            <a:solidFill>
              <a:srgbClr val="FFFFFF">
                <a:alpha val="78000"/>
              </a:srgbClr>
            </a:solidFill>
            <a:ln w="0">
              <a:noFill/>
            </a:ln>
          </p:spPr>
          <p:style>
            <a:lnRef idx="0">
              <a:scrgbClr r="0" g="0" b="0"/>
            </a:lnRef>
            <a:fillRef idx="0">
              <a:scrgbClr r="0" g="0" b="0"/>
            </a:fillRef>
            <a:effectRef idx="0">
              <a:scrgbClr r="0" g="0" b="0"/>
            </a:effectRef>
            <a:fontRef idx="minor"/>
          </p:style>
          <p:txBody>
            <a:bodyPr/>
            <a:lstStyle/>
            <a:p>
              <a:endParaRPr lang="es-ES"/>
            </a:p>
          </p:txBody>
        </p:sp>
        <p:sp>
          <p:nvSpPr>
            <p:cNvPr id="44" name="TextBox 5"/>
            <p:cNvSpPr/>
            <p:nvPr/>
          </p:nvSpPr>
          <p:spPr>
            <a:xfrm>
              <a:off x="0" y="1756080"/>
              <a:ext cx="3065400" cy="341136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s-ES"/>
            </a:p>
          </p:txBody>
        </p:sp>
      </p:grpSp>
      <p:sp>
        <p:nvSpPr>
          <p:cNvPr id="52" name="TextBox 13"/>
          <p:cNvSpPr/>
          <p:nvPr/>
        </p:nvSpPr>
        <p:spPr>
          <a:xfrm>
            <a:off x="2666389" y="3454941"/>
            <a:ext cx="5116125" cy="86177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spAutoFit/>
          </a:bodyPr>
          <a:lstStyle/>
          <a:p>
            <a:pPr algn="ctr"/>
            <a:r>
              <a:rPr lang="en-US" sz="2800" b="1" dirty="0"/>
              <a:t>Current status of </a:t>
            </a:r>
            <a:r>
              <a:rPr lang="pl-PL" sz="2800" b="1" dirty="0"/>
              <a:t>t</a:t>
            </a:r>
            <a:r>
              <a:rPr lang="en-US" sz="2800" b="1" dirty="0"/>
              <a:t>he IFMIF-DONES users community</a:t>
            </a:r>
            <a:endParaRPr lang="es-ES" sz="2800" b="1" spc="30" dirty="0">
              <a:latin typeface="Open Sans Bold"/>
            </a:endParaRPr>
          </a:p>
        </p:txBody>
      </p:sp>
      <p:pic>
        <p:nvPicPr>
          <p:cNvPr id="4" name="Picture 3" descr="Logo, company name&#10;&#10;Description automatically generated">
            <a:extLst>
              <a:ext uri="{FF2B5EF4-FFF2-40B4-BE49-F238E27FC236}">
                <a16:creationId xmlns:a16="http://schemas.microsoft.com/office/drawing/2014/main" id="{1AD0A8C6-9CB6-4125-7616-9E35749A1D46}"/>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82514" y="283714"/>
            <a:ext cx="1037552" cy="836509"/>
          </a:xfrm>
          <a:prstGeom prst="rect">
            <a:avLst/>
          </a:prstGeom>
        </p:spPr>
      </p:pic>
      <p:pic>
        <p:nvPicPr>
          <p:cNvPr id="5" name="Imagen1" descr="\\filer02\cas\DGPT\Pitgi\00.- GENERAL SUBDIRECCIÓN\01. SECRETARÍA\LOGO\LOGOS MCI 2020\MCI.Gob.gif">
            <a:extLst>
              <a:ext uri="{FF2B5EF4-FFF2-40B4-BE49-F238E27FC236}">
                <a16:creationId xmlns:a16="http://schemas.microsoft.com/office/drawing/2014/main" id="{2C633FA7-0146-D07A-FC90-E9CD01C7B3A9}"/>
              </a:ext>
            </a:extLst>
          </p:cNvPr>
          <p:cNvPicPr/>
          <p:nvPr/>
        </p:nvPicPr>
        <p:blipFill>
          <a:blip r:embed="rId4"/>
          <a:stretch>
            <a:fillRect/>
          </a:stretch>
        </p:blipFill>
        <p:spPr bwMode="auto">
          <a:xfrm>
            <a:off x="6012160" y="283714"/>
            <a:ext cx="1656275" cy="565399"/>
          </a:xfrm>
          <a:prstGeom prst="rect">
            <a:avLst/>
          </a:prstGeom>
        </p:spPr>
      </p:pic>
      <p:pic>
        <p:nvPicPr>
          <p:cNvPr id="7" name="Picture 6" descr="Text, logo&#10;&#10;Description automatically generated">
            <a:extLst>
              <a:ext uri="{FF2B5EF4-FFF2-40B4-BE49-F238E27FC236}">
                <a16:creationId xmlns:a16="http://schemas.microsoft.com/office/drawing/2014/main" id="{B9506C86-DFA7-2191-E5A6-E75780A7FF1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781" y="3504021"/>
            <a:ext cx="1831132" cy="801865"/>
          </a:xfrm>
          <a:prstGeom prst="rect">
            <a:avLst/>
          </a:prstGeom>
        </p:spPr>
      </p:pic>
      <p:pic>
        <p:nvPicPr>
          <p:cNvPr id="10" name="Picture 9" descr="A picture containing icon&#10;&#10;Description automatically generated">
            <a:extLst>
              <a:ext uri="{FF2B5EF4-FFF2-40B4-BE49-F238E27FC236}">
                <a16:creationId xmlns:a16="http://schemas.microsoft.com/office/drawing/2014/main" id="{CE46168A-C24B-D6E8-B194-4B075D5E4FF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59933" y="3971094"/>
            <a:ext cx="860133" cy="65868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55EAD1-662C-7BBC-4AA5-D86E0F00DF76}"/>
              </a:ext>
            </a:extLst>
          </p:cNvPr>
          <p:cNvSpPr>
            <a:spLocks noGrp="1"/>
          </p:cNvSpPr>
          <p:nvPr>
            <p:ph type="title"/>
          </p:nvPr>
        </p:nvSpPr>
        <p:spPr>
          <a:xfrm>
            <a:off x="899592" y="4379"/>
            <a:ext cx="6912768" cy="646551"/>
          </a:xfrm>
        </p:spPr>
        <p:txBody>
          <a:bodyPr>
            <a:normAutofit/>
          </a:bodyPr>
          <a:lstStyle/>
          <a:p>
            <a:pPr algn="ctr"/>
            <a:r>
              <a:rPr lang="pl-PL" b="0" dirty="0">
                <a:latin typeface="Calibri" panose="020F0502020204030204" pitchFamily="34" charset="0"/>
              </a:rPr>
              <a:t>IFMIF-DONES – a </a:t>
            </a:r>
            <a:r>
              <a:rPr lang="pl-PL" b="0" dirty="0" err="1">
                <a:latin typeface="Calibri" panose="020F0502020204030204" pitchFamily="34" charset="0"/>
              </a:rPr>
              <a:t>multidisciplinary</a:t>
            </a:r>
            <a:r>
              <a:rPr lang="pl-PL" b="0" dirty="0">
                <a:latin typeface="Calibri" panose="020F0502020204030204" pitchFamily="34" charset="0"/>
              </a:rPr>
              <a:t> neutron </a:t>
            </a:r>
            <a:r>
              <a:rPr lang="pl-PL" b="0" dirty="0" err="1">
                <a:latin typeface="Calibri" panose="020F0502020204030204" pitchFamily="34" charset="0"/>
              </a:rPr>
              <a:t>facility</a:t>
            </a:r>
            <a:endParaRPr lang="en-GB" b="0" dirty="0">
              <a:latin typeface="Calibri" panose="020F0502020204030204" pitchFamily="34" charset="0"/>
            </a:endParaRPr>
          </a:p>
        </p:txBody>
      </p:sp>
      <p:sp>
        <p:nvSpPr>
          <p:cNvPr id="2" name="Prostokąt 1"/>
          <p:cNvSpPr/>
          <p:nvPr/>
        </p:nvSpPr>
        <p:spPr>
          <a:xfrm>
            <a:off x="611559" y="1324611"/>
            <a:ext cx="7128793" cy="1815882"/>
          </a:xfrm>
          <a:prstGeom prst="rect">
            <a:avLst/>
          </a:prstGeom>
        </p:spPr>
        <p:txBody>
          <a:bodyPr wrap="square">
            <a:spAutoFit/>
          </a:bodyPr>
          <a:lstStyle/>
          <a:p>
            <a:r>
              <a:rPr lang="en-US" sz="1600" dirty="0">
                <a:solidFill>
                  <a:srgbClr val="002060"/>
                </a:solidFill>
                <a:latin typeface="Calibri" panose="020F0502020204030204" pitchFamily="34" charset="0"/>
              </a:rPr>
              <a:t>In 2018 DONES recognized by the </a:t>
            </a:r>
            <a:r>
              <a:rPr lang="en-US" sz="1600" dirty="0" err="1">
                <a:solidFill>
                  <a:srgbClr val="002060"/>
                </a:solidFill>
                <a:latin typeface="Calibri" panose="020F0502020204030204" pitchFamily="34" charset="0"/>
              </a:rPr>
              <a:t>ESFRI</a:t>
            </a:r>
            <a:r>
              <a:rPr lang="pl-PL" sz="1600" dirty="0">
                <a:solidFill>
                  <a:srgbClr val="002060"/>
                </a:solidFill>
                <a:latin typeface="Calibri" panose="020F0502020204030204" pitchFamily="34" charset="0"/>
              </a:rPr>
              <a:t> </a:t>
            </a:r>
            <a:br>
              <a:rPr lang="en-US" sz="1600" dirty="0">
                <a:solidFill>
                  <a:srgbClr val="002060"/>
                </a:solidFill>
                <a:latin typeface="Calibri" panose="020F0502020204030204" pitchFamily="34" charset="0"/>
              </a:rPr>
            </a:br>
            <a:r>
              <a:rPr lang="en-US" sz="1600" dirty="0">
                <a:solidFill>
                  <a:srgbClr val="002060"/>
                </a:solidFill>
                <a:latin typeface="Calibri" panose="020F0502020204030204" pitchFamily="34" charset="0"/>
              </a:rPr>
              <a:t>European Strategy Forum on Research </a:t>
            </a:r>
            <a:br>
              <a:rPr lang="en-US" sz="1600" dirty="0">
                <a:solidFill>
                  <a:srgbClr val="002060"/>
                </a:solidFill>
                <a:latin typeface="Calibri" panose="020F0502020204030204" pitchFamily="34" charset="0"/>
              </a:rPr>
            </a:br>
            <a:r>
              <a:rPr lang="en-US" sz="1600" dirty="0">
                <a:solidFill>
                  <a:srgbClr val="002060"/>
                </a:solidFill>
                <a:latin typeface="Calibri" panose="020F0502020204030204" pitchFamily="34" charset="0"/>
              </a:rPr>
              <a:t>Infrastructures, included in the roadmap</a:t>
            </a:r>
            <a:r>
              <a:rPr lang="pl-PL" sz="1600" dirty="0">
                <a:solidFill>
                  <a:srgbClr val="002060"/>
                </a:solidFill>
                <a:latin typeface="Calibri" panose="020F0502020204030204" pitchFamily="34" charset="0"/>
              </a:rPr>
              <a:t>.</a:t>
            </a:r>
          </a:p>
          <a:p>
            <a:endParaRPr lang="pl-PL" sz="1600" dirty="0">
              <a:solidFill>
                <a:srgbClr val="FF0000"/>
              </a:solidFill>
              <a:latin typeface="Calibri" panose="020F0502020204030204" pitchFamily="34" charset="0"/>
            </a:endParaRPr>
          </a:p>
          <a:p>
            <a:r>
              <a:rPr lang="en-US" sz="1600" dirty="0">
                <a:solidFill>
                  <a:srgbClr val="FF0000"/>
                </a:solidFill>
                <a:latin typeface="Calibri" panose="020F0502020204030204" pitchFamily="34" charset="0"/>
              </a:rPr>
              <a:t>The key mission of the facility is the irradiation and qualification of materials for DEMO and fusion reactors but </a:t>
            </a:r>
            <a:r>
              <a:rPr lang="en-US" sz="1600" u="sng" dirty="0">
                <a:solidFill>
                  <a:srgbClr val="FF0000"/>
                </a:solidFill>
                <a:latin typeface="Calibri" panose="020F0502020204030204" pitchFamily="34" charset="0"/>
              </a:rPr>
              <a:t>it has unique characteristics that must be available for other scientific purposes</a:t>
            </a: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8758" y="794814"/>
            <a:ext cx="2662957" cy="1425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794816"/>
            <a:ext cx="3240360" cy="449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a:extLst>
              <a:ext uri="{FF2B5EF4-FFF2-40B4-BE49-F238E27FC236}">
                <a16:creationId xmlns:a16="http://schemas.microsoft.com/office/drawing/2014/main" id="{F3D592B7-C61F-5F27-A0A0-EF1EFBD75B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824" y="3373905"/>
            <a:ext cx="5092778" cy="7200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2785" y="3325193"/>
            <a:ext cx="2165443" cy="902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189612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55EAD1-662C-7BBC-4AA5-D86E0F00DF76}"/>
              </a:ext>
            </a:extLst>
          </p:cNvPr>
          <p:cNvSpPr>
            <a:spLocks noGrp="1"/>
          </p:cNvSpPr>
          <p:nvPr>
            <p:ph type="title"/>
          </p:nvPr>
        </p:nvSpPr>
        <p:spPr>
          <a:xfrm>
            <a:off x="899592" y="4379"/>
            <a:ext cx="6912768" cy="646551"/>
          </a:xfrm>
        </p:spPr>
        <p:txBody>
          <a:bodyPr>
            <a:normAutofit/>
          </a:bodyPr>
          <a:lstStyle/>
          <a:p>
            <a:pPr algn="ctr"/>
            <a:r>
              <a:rPr lang="pl-PL" b="0" dirty="0">
                <a:latin typeface="Calibri" panose="020F0502020204030204" pitchFamily="34" charset="0"/>
              </a:rPr>
              <a:t>DONES </a:t>
            </a:r>
            <a:r>
              <a:rPr lang="pl-PL" b="0" dirty="0" err="1">
                <a:latin typeface="Calibri" panose="020F0502020204030204" pitchFamily="34" charset="0"/>
              </a:rPr>
              <a:t>users</a:t>
            </a:r>
            <a:r>
              <a:rPr lang="pl-PL" b="0" dirty="0">
                <a:latin typeface="Calibri" panose="020F0502020204030204" pitchFamily="34" charset="0"/>
              </a:rPr>
              <a:t> </a:t>
            </a:r>
            <a:r>
              <a:rPr lang="pl-PL" b="0" dirty="0" err="1">
                <a:latin typeface="Calibri" panose="020F0502020204030204" pitchFamily="34" charset="0"/>
              </a:rPr>
              <a:t>community</a:t>
            </a:r>
            <a:endParaRPr lang="en-GB" b="0" dirty="0">
              <a:latin typeface="Calibri" panose="020F0502020204030204" pitchFamily="34" charset="0"/>
            </a:endParaRPr>
          </a:p>
        </p:txBody>
      </p:sp>
      <p:sp>
        <p:nvSpPr>
          <p:cNvPr id="8" name="Prostokąt 7"/>
          <p:cNvSpPr/>
          <p:nvPr/>
        </p:nvSpPr>
        <p:spPr>
          <a:xfrm>
            <a:off x="395535" y="1890573"/>
            <a:ext cx="8429911" cy="2985433"/>
          </a:xfrm>
          <a:prstGeom prst="rect">
            <a:avLst/>
          </a:prstGeom>
        </p:spPr>
        <p:txBody>
          <a:bodyPr wrap="square">
            <a:spAutoFit/>
          </a:bodyPr>
          <a:lstStyle/>
          <a:p>
            <a:r>
              <a:rPr lang="en-US" sz="1600" dirty="0">
                <a:solidFill>
                  <a:srgbClr val="FF0000"/>
                </a:solidFill>
                <a:latin typeface="Calibri" panose="020F0502020204030204" pitchFamily="34" charset="0"/>
              </a:rPr>
              <a:t>The key objective of this Second DONES User´s Workshop is to contribute and consolidate the international DONES Users Community representing all the different scientific and technological areas that could be interested in this facility.</a:t>
            </a:r>
          </a:p>
          <a:p>
            <a:r>
              <a:rPr lang="en-US" sz="1400" dirty="0">
                <a:solidFill>
                  <a:srgbClr val="002060"/>
                </a:solidFill>
                <a:latin typeface="Calibri" panose="020F0502020204030204" pitchFamily="34" charset="0"/>
              </a:rPr>
              <a:t>Initially, one of the main roles for the DONES Users Community </a:t>
            </a:r>
            <a:r>
              <a:rPr lang="pl-PL" sz="1400" dirty="0">
                <a:solidFill>
                  <a:srgbClr val="002060"/>
                </a:solidFill>
                <a:latin typeface="Calibri" panose="020F0502020204030204" pitchFamily="34" charset="0"/>
              </a:rPr>
              <a:t>was t</a:t>
            </a:r>
            <a:r>
              <a:rPr lang="en-US" sz="1400" dirty="0">
                <a:solidFill>
                  <a:srgbClr val="002060"/>
                </a:solidFill>
                <a:latin typeface="Calibri" panose="020F0502020204030204" pitchFamily="34" charset="0"/>
              </a:rPr>
              <a:t>o establish a stable link of communication between the DONES engineering activities and the future users in such a way, that requirements coming from the potential users can be evaluated in terms of technical feasibility, ease of implementation and available budget and factored in during the construction phase of the facility.</a:t>
            </a:r>
          </a:p>
          <a:p>
            <a:endParaRPr lang="en-US" sz="1400" dirty="0">
              <a:solidFill>
                <a:srgbClr val="002060"/>
              </a:solidFill>
              <a:latin typeface="Calibri" panose="020F0502020204030204" pitchFamily="34" charset="0"/>
            </a:endParaRPr>
          </a:p>
          <a:p>
            <a:r>
              <a:rPr lang="en-US" sz="1400" dirty="0">
                <a:solidFill>
                  <a:srgbClr val="002060"/>
                </a:solidFill>
                <a:latin typeface="Calibri" panose="020F0502020204030204" pitchFamily="34" charset="0"/>
              </a:rPr>
              <a:t>Taking this into account, this workshop will focus on two specific objectives:</a:t>
            </a:r>
          </a:p>
          <a:p>
            <a:pPr marL="285750" indent="-285750">
              <a:buFont typeface="Arial" panose="020B0604020202020204" pitchFamily="34" charset="0"/>
              <a:buChar char="•"/>
            </a:pPr>
            <a:r>
              <a:rPr lang="en-US" sz="1400" dirty="0">
                <a:solidFill>
                  <a:srgbClr val="FF0000"/>
                </a:solidFill>
                <a:latin typeface="Calibri" panose="020F0502020204030204" pitchFamily="34" charset="0"/>
              </a:rPr>
              <a:t>To establish a permanent DONES Users Committee </a:t>
            </a:r>
            <a:r>
              <a:rPr lang="en-US" sz="1400" dirty="0">
                <a:solidFill>
                  <a:srgbClr val="002060"/>
                </a:solidFill>
                <a:latin typeface="Calibri" panose="020F0502020204030204" pitchFamily="34" charset="0"/>
              </a:rPr>
              <a:t>that will formally interact with the recently established</a:t>
            </a:r>
            <a:r>
              <a:rPr lang="pl-PL" sz="1400" dirty="0">
                <a:solidFill>
                  <a:srgbClr val="002060"/>
                </a:solidFill>
                <a:latin typeface="Calibri" panose="020F0502020204030204" pitchFamily="34" charset="0"/>
              </a:rPr>
              <a:t> </a:t>
            </a:r>
            <a:r>
              <a:rPr lang="en-US" sz="1400" dirty="0">
                <a:solidFill>
                  <a:srgbClr val="002060"/>
                </a:solidFill>
                <a:latin typeface="Calibri" panose="020F0502020204030204" pitchFamily="34" charset="0"/>
              </a:rPr>
              <a:t>DONES Programme Team, and</a:t>
            </a:r>
          </a:p>
          <a:p>
            <a:pPr marL="285750" indent="-285750">
              <a:buFont typeface="Arial" panose="020B0604020202020204" pitchFamily="34" charset="0"/>
              <a:buChar char="•"/>
            </a:pPr>
            <a:r>
              <a:rPr lang="en-US" sz="1400" dirty="0">
                <a:solidFill>
                  <a:srgbClr val="002060"/>
                </a:solidFill>
                <a:latin typeface="Calibri" panose="020F0502020204030204" pitchFamily="34" charset="0"/>
              </a:rPr>
              <a:t>To initiate the process </a:t>
            </a:r>
            <a:r>
              <a:rPr lang="en-US" sz="1400" dirty="0">
                <a:solidFill>
                  <a:srgbClr val="FF0000"/>
                </a:solidFill>
                <a:latin typeface="Calibri" panose="020F0502020204030204" pitchFamily="34" charset="0"/>
              </a:rPr>
              <a:t>to develop a first preliminary version of a DONES Irradiation Programme </a:t>
            </a:r>
            <a:r>
              <a:rPr lang="en-US" sz="1400" dirty="0">
                <a:solidFill>
                  <a:srgbClr val="002060"/>
                </a:solidFill>
                <a:latin typeface="Calibri" panose="020F0502020204030204" pitchFamily="34" charset="0"/>
              </a:rPr>
              <a:t>based on the review of the needs of the DONES Users Community.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5" y="699541"/>
            <a:ext cx="3600401" cy="848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pole tekstowe 2"/>
          <p:cNvSpPr txBox="1"/>
          <p:nvPr/>
        </p:nvSpPr>
        <p:spPr>
          <a:xfrm>
            <a:off x="1409268" y="1219650"/>
            <a:ext cx="2586668"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pl-PL" sz="1400" b="0" i="0" u="none" strike="noStrike" cap="none" spc="0" normalizeH="0" baseline="0" dirty="0">
                <a:ln>
                  <a:noFill/>
                </a:ln>
                <a:solidFill>
                  <a:srgbClr val="002060"/>
                </a:solidFill>
                <a:effectLst/>
                <a:uFillTx/>
                <a:latin typeface="Calibri"/>
                <a:ea typeface="Calibri"/>
                <a:cs typeface="Calibri"/>
                <a:sym typeface="Calibri"/>
              </a:rPr>
              <a:t>109 </a:t>
            </a:r>
            <a:r>
              <a:rPr kumimoji="0" lang="pl-PL" sz="1400" b="0" i="0" u="none" strike="noStrike" cap="none" spc="0" normalizeH="0" baseline="0" dirty="0" err="1">
                <a:ln>
                  <a:noFill/>
                </a:ln>
                <a:solidFill>
                  <a:srgbClr val="002060"/>
                </a:solidFill>
                <a:effectLst/>
                <a:uFillTx/>
                <a:latin typeface="Calibri"/>
                <a:ea typeface="Calibri"/>
                <a:cs typeface="Calibri"/>
                <a:sym typeface="Calibri"/>
              </a:rPr>
              <a:t>participants</a:t>
            </a:r>
            <a:r>
              <a:rPr kumimoji="0" lang="pl-PL" sz="1400" b="0" i="0" u="none" strike="noStrike" cap="none" spc="0" normalizeH="0" baseline="0" dirty="0">
                <a:ln>
                  <a:noFill/>
                </a:ln>
                <a:solidFill>
                  <a:srgbClr val="002060"/>
                </a:solidFill>
                <a:effectLst/>
                <a:uFillTx/>
                <a:latin typeface="Calibri"/>
                <a:ea typeface="Calibri"/>
                <a:cs typeface="Calibri"/>
                <a:sym typeface="Calibri"/>
              </a:rPr>
              <a:t>,</a:t>
            </a:r>
            <a:r>
              <a:rPr kumimoji="0" lang="pl-PL" sz="1400" b="0" i="0" u="none" strike="noStrike" cap="none" spc="0" normalizeH="0" dirty="0">
                <a:ln>
                  <a:noFill/>
                </a:ln>
                <a:solidFill>
                  <a:srgbClr val="002060"/>
                </a:solidFill>
                <a:effectLst/>
                <a:uFillTx/>
                <a:latin typeface="Calibri"/>
                <a:ea typeface="Calibri"/>
                <a:cs typeface="Calibri"/>
                <a:sym typeface="Calibri"/>
              </a:rPr>
              <a:t> 25 </a:t>
            </a:r>
            <a:r>
              <a:rPr kumimoji="0" lang="pl-PL" sz="1400" b="0" i="0" u="none" strike="noStrike" cap="none" spc="0" normalizeH="0" dirty="0" err="1">
                <a:ln>
                  <a:noFill/>
                </a:ln>
                <a:solidFill>
                  <a:srgbClr val="002060"/>
                </a:solidFill>
                <a:effectLst/>
                <a:uFillTx/>
                <a:latin typeface="Calibri"/>
                <a:ea typeface="Calibri"/>
                <a:cs typeface="Calibri"/>
                <a:sym typeface="Calibri"/>
              </a:rPr>
              <a:t>presentations</a:t>
            </a:r>
            <a:endParaRPr kumimoji="0" lang="en-US" sz="1400" b="0" i="0" u="none" strike="noStrike" cap="none" spc="0" normalizeH="0" baseline="0" dirty="0">
              <a:ln>
                <a:noFill/>
              </a:ln>
              <a:solidFill>
                <a:srgbClr val="002060"/>
              </a:solidFill>
              <a:effectLst/>
              <a:uFillTx/>
              <a:latin typeface="Calibri"/>
              <a:ea typeface="Calibri"/>
              <a:cs typeface="Calibri"/>
              <a:sym typeface="Calibri"/>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4567" y="699542"/>
            <a:ext cx="4650879" cy="1160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pole tekstowe 11"/>
          <p:cNvSpPr txBox="1"/>
          <p:nvPr/>
        </p:nvSpPr>
        <p:spPr>
          <a:xfrm>
            <a:off x="6007186" y="1194889"/>
            <a:ext cx="2741278"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r" defTabSz="914400" rtl="0" fontAlgn="auto" latinLnBrk="0" hangingPunct="0">
              <a:lnSpc>
                <a:spcPct val="100000"/>
              </a:lnSpc>
              <a:spcBef>
                <a:spcPts val="0"/>
              </a:spcBef>
              <a:spcAft>
                <a:spcPts val="0"/>
              </a:spcAft>
              <a:buClrTx/>
              <a:buSzTx/>
              <a:buFontTx/>
              <a:buNone/>
              <a:tabLst/>
            </a:pPr>
            <a:r>
              <a:rPr kumimoji="0" lang="pl-PL" sz="1600" b="0" i="0" u="none" strike="noStrike" cap="none" spc="0" normalizeH="0" baseline="0" dirty="0">
                <a:ln>
                  <a:noFill/>
                </a:ln>
                <a:solidFill>
                  <a:srgbClr val="002060"/>
                </a:solidFill>
                <a:effectLst/>
                <a:uFillTx/>
                <a:latin typeface="Calibri"/>
                <a:ea typeface="Calibri"/>
                <a:cs typeface="Calibri"/>
                <a:sym typeface="Calibri"/>
              </a:rPr>
              <a:t>100 </a:t>
            </a:r>
            <a:r>
              <a:rPr kumimoji="0" lang="pl-PL" sz="1600" b="0" i="0" u="none" strike="noStrike" cap="none" spc="0" normalizeH="0" baseline="0" dirty="0" err="1">
                <a:ln>
                  <a:noFill/>
                </a:ln>
                <a:solidFill>
                  <a:srgbClr val="002060"/>
                </a:solidFill>
                <a:effectLst/>
                <a:uFillTx/>
                <a:latin typeface="Calibri"/>
                <a:ea typeface="Calibri"/>
                <a:cs typeface="Calibri"/>
                <a:sym typeface="Calibri"/>
              </a:rPr>
              <a:t>participants</a:t>
            </a:r>
            <a:r>
              <a:rPr kumimoji="0" lang="pl-PL" sz="1600" b="0" i="0" u="none" strike="noStrike" cap="none" spc="0" normalizeH="0" baseline="0" dirty="0">
                <a:ln>
                  <a:noFill/>
                </a:ln>
                <a:solidFill>
                  <a:srgbClr val="002060"/>
                </a:solidFill>
                <a:effectLst/>
                <a:uFillTx/>
                <a:latin typeface="Calibri"/>
                <a:ea typeface="Calibri"/>
                <a:cs typeface="Calibri"/>
                <a:sym typeface="Calibri"/>
              </a:rPr>
              <a:t> </a:t>
            </a:r>
            <a:r>
              <a:rPr kumimoji="0" lang="pl-PL" sz="1600" b="0" i="0" u="none" strike="noStrike" cap="none" spc="0" normalizeH="0" dirty="0">
                <a:ln>
                  <a:noFill/>
                </a:ln>
                <a:solidFill>
                  <a:srgbClr val="002060"/>
                </a:solidFill>
                <a:effectLst/>
                <a:uFillTx/>
                <a:latin typeface="Calibri"/>
                <a:ea typeface="Calibri"/>
                <a:cs typeface="Calibri"/>
                <a:sym typeface="Calibri"/>
              </a:rPr>
              <a:t>(70 in-person)</a:t>
            </a:r>
          </a:p>
          <a:p>
            <a:pPr algn="r" hangingPunct="0"/>
            <a:r>
              <a:rPr lang="pl-PL" sz="1600" dirty="0">
                <a:solidFill>
                  <a:srgbClr val="002060"/>
                </a:solidFill>
                <a:latin typeface="Calibri"/>
                <a:ea typeface="Calibri"/>
                <a:cs typeface="Calibri"/>
                <a:sym typeface="Calibri"/>
              </a:rPr>
              <a:t>45 </a:t>
            </a:r>
            <a:r>
              <a:rPr lang="pl-PL" sz="1600" dirty="0" err="1">
                <a:solidFill>
                  <a:srgbClr val="002060"/>
                </a:solidFill>
                <a:latin typeface="Calibri"/>
                <a:ea typeface="Calibri"/>
                <a:cs typeface="Calibri"/>
                <a:sym typeface="Calibri"/>
              </a:rPr>
              <a:t>presentations</a:t>
            </a:r>
            <a:r>
              <a:rPr lang="pl-PL" sz="1600" dirty="0">
                <a:solidFill>
                  <a:srgbClr val="002060"/>
                </a:solidFill>
                <a:latin typeface="Calibri"/>
                <a:ea typeface="Calibri"/>
                <a:cs typeface="Calibri"/>
                <a:sym typeface="Calibri"/>
              </a:rPr>
              <a:t>  </a:t>
            </a:r>
            <a:endParaRPr lang="en-US" sz="1600" dirty="0">
              <a:solidFill>
                <a:srgbClr val="002060"/>
              </a:solidFill>
              <a:latin typeface="Calibri"/>
              <a:ea typeface="Calibri"/>
              <a:cs typeface="Calibri"/>
              <a:sym typeface="Calibri"/>
            </a:endParaRPr>
          </a:p>
        </p:txBody>
      </p:sp>
    </p:spTree>
    <p:extLst>
      <p:ext uri="{BB962C8B-B14F-4D97-AF65-F5344CB8AC3E}">
        <p14:creationId xmlns:p14="http://schemas.microsoft.com/office/powerpoint/2010/main" val="305242369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55EAD1-662C-7BBC-4AA5-D86E0F00DF76}"/>
              </a:ext>
            </a:extLst>
          </p:cNvPr>
          <p:cNvSpPr>
            <a:spLocks noGrp="1"/>
          </p:cNvSpPr>
          <p:nvPr>
            <p:ph type="title"/>
          </p:nvPr>
        </p:nvSpPr>
        <p:spPr>
          <a:xfrm>
            <a:off x="899592" y="4379"/>
            <a:ext cx="6912768" cy="646551"/>
          </a:xfrm>
        </p:spPr>
        <p:txBody>
          <a:bodyPr>
            <a:normAutofit fontScale="90000"/>
          </a:bodyPr>
          <a:lstStyle/>
          <a:p>
            <a:pPr algn="ctr"/>
            <a:r>
              <a:rPr lang="pl-PL" b="0" dirty="0" err="1">
                <a:latin typeface="Calibri" panose="020F0502020204030204" pitchFamily="34" charset="0"/>
              </a:rPr>
              <a:t>Users</a:t>
            </a:r>
            <a:r>
              <a:rPr lang="pl-PL" b="0" dirty="0">
                <a:latin typeface="Calibri" panose="020F0502020204030204" pitchFamily="34" charset="0"/>
              </a:rPr>
              <a:t> </a:t>
            </a:r>
            <a:r>
              <a:rPr lang="pl-PL" b="0" dirty="0" err="1">
                <a:latin typeface="Calibri" panose="020F0502020204030204" pitchFamily="34" charset="0"/>
              </a:rPr>
              <a:t>community</a:t>
            </a:r>
            <a:r>
              <a:rPr lang="pl-PL" b="0" dirty="0">
                <a:latin typeface="Calibri" panose="020F0502020204030204" pitchFamily="34" charset="0"/>
              </a:rPr>
              <a:t> </a:t>
            </a:r>
            <a:r>
              <a:rPr lang="pl-PL" b="0" dirty="0" err="1">
                <a:latin typeface="Calibri" panose="020F0502020204030204" pitchFamily="34" charset="0"/>
              </a:rPr>
              <a:t>integrating</a:t>
            </a:r>
            <a:r>
              <a:rPr lang="pl-PL" b="0" dirty="0">
                <a:latin typeface="Calibri" panose="020F0502020204030204" pitchFamily="34" charset="0"/>
              </a:rPr>
              <a:t> </a:t>
            </a:r>
            <a:r>
              <a:rPr lang="pl-PL" b="0" dirty="0" err="1">
                <a:latin typeface="Calibri" panose="020F0502020204030204" pitchFamily="34" charset="0"/>
              </a:rPr>
              <a:t>fusion</a:t>
            </a:r>
            <a:r>
              <a:rPr lang="pl-PL" b="0" dirty="0">
                <a:latin typeface="Calibri" panose="020F0502020204030204" pitchFamily="34" charset="0"/>
              </a:rPr>
              <a:t> and non-</a:t>
            </a:r>
            <a:r>
              <a:rPr lang="pl-PL" b="0" dirty="0" err="1">
                <a:latin typeface="Calibri" panose="020F0502020204030204" pitchFamily="34" charset="0"/>
              </a:rPr>
              <a:t>fusion</a:t>
            </a:r>
            <a:r>
              <a:rPr lang="pl-PL" b="0" dirty="0">
                <a:latin typeface="Calibri" panose="020F0502020204030204" pitchFamily="34" charset="0"/>
              </a:rPr>
              <a:t> </a:t>
            </a:r>
            <a:r>
              <a:rPr lang="pl-PL" b="0" dirty="0" err="1">
                <a:latin typeface="Calibri" panose="020F0502020204030204" pitchFamily="34" charset="0"/>
              </a:rPr>
              <a:t>areas</a:t>
            </a:r>
            <a:endParaRPr lang="en-GB" b="0" dirty="0">
              <a:latin typeface="Calibri" panose="020F0502020204030204" pitchFamily="34" charset="0"/>
            </a:endParaRPr>
          </a:p>
        </p:txBody>
      </p:sp>
      <p:sp>
        <p:nvSpPr>
          <p:cNvPr id="8" name="Prostokąt 7"/>
          <p:cNvSpPr/>
          <p:nvPr/>
        </p:nvSpPr>
        <p:spPr>
          <a:xfrm>
            <a:off x="395535" y="810453"/>
            <a:ext cx="8429911" cy="830997"/>
          </a:xfrm>
          <a:prstGeom prst="rect">
            <a:avLst/>
          </a:prstGeom>
        </p:spPr>
        <p:txBody>
          <a:bodyPr wrap="square">
            <a:spAutoFit/>
          </a:bodyPr>
          <a:lstStyle/>
          <a:p>
            <a:r>
              <a:rPr lang="en-US" sz="1600" dirty="0">
                <a:solidFill>
                  <a:srgbClr val="FF0000"/>
                </a:solidFill>
                <a:latin typeface="Calibri" panose="020F0502020204030204" pitchFamily="34" charset="0"/>
              </a:rPr>
              <a:t>The key objective of this Second DONES User´s Workshop is to contribute and consolidate the international </a:t>
            </a:r>
            <a:r>
              <a:rPr lang="en-US" sz="1600" u="sng" dirty="0">
                <a:solidFill>
                  <a:srgbClr val="FF0000"/>
                </a:solidFill>
                <a:latin typeface="Calibri" panose="020F0502020204030204" pitchFamily="34" charset="0"/>
              </a:rPr>
              <a:t>DONES Users Community representing all the different scientific and technological areas that could be interested in this facility.</a:t>
            </a:r>
            <a:endParaRPr lang="pl-PL" sz="1600" u="sng" dirty="0">
              <a:solidFill>
                <a:srgbClr val="FF0000"/>
              </a:solidFill>
              <a:latin typeface="Calibri" panose="020F0502020204030204" pitchFamily="34" charset="0"/>
            </a:endParaRPr>
          </a:p>
        </p:txBody>
      </p:sp>
      <p:sp>
        <p:nvSpPr>
          <p:cNvPr id="2" name="Prostokąt 1"/>
          <p:cNvSpPr/>
          <p:nvPr/>
        </p:nvSpPr>
        <p:spPr>
          <a:xfrm>
            <a:off x="1835696" y="1779662"/>
            <a:ext cx="7272808" cy="2031325"/>
          </a:xfrm>
          <a:prstGeom prst="rect">
            <a:avLst/>
          </a:prstGeom>
        </p:spPr>
        <p:txBody>
          <a:bodyPr wrap="square">
            <a:spAutoFit/>
          </a:bodyPr>
          <a:lstStyle/>
          <a:p>
            <a:r>
              <a:rPr lang="en-US" b="1" dirty="0">
                <a:solidFill>
                  <a:srgbClr val="002060"/>
                </a:solidFill>
                <a:latin typeface="Calibri" panose="020F0502020204030204" pitchFamily="34" charset="0"/>
              </a:rPr>
              <a:t>Proposed areas of scientific interest:</a:t>
            </a:r>
            <a:endParaRPr lang="en-US" dirty="0">
              <a:solidFill>
                <a:srgbClr val="002060"/>
              </a:solidFill>
              <a:latin typeface="Calibri" panose="020F0502020204030204" pitchFamily="34" charset="0"/>
            </a:endParaRPr>
          </a:p>
          <a:p>
            <a:pPr marL="285750" indent="-285750">
              <a:buFont typeface="Arial" panose="020B0604020202020204" pitchFamily="34" charset="0"/>
              <a:buChar char="•"/>
            </a:pPr>
            <a:r>
              <a:rPr lang="en-US" dirty="0">
                <a:solidFill>
                  <a:srgbClr val="002060"/>
                </a:solidFill>
                <a:latin typeface="Calibri" panose="020F0502020204030204" pitchFamily="34" charset="0"/>
              </a:rPr>
              <a:t>Material qualification for DEMO and the fusion program</a:t>
            </a:r>
          </a:p>
          <a:p>
            <a:pPr marL="285750" indent="-285750">
              <a:buFont typeface="Arial" panose="020B0604020202020204" pitchFamily="34" charset="0"/>
              <a:buChar char="•"/>
            </a:pPr>
            <a:r>
              <a:rPr lang="en-US" dirty="0">
                <a:solidFill>
                  <a:srgbClr val="002060"/>
                </a:solidFill>
                <a:latin typeface="Calibri" panose="020F0502020204030204" pitchFamily="34" charset="0"/>
              </a:rPr>
              <a:t>Tritium technologies validation at DONES </a:t>
            </a:r>
            <a:endParaRPr lang="pl-PL" dirty="0">
              <a:solidFill>
                <a:srgbClr val="002060"/>
              </a:solidFill>
              <a:latin typeface="Calibri" panose="020F0502020204030204" pitchFamily="34" charset="0"/>
            </a:endParaRPr>
          </a:p>
          <a:p>
            <a:pPr marL="285750" indent="-285750">
              <a:buFont typeface="Arial" panose="020B0604020202020204" pitchFamily="34" charset="0"/>
              <a:buChar char="•"/>
            </a:pPr>
            <a:r>
              <a:rPr lang="en-US" dirty="0">
                <a:solidFill>
                  <a:srgbClr val="002060"/>
                </a:solidFill>
                <a:latin typeface="Calibri" panose="020F0502020204030204" pitchFamily="34" charset="0"/>
              </a:rPr>
              <a:t>Irradiation program proposal </a:t>
            </a:r>
            <a:endParaRPr lang="pl-PL" dirty="0">
              <a:solidFill>
                <a:srgbClr val="002060"/>
              </a:solidFill>
              <a:latin typeface="Calibri" panose="020F0502020204030204" pitchFamily="34" charset="0"/>
            </a:endParaRPr>
          </a:p>
          <a:p>
            <a:pPr marL="285750" indent="-285750">
              <a:buFont typeface="Arial" panose="020B0604020202020204" pitchFamily="34" charset="0"/>
              <a:buChar char="•"/>
            </a:pPr>
            <a:r>
              <a:rPr lang="en-US" dirty="0">
                <a:solidFill>
                  <a:srgbClr val="002060"/>
                </a:solidFill>
                <a:latin typeface="Calibri" panose="020F0502020204030204" pitchFamily="34" charset="0"/>
              </a:rPr>
              <a:t>Complementary experiments – collimated neutron beam facility </a:t>
            </a:r>
            <a:endParaRPr lang="pl-PL" dirty="0">
              <a:solidFill>
                <a:srgbClr val="002060"/>
              </a:solidFill>
              <a:latin typeface="Calibri" panose="020F0502020204030204" pitchFamily="34" charset="0"/>
            </a:endParaRPr>
          </a:p>
          <a:p>
            <a:pPr marL="285750" indent="-285750">
              <a:buFont typeface="Arial" panose="020B0604020202020204" pitchFamily="34" charset="0"/>
              <a:buChar char="•"/>
            </a:pPr>
            <a:r>
              <a:rPr lang="en-US" dirty="0">
                <a:solidFill>
                  <a:srgbClr val="002060"/>
                </a:solidFill>
                <a:latin typeface="Calibri" panose="020F0502020204030204" pitchFamily="34" charset="0"/>
              </a:rPr>
              <a:t>Medical and industrial application of neutrons </a:t>
            </a:r>
            <a:endParaRPr lang="pl-PL" dirty="0">
              <a:solidFill>
                <a:srgbClr val="002060"/>
              </a:solidFill>
              <a:latin typeface="Calibri" panose="020F0502020204030204" pitchFamily="34" charset="0"/>
            </a:endParaRPr>
          </a:p>
          <a:p>
            <a:pPr marL="285750" indent="-285750">
              <a:buFont typeface="Arial" panose="020B0604020202020204" pitchFamily="34" charset="0"/>
              <a:buChar char="•"/>
            </a:pPr>
            <a:r>
              <a:rPr lang="en-US" dirty="0">
                <a:solidFill>
                  <a:srgbClr val="002060"/>
                </a:solidFill>
                <a:latin typeface="Calibri" panose="020F0502020204030204" pitchFamily="34" charset="0"/>
              </a:rPr>
              <a:t>Neutron time-of-flight facility at DONES and other experimental ideas</a:t>
            </a:r>
          </a:p>
        </p:txBody>
      </p:sp>
      <p:grpSp>
        <p:nvGrpSpPr>
          <p:cNvPr id="7" name="Grupa 6"/>
          <p:cNvGrpSpPr/>
          <p:nvPr/>
        </p:nvGrpSpPr>
        <p:grpSpPr>
          <a:xfrm>
            <a:off x="890989" y="2114091"/>
            <a:ext cx="944707" cy="720080"/>
            <a:chOff x="890989" y="2114091"/>
            <a:chExt cx="944707" cy="720080"/>
          </a:xfrm>
        </p:grpSpPr>
        <p:sp>
          <p:nvSpPr>
            <p:cNvPr id="10" name="Nawias klamrowy zamykający 9"/>
            <p:cNvSpPr/>
            <p:nvPr/>
          </p:nvSpPr>
          <p:spPr>
            <a:xfrm rot="10800000">
              <a:off x="1619672" y="2114091"/>
              <a:ext cx="216024" cy="720080"/>
            </a:xfrm>
            <a:prstGeom prst="rightBrace">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6" name="pole tekstowe 5"/>
            <p:cNvSpPr txBox="1"/>
            <p:nvPr/>
          </p:nvSpPr>
          <p:spPr>
            <a:xfrm>
              <a:off x="890989" y="2272990"/>
              <a:ext cx="67101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pl-PL" sz="1800" b="0" i="0" u="none" strike="noStrike" cap="none" spc="0" normalizeH="0" baseline="0" dirty="0" err="1">
                  <a:ln>
                    <a:noFill/>
                  </a:ln>
                  <a:solidFill>
                    <a:srgbClr val="003399"/>
                  </a:solidFill>
                  <a:effectLst/>
                  <a:uFillTx/>
                  <a:latin typeface="Calibri"/>
                  <a:ea typeface="Calibri"/>
                  <a:cs typeface="Calibri"/>
                  <a:sym typeface="Calibri"/>
                </a:rPr>
                <a:t>fusion</a:t>
              </a:r>
              <a:endParaRPr kumimoji="0" lang="en-US" sz="1800" b="0" i="0" u="none" strike="noStrike" cap="none" spc="0" normalizeH="0" baseline="0" dirty="0">
                <a:ln>
                  <a:noFill/>
                </a:ln>
                <a:solidFill>
                  <a:srgbClr val="003399"/>
                </a:solidFill>
                <a:effectLst/>
                <a:uFillTx/>
                <a:latin typeface="Calibri"/>
                <a:ea typeface="Calibri"/>
                <a:cs typeface="Calibri"/>
                <a:sym typeface="Calibri"/>
              </a:endParaRPr>
            </a:p>
          </p:txBody>
        </p:sp>
      </p:grpSp>
      <p:grpSp>
        <p:nvGrpSpPr>
          <p:cNvPr id="9" name="Grupa 8"/>
          <p:cNvGrpSpPr/>
          <p:nvPr/>
        </p:nvGrpSpPr>
        <p:grpSpPr>
          <a:xfrm>
            <a:off x="572504" y="3003798"/>
            <a:ext cx="1263192" cy="720080"/>
            <a:chOff x="572504" y="3003798"/>
            <a:chExt cx="1263192" cy="720080"/>
          </a:xfrm>
        </p:grpSpPr>
        <p:sp>
          <p:nvSpPr>
            <p:cNvPr id="4" name="Nawias klamrowy zamykający 3"/>
            <p:cNvSpPr/>
            <p:nvPr/>
          </p:nvSpPr>
          <p:spPr>
            <a:xfrm rot="10800000">
              <a:off x="1619672" y="3003798"/>
              <a:ext cx="216024" cy="720080"/>
            </a:xfrm>
            <a:prstGeom prst="rightBrace">
              <a:avLst/>
            </a:prstGeom>
            <a:noFill/>
            <a:ln w="25400" cap="flat">
              <a:solidFill>
                <a:schemeClr val="accent6">
                  <a:lumMod val="75000"/>
                </a:schemeClr>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3" name="pole tekstowe 12"/>
            <p:cNvSpPr txBox="1"/>
            <p:nvPr/>
          </p:nvSpPr>
          <p:spPr>
            <a:xfrm>
              <a:off x="572504" y="3185818"/>
              <a:ext cx="991616"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pl-PL" sz="1600" dirty="0">
                  <a:solidFill>
                    <a:schemeClr val="accent6">
                      <a:lumMod val="75000"/>
                    </a:schemeClr>
                  </a:solidFill>
                  <a:latin typeface="Calibri"/>
                  <a:ea typeface="Calibri"/>
                  <a:cs typeface="Calibri"/>
                  <a:sym typeface="Calibri"/>
                </a:rPr>
                <a:t>non-</a:t>
              </a:r>
              <a:r>
                <a:rPr lang="pl-PL" sz="1600" dirty="0" err="1">
                  <a:solidFill>
                    <a:schemeClr val="accent6">
                      <a:lumMod val="75000"/>
                    </a:schemeClr>
                  </a:solidFill>
                  <a:latin typeface="Calibri"/>
                  <a:ea typeface="Calibri"/>
                  <a:cs typeface="Calibri"/>
                  <a:sym typeface="Calibri"/>
                </a:rPr>
                <a:t>fusion</a:t>
              </a:r>
              <a:endParaRPr kumimoji="0" lang="en-US" sz="1600" b="0" i="0" u="none" strike="noStrike" cap="none" spc="0" normalizeH="0" baseline="0" dirty="0">
                <a:ln>
                  <a:noFill/>
                </a:ln>
                <a:solidFill>
                  <a:schemeClr val="accent6">
                    <a:lumMod val="75000"/>
                  </a:schemeClr>
                </a:solidFill>
                <a:effectLst/>
                <a:uFillTx/>
                <a:latin typeface="Calibri"/>
                <a:ea typeface="Calibri"/>
                <a:cs typeface="Calibri"/>
                <a:sym typeface="Calibri"/>
              </a:endParaRPr>
            </a:p>
          </p:txBody>
        </p:sp>
      </p:gr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3939902"/>
            <a:ext cx="1839799" cy="986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036245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55EAD1-662C-7BBC-4AA5-D86E0F00DF76}"/>
              </a:ext>
            </a:extLst>
          </p:cNvPr>
          <p:cNvSpPr>
            <a:spLocks noGrp="1"/>
          </p:cNvSpPr>
          <p:nvPr>
            <p:ph type="title"/>
          </p:nvPr>
        </p:nvSpPr>
        <p:spPr>
          <a:xfrm>
            <a:off x="899592" y="4379"/>
            <a:ext cx="6912768" cy="646551"/>
          </a:xfrm>
        </p:spPr>
        <p:txBody>
          <a:bodyPr>
            <a:normAutofit/>
          </a:bodyPr>
          <a:lstStyle/>
          <a:p>
            <a:pPr algn="ctr"/>
            <a:r>
              <a:rPr lang="pl-PL" b="0" dirty="0">
                <a:latin typeface="Calibri" panose="020F0502020204030204" pitchFamily="34" charset="0"/>
              </a:rPr>
              <a:t>DONES </a:t>
            </a:r>
            <a:r>
              <a:rPr lang="pl-PL" b="0" dirty="0" err="1">
                <a:latin typeface="Calibri" panose="020F0502020204030204" pitchFamily="34" charset="0"/>
              </a:rPr>
              <a:t>Users</a:t>
            </a:r>
            <a:r>
              <a:rPr lang="pl-PL" b="0" dirty="0">
                <a:latin typeface="Calibri" panose="020F0502020204030204" pitchFamily="34" charset="0"/>
              </a:rPr>
              <a:t> </a:t>
            </a:r>
            <a:r>
              <a:rPr lang="pl-PL" b="0" dirty="0" err="1">
                <a:latin typeface="Calibri" panose="020F0502020204030204" pitchFamily="34" charset="0"/>
              </a:rPr>
              <a:t>Committee</a:t>
            </a:r>
            <a:r>
              <a:rPr lang="pl-PL" b="0" dirty="0">
                <a:latin typeface="Calibri" panose="020F0502020204030204" pitchFamily="34" charset="0"/>
              </a:rPr>
              <a:t> </a:t>
            </a:r>
            <a:r>
              <a:rPr lang="pl-PL" b="0" dirty="0" err="1">
                <a:latin typeface="Calibri" panose="020F0502020204030204" pitchFamily="34" charset="0"/>
              </a:rPr>
              <a:t>proposal</a:t>
            </a:r>
            <a:endParaRPr lang="en-GB" b="0" dirty="0">
              <a:latin typeface="Calibri" panose="020F0502020204030204" pitchFamily="34" charset="0"/>
            </a:endParaRPr>
          </a:p>
        </p:txBody>
      </p:sp>
      <p:sp>
        <p:nvSpPr>
          <p:cNvPr id="8" name="Prostokąt 7"/>
          <p:cNvSpPr/>
          <p:nvPr/>
        </p:nvSpPr>
        <p:spPr>
          <a:xfrm>
            <a:off x="755576" y="1707654"/>
            <a:ext cx="6984777" cy="1440160"/>
          </a:xfrm>
          <a:prstGeom prst="rect">
            <a:avLst/>
          </a:prstGeom>
        </p:spPr>
        <p:txBody>
          <a:bodyPr wrap="square" numCol="2">
            <a:spAutoFit/>
          </a:bodyPr>
          <a:lstStyle/>
          <a:p>
            <a:r>
              <a:rPr lang="en-US" sz="1400" dirty="0">
                <a:solidFill>
                  <a:srgbClr val="FF0000"/>
                </a:solidFill>
                <a:latin typeface="Calibri" panose="020F0502020204030204" pitchFamily="34" charset="0"/>
              </a:rPr>
              <a:t>Frederik Arbeiter (KIT)</a:t>
            </a:r>
          </a:p>
          <a:p>
            <a:r>
              <a:rPr lang="en-US" sz="1400" dirty="0">
                <a:solidFill>
                  <a:srgbClr val="FF0000"/>
                </a:solidFill>
                <a:latin typeface="Calibri" panose="020F0502020204030204" pitchFamily="34" charset="0"/>
              </a:rPr>
              <a:t>Daniel Cano-Ott (CIEMAT)</a:t>
            </a:r>
            <a:endParaRPr lang="pl-PL" sz="1400" dirty="0">
              <a:solidFill>
                <a:srgbClr val="FF0000"/>
              </a:solidFill>
              <a:latin typeface="Calibri" panose="020F0502020204030204" pitchFamily="34" charset="0"/>
            </a:endParaRPr>
          </a:p>
          <a:p>
            <a:r>
              <a:rPr lang="pl-PL" sz="1400" dirty="0">
                <a:solidFill>
                  <a:srgbClr val="FF0000"/>
                </a:solidFill>
                <a:latin typeface="Calibri" panose="020F0502020204030204" pitchFamily="34" charset="0"/>
              </a:rPr>
              <a:t>Antonio </a:t>
            </a:r>
            <a:r>
              <a:rPr lang="pl-PL" sz="1400" dirty="0" err="1">
                <a:solidFill>
                  <a:srgbClr val="FF0000"/>
                </a:solidFill>
                <a:latin typeface="Calibri" panose="020F0502020204030204" pitchFamily="34" charset="0"/>
              </a:rPr>
              <a:t>Lallena</a:t>
            </a:r>
            <a:r>
              <a:rPr lang="pl-PL" sz="1400" dirty="0">
                <a:solidFill>
                  <a:srgbClr val="FF0000"/>
                </a:solidFill>
                <a:latin typeface="Calibri" panose="020F0502020204030204" pitchFamily="34" charset="0"/>
              </a:rPr>
              <a:t> (U. Granada)</a:t>
            </a:r>
            <a:endParaRPr lang="en-US" sz="1400" dirty="0">
              <a:solidFill>
                <a:srgbClr val="FF0000"/>
              </a:solidFill>
              <a:latin typeface="Calibri" panose="020F0502020204030204" pitchFamily="34" charset="0"/>
            </a:endParaRPr>
          </a:p>
          <a:p>
            <a:r>
              <a:rPr lang="en-US" sz="1400" dirty="0">
                <a:solidFill>
                  <a:srgbClr val="FF0000"/>
                </a:solidFill>
                <a:latin typeface="Calibri" panose="020F0502020204030204" pitchFamily="34" charset="0"/>
              </a:rPr>
              <a:t>Alain Letourneau (CEA </a:t>
            </a:r>
            <a:r>
              <a:rPr lang="en-US" sz="1400" dirty="0" err="1">
                <a:solidFill>
                  <a:srgbClr val="FF0000"/>
                </a:solidFill>
                <a:latin typeface="Calibri" panose="020F0502020204030204" pitchFamily="34" charset="0"/>
              </a:rPr>
              <a:t>Saclay</a:t>
            </a:r>
            <a:r>
              <a:rPr lang="en-US" sz="1400" dirty="0">
                <a:solidFill>
                  <a:srgbClr val="FF0000"/>
                </a:solidFill>
                <a:latin typeface="Calibri" panose="020F0502020204030204" pitchFamily="34" charset="0"/>
              </a:rPr>
              <a:t>)</a:t>
            </a:r>
          </a:p>
          <a:p>
            <a:r>
              <a:rPr lang="en-US" sz="1400" dirty="0">
                <a:solidFill>
                  <a:srgbClr val="FF0000"/>
                </a:solidFill>
                <a:latin typeface="Calibri" panose="020F0502020204030204" pitchFamily="34" charset="0"/>
              </a:rPr>
              <a:t>Marek </a:t>
            </a:r>
            <a:r>
              <a:rPr lang="en-US" sz="1400" dirty="0" err="1">
                <a:solidFill>
                  <a:srgbClr val="FF0000"/>
                </a:solidFill>
                <a:latin typeface="Calibri" panose="020F0502020204030204" pitchFamily="34" charset="0"/>
              </a:rPr>
              <a:t>Lewitowicz</a:t>
            </a:r>
            <a:r>
              <a:rPr lang="en-US" sz="1400" dirty="0">
                <a:solidFill>
                  <a:srgbClr val="FF0000"/>
                </a:solidFill>
                <a:latin typeface="Calibri" panose="020F0502020204030204" pitchFamily="34" charset="0"/>
              </a:rPr>
              <a:t> (GANIL)</a:t>
            </a:r>
          </a:p>
          <a:p>
            <a:r>
              <a:rPr lang="en-US" sz="1400" dirty="0">
                <a:solidFill>
                  <a:srgbClr val="FF0000"/>
                </a:solidFill>
                <a:latin typeface="Calibri" panose="020F0502020204030204" pitchFamily="34" charset="0"/>
              </a:rPr>
              <a:t>Adam Maj (IFJ </a:t>
            </a:r>
            <a:r>
              <a:rPr lang="pl-PL" sz="1400" dirty="0">
                <a:solidFill>
                  <a:srgbClr val="FF0000"/>
                </a:solidFill>
                <a:latin typeface="Calibri" panose="020F0502020204030204" pitchFamily="34" charset="0"/>
              </a:rPr>
              <a:t>PAN Kraków</a:t>
            </a:r>
            <a:r>
              <a:rPr lang="en-US" sz="1400" dirty="0">
                <a:solidFill>
                  <a:srgbClr val="FF0000"/>
                </a:solidFill>
                <a:latin typeface="Calibri" panose="020F0502020204030204" pitchFamily="34" charset="0"/>
              </a:rPr>
              <a:t>)</a:t>
            </a:r>
          </a:p>
          <a:p>
            <a:r>
              <a:rPr lang="en-US" sz="1400" dirty="0">
                <a:solidFill>
                  <a:srgbClr val="FF0000"/>
                </a:solidFill>
                <a:latin typeface="Calibri" panose="020F0502020204030204" pitchFamily="34" charset="0"/>
              </a:rPr>
              <a:t>Gerald </a:t>
            </a:r>
            <a:r>
              <a:rPr lang="en-US" sz="1400" dirty="0" err="1">
                <a:solidFill>
                  <a:srgbClr val="FF0000"/>
                </a:solidFill>
                <a:latin typeface="Calibri" panose="020F0502020204030204" pitchFamily="34" charset="0"/>
              </a:rPr>
              <a:t>Pintsuk</a:t>
            </a:r>
            <a:r>
              <a:rPr lang="en-US" sz="1400" dirty="0">
                <a:solidFill>
                  <a:srgbClr val="FF0000"/>
                </a:solidFill>
                <a:latin typeface="Calibri" panose="020F0502020204030204" pitchFamily="34" charset="0"/>
              </a:rPr>
              <a:t> (</a:t>
            </a:r>
            <a:r>
              <a:rPr lang="pl-PL" sz="1400" dirty="0" err="1">
                <a:solidFill>
                  <a:srgbClr val="FF0000"/>
                </a:solidFill>
                <a:latin typeface="Calibri" panose="020F0502020204030204" pitchFamily="34" charset="0"/>
              </a:rPr>
              <a:t>FZ</a:t>
            </a:r>
            <a:r>
              <a:rPr lang="pl-PL" sz="1400" dirty="0">
                <a:solidFill>
                  <a:srgbClr val="FF0000"/>
                </a:solidFill>
                <a:latin typeface="Calibri" panose="020F0502020204030204" pitchFamily="34" charset="0"/>
              </a:rPr>
              <a:t> </a:t>
            </a:r>
            <a:r>
              <a:rPr lang="en-US" sz="1400" dirty="0" err="1">
                <a:solidFill>
                  <a:srgbClr val="FF0000"/>
                </a:solidFill>
                <a:latin typeface="Calibri" panose="020F0502020204030204" pitchFamily="34" charset="0"/>
              </a:rPr>
              <a:t>Jülich</a:t>
            </a:r>
            <a:r>
              <a:rPr lang="en-US" sz="1400" dirty="0">
                <a:solidFill>
                  <a:srgbClr val="FF0000"/>
                </a:solidFill>
                <a:latin typeface="Calibri" panose="020F0502020204030204" pitchFamily="34" charset="0"/>
              </a:rPr>
              <a:t>)</a:t>
            </a:r>
            <a:endParaRPr lang="pl-PL" sz="1400" dirty="0">
              <a:solidFill>
                <a:srgbClr val="FF0000"/>
              </a:solidFill>
              <a:latin typeface="Calibri" panose="020F0502020204030204" pitchFamily="34" charset="0"/>
            </a:endParaRPr>
          </a:p>
          <a:p>
            <a:r>
              <a:rPr lang="pl-PL" sz="1400" dirty="0">
                <a:solidFill>
                  <a:srgbClr val="FF0000"/>
                </a:solidFill>
                <a:latin typeface="Calibri" panose="020F0502020204030204" pitchFamily="34" charset="0"/>
              </a:rPr>
              <a:t>Javier </a:t>
            </a:r>
            <a:r>
              <a:rPr lang="pl-PL" sz="1400" dirty="0" err="1">
                <a:solidFill>
                  <a:srgbClr val="FF0000"/>
                </a:solidFill>
                <a:latin typeface="Calibri" panose="020F0502020204030204" pitchFamily="34" charset="0"/>
              </a:rPr>
              <a:t>Praena</a:t>
            </a:r>
            <a:r>
              <a:rPr lang="pl-PL" sz="1400" dirty="0">
                <a:solidFill>
                  <a:srgbClr val="FF0000"/>
                </a:solidFill>
                <a:latin typeface="Calibri" panose="020F0502020204030204" pitchFamily="34" charset="0"/>
              </a:rPr>
              <a:t> (U. Granada)</a:t>
            </a:r>
            <a:br>
              <a:rPr lang="pl-PL" sz="1400" dirty="0">
                <a:solidFill>
                  <a:srgbClr val="FF0000"/>
                </a:solidFill>
                <a:latin typeface="Calibri" panose="020F0502020204030204" pitchFamily="34" charset="0"/>
              </a:rPr>
            </a:br>
            <a:r>
              <a:rPr lang="pl-PL" sz="1400" dirty="0">
                <a:solidFill>
                  <a:srgbClr val="FF0000"/>
                </a:solidFill>
                <a:latin typeface="Calibri" panose="020F0502020204030204" pitchFamily="34" charset="0"/>
              </a:rPr>
              <a:t>David </a:t>
            </a:r>
            <a:r>
              <a:rPr lang="pl-PL" sz="1400" dirty="0" err="1">
                <a:solidFill>
                  <a:srgbClr val="FF0000"/>
                </a:solidFill>
                <a:latin typeface="Calibri" panose="020F0502020204030204" pitchFamily="34" charset="0"/>
              </a:rPr>
              <a:t>Rapisarda</a:t>
            </a:r>
            <a:r>
              <a:rPr lang="pl-PL" sz="1400" dirty="0">
                <a:solidFill>
                  <a:srgbClr val="FF0000"/>
                </a:solidFill>
                <a:latin typeface="Calibri" panose="020F0502020204030204" pitchFamily="34" charset="0"/>
              </a:rPr>
              <a:t> (</a:t>
            </a:r>
            <a:r>
              <a:rPr lang="pl-PL" sz="1400" dirty="0" err="1">
                <a:solidFill>
                  <a:srgbClr val="FF0000"/>
                </a:solidFill>
                <a:latin typeface="Calibri" panose="020F0502020204030204" pitchFamily="34" charset="0"/>
              </a:rPr>
              <a:t>CIEMAT</a:t>
            </a:r>
            <a:r>
              <a:rPr lang="pl-PL" sz="1400" dirty="0">
                <a:solidFill>
                  <a:srgbClr val="FF0000"/>
                </a:solidFill>
                <a:latin typeface="Calibri" panose="020F0502020204030204" pitchFamily="34" charset="0"/>
              </a:rPr>
              <a:t>)</a:t>
            </a:r>
          </a:p>
          <a:p>
            <a:r>
              <a:rPr lang="pl-PL" sz="1400" dirty="0">
                <a:solidFill>
                  <a:srgbClr val="FF0000"/>
                </a:solidFill>
                <a:latin typeface="Calibri" panose="020F0502020204030204" pitchFamily="34" charset="0"/>
              </a:rPr>
              <a:t>Michael </a:t>
            </a:r>
            <a:r>
              <a:rPr lang="pl-PL" sz="1400" dirty="0" err="1">
                <a:solidFill>
                  <a:srgbClr val="FF0000"/>
                </a:solidFill>
                <a:latin typeface="Calibri" panose="020F0502020204030204" pitchFamily="34" charset="0"/>
              </a:rPr>
              <a:t>Rieth</a:t>
            </a:r>
            <a:r>
              <a:rPr lang="pl-PL" sz="1400" dirty="0">
                <a:solidFill>
                  <a:srgbClr val="FF0000"/>
                </a:solidFill>
                <a:latin typeface="Calibri" panose="020F0502020204030204" pitchFamily="34" charset="0"/>
              </a:rPr>
              <a:t> (KIT) </a:t>
            </a:r>
          </a:p>
          <a:p>
            <a:r>
              <a:rPr lang="pl-PL" sz="1400" dirty="0" err="1">
                <a:solidFill>
                  <a:srgbClr val="FF0000"/>
                </a:solidFill>
                <a:latin typeface="Calibri" panose="020F0502020204030204" pitchFamily="34" charset="0"/>
              </a:rPr>
              <a:t>Hiroyasu</a:t>
            </a:r>
            <a:r>
              <a:rPr lang="pl-PL" sz="1400" dirty="0">
                <a:solidFill>
                  <a:srgbClr val="FF0000"/>
                </a:solidFill>
                <a:latin typeface="Calibri" panose="020F0502020204030204" pitchFamily="34" charset="0"/>
              </a:rPr>
              <a:t> </a:t>
            </a:r>
            <a:r>
              <a:rPr lang="pl-PL" sz="1400" dirty="0" err="1">
                <a:solidFill>
                  <a:srgbClr val="FF0000"/>
                </a:solidFill>
                <a:latin typeface="Calibri" panose="020F0502020204030204" pitchFamily="34" charset="0"/>
              </a:rPr>
              <a:t>Tanigawa</a:t>
            </a:r>
            <a:r>
              <a:rPr lang="pl-PL" sz="1400" dirty="0">
                <a:solidFill>
                  <a:srgbClr val="FF0000"/>
                </a:solidFill>
                <a:latin typeface="Calibri" panose="020F0502020204030204" pitchFamily="34" charset="0"/>
              </a:rPr>
              <a:t> (QST)</a:t>
            </a:r>
          </a:p>
          <a:p>
            <a:r>
              <a:rPr lang="pl-PL" sz="1400" dirty="0">
                <a:solidFill>
                  <a:srgbClr val="FF0000"/>
                </a:solidFill>
                <a:latin typeface="Calibri" panose="020F0502020204030204" pitchFamily="34" charset="0"/>
              </a:rPr>
              <a:t>….. </a:t>
            </a:r>
            <a:r>
              <a:rPr lang="pl-PL" sz="1400" dirty="0" err="1">
                <a:solidFill>
                  <a:srgbClr val="00B050"/>
                </a:solidFill>
                <a:latin typeface="Calibri" panose="020F0502020204030204" pitchFamily="34" charset="0"/>
              </a:rPr>
              <a:t>pending</a:t>
            </a:r>
            <a:r>
              <a:rPr lang="pl-PL" sz="1400" dirty="0">
                <a:solidFill>
                  <a:srgbClr val="00B050"/>
                </a:solidFill>
                <a:latin typeface="Calibri" panose="020F0502020204030204" pitchFamily="34" charset="0"/>
              </a:rPr>
              <a:t> </a:t>
            </a:r>
            <a:r>
              <a:rPr lang="pl-PL" sz="1400" dirty="0" err="1">
                <a:solidFill>
                  <a:srgbClr val="00B050"/>
                </a:solidFill>
                <a:latin typeface="Calibri" panose="020F0502020204030204" pitchFamily="34" charset="0"/>
              </a:rPr>
              <a:t>confirmation</a:t>
            </a:r>
            <a:r>
              <a:rPr lang="pl-PL" sz="1400" dirty="0">
                <a:solidFill>
                  <a:srgbClr val="00B050"/>
                </a:solidFill>
                <a:latin typeface="Calibri" panose="020F0502020204030204" pitchFamily="34" charset="0"/>
              </a:rPr>
              <a:t> and/</a:t>
            </a:r>
            <a:r>
              <a:rPr lang="pl-PL" sz="1400" dirty="0" err="1">
                <a:solidFill>
                  <a:srgbClr val="00B050"/>
                </a:solidFill>
                <a:latin typeface="Calibri" panose="020F0502020204030204" pitchFamily="34" charset="0"/>
              </a:rPr>
              <a:t>or</a:t>
            </a:r>
            <a:r>
              <a:rPr lang="pl-PL" sz="1400" dirty="0">
                <a:solidFill>
                  <a:srgbClr val="00B050"/>
                </a:solidFill>
                <a:latin typeface="Calibri" panose="020F0502020204030204" pitchFamily="34" charset="0"/>
              </a:rPr>
              <a:t> </a:t>
            </a:r>
            <a:r>
              <a:rPr lang="pl-PL" sz="1400" dirty="0" err="1">
                <a:solidFill>
                  <a:srgbClr val="00B050"/>
                </a:solidFill>
                <a:latin typeface="Calibri" panose="020F0502020204030204" pitchFamily="34" charset="0"/>
              </a:rPr>
              <a:t>change</a:t>
            </a:r>
            <a:r>
              <a:rPr lang="pl-PL" sz="1400" dirty="0">
                <a:solidFill>
                  <a:srgbClr val="00B050"/>
                </a:solidFill>
                <a:latin typeface="Calibri" panose="020F0502020204030204" pitchFamily="34" charset="0"/>
              </a:rPr>
              <a:t>!</a:t>
            </a:r>
          </a:p>
        </p:txBody>
      </p:sp>
      <p:sp>
        <p:nvSpPr>
          <p:cNvPr id="2" name="pole tekstowe 1"/>
          <p:cNvSpPr txBox="1"/>
          <p:nvPr/>
        </p:nvSpPr>
        <p:spPr>
          <a:xfrm>
            <a:off x="395535" y="804282"/>
            <a:ext cx="7488833"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r>
              <a:rPr lang="pl-PL" sz="1600" dirty="0" err="1">
                <a:solidFill>
                  <a:srgbClr val="002060"/>
                </a:solidFill>
                <a:latin typeface="Calibri"/>
                <a:ea typeface="Calibri"/>
                <a:cs typeface="Calibri"/>
                <a:sym typeface="Calibri"/>
              </a:rPr>
              <a:t>Considering</a:t>
            </a:r>
            <a:r>
              <a:rPr lang="pl-PL" sz="1600" dirty="0">
                <a:solidFill>
                  <a:srgbClr val="002060"/>
                </a:solidFill>
                <a:latin typeface="Calibri"/>
                <a:ea typeface="Calibri"/>
                <a:cs typeface="Calibri"/>
                <a:sym typeface="Calibri"/>
              </a:rPr>
              <a:t> the </a:t>
            </a:r>
            <a:r>
              <a:rPr lang="pl-PL" sz="1600" dirty="0" err="1">
                <a:solidFill>
                  <a:srgbClr val="002060"/>
                </a:solidFill>
                <a:latin typeface="Calibri"/>
                <a:ea typeface="Calibri"/>
                <a:cs typeface="Calibri"/>
                <a:sym typeface="Calibri"/>
              </a:rPr>
              <a:t>success</a:t>
            </a:r>
            <a:r>
              <a:rPr lang="pl-PL" sz="1600" dirty="0">
                <a:solidFill>
                  <a:srgbClr val="002060"/>
                </a:solidFill>
                <a:latin typeface="Calibri"/>
                <a:ea typeface="Calibri"/>
                <a:cs typeface="Calibri"/>
                <a:sym typeface="Calibri"/>
              </a:rPr>
              <a:t> of the </a:t>
            </a:r>
            <a:r>
              <a:rPr lang="pl-PL" sz="1600" dirty="0" err="1">
                <a:solidFill>
                  <a:srgbClr val="002060"/>
                </a:solidFill>
                <a:latin typeface="Calibri"/>
                <a:ea typeface="Calibri"/>
                <a:cs typeface="Calibri"/>
                <a:sym typeface="Calibri"/>
              </a:rPr>
              <a:t>present</a:t>
            </a:r>
            <a:r>
              <a:rPr lang="pl-PL" sz="1600" dirty="0">
                <a:solidFill>
                  <a:srgbClr val="002060"/>
                </a:solidFill>
                <a:latin typeface="Calibri"/>
                <a:ea typeface="Calibri"/>
                <a:cs typeface="Calibri"/>
                <a:sym typeface="Calibri"/>
              </a:rPr>
              <a:t> </a:t>
            </a:r>
            <a:r>
              <a:rPr lang="pl-PL" sz="1600" dirty="0" err="1">
                <a:solidFill>
                  <a:srgbClr val="002060"/>
                </a:solidFill>
                <a:latin typeface="Calibri"/>
                <a:ea typeface="Calibri"/>
                <a:cs typeface="Calibri"/>
                <a:sym typeface="Calibri"/>
              </a:rPr>
              <a:t>workshop</a:t>
            </a:r>
            <a:r>
              <a:rPr lang="pl-PL" sz="1600" dirty="0">
                <a:solidFill>
                  <a:srgbClr val="002060"/>
                </a:solidFill>
                <a:latin typeface="Calibri"/>
                <a:ea typeface="Calibri"/>
                <a:cs typeface="Calibri"/>
                <a:sym typeface="Calibri"/>
              </a:rPr>
              <a:t> (in </a:t>
            </a:r>
            <a:r>
              <a:rPr lang="pl-PL" sz="1600" dirty="0" err="1">
                <a:solidFill>
                  <a:srgbClr val="002060"/>
                </a:solidFill>
                <a:latin typeface="Calibri"/>
                <a:ea typeface="Calibri"/>
                <a:cs typeface="Calibri"/>
                <a:sym typeface="Calibri"/>
              </a:rPr>
              <a:t>terms</a:t>
            </a:r>
            <a:r>
              <a:rPr lang="pl-PL" sz="1600" dirty="0">
                <a:solidFill>
                  <a:srgbClr val="002060"/>
                </a:solidFill>
                <a:latin typeface="Calibri"/>
                <a:ea typeface="Calibri"/>
                <a:cs typeface="Calibri"/>
                <a:sym typeface="Calibri"/>
              </a:rPr>
              <a:t> of program and </a:t>
            </a:r>
            <a:r>
              <a:rPr lang="pl-PL" sz="1600" dirty="0" err="1">
                <a:solidFill>
                  <a:srgbClr val="002060"/>
                </a:solidFill>
                <a:latin typeface="Calibri"/>
                <a:ea typeface="Calibri"/>
                <a:cs typeface="Calibri"/>
                <a:sym typeface="Calibri"/>
              </a:rPr>
              <a:t>participation</a:t>
            </a:r>
            <a:r>
              <a:rPr lang="pl-PL" sz="1600" dirty="0">
                <a:solidFill>
                  <a:srgbClr val="002060"/>
                </a:solidFill>
                <a:latin typeface="Calibri"/>
                <a:ea typeface="Calibri"/>
                <a:cs typeface="Calibri"/>
                <a:sym typeface="Calibri"/>
              </a:rPr>
              <a:t>) </a:t>
            </a:r>
            <a:br>
              <a:rPr lang="pl-PL" sz="1600" dirty="0">
                <a:solidFill>
                  <a:srgbClr val="002060"/>
                </a:solidFill>
                <a:latin typeface="Calibri"/>
                <a:ea typeface="Calibri"/>
                <a:cs typeface="Calibri"/>
                <a:sym typeface="Calibri"/>
              </a:rPr>
            </a:br>
            <a:r>
              <a:rPr lang="pl-PL" sz="1600" dirty="0">
                <a:solidFill>
                  <a:srgbClr val="002060"/>
                </a:solidFill>
                <a:latin typeface="Calibri"/>
                <a:ea typeface="Calibri"/>
                <a:cs typeface="Calibri"/>
                <a:sym typeface="Calibri"/>
              </a:rPr>
              <a:t>we </a:t>
            </a:r>
            <a:r>
              <a:rPr lang="pl-PL" sz="1600" dirty="0" err="1">
                <a:solidFill>
                  <a:srgbClr val="002060"/>
                </a:solidFill>
                <a:latin typeface="Calibri"/>
                <a:ea typeface="Calibri"/>
                <a:cs typeface="Calibri"/>
                <a:sym typeface="Calibri"/>
              </a:rPr>
              <a:t>propose</a:t>
            </a:r>
            <a:r>
              <a:rPr lang="pl-PL" sz="1600" dirty="0">
                <a:solidFill>
                  <a:srgbClr val="002060"/>
                </a:solidFill>
                <a:latin typeface="Calibri"/>
                <a:ea typeface="Calibri"/>
                <a:cs typeface="Calibri"/>
                <a:sym typeface="Calibri"/>
              </a:rPr>
              <a:t> to </a:t>
            </a:r>
            <a:r>
              <a:rPr lang="pl-PL" sz="1600" dirty="0" err="1">
                <a:solidFill>
                  <a:srgbClr val="002060"/>
                </a:solidFill>
                <a:latin typeface="Calibri"/>
                <a:ea typeface="Calibri"/>
                <a:cs typeface="Calibri"/>
                <a:sym typeface="Calibri"/>
              </a:rPr>
              <a:t>ask</a:t>
            </a:r>
            <a:r>
              <a:rPr lang="pl-PL" sz="1600" dirty="0">
                <a:solidFill>
                  <a:srgbClr val="002060"/>
                </a:solidFill>
                <a:latin typeface="Calibri"/>
                <a:ea typeface="Calibri"/>
                <a:cs typeface="Calibri"/>
                <a:sym typeface="Calibri"/>
              </a:rPr>
              <a:t> </a:t>
            </a:r>
            <a:r>
              <a:rPr lang="pl-PL" sz="1600" dirty="0" err="1">
                <a:solidFill>
                  <a:srgbClr val="002060"/>
                </a:solidFill>
                <a:latin typeface="Calibri"/>
                <a:ea typeface="Calibri"/>
                <a:cs typeface="Calibri"/>
                <a:sym typeface="Calibri"/>
              </a:rPr>
              <a:t>members</a:t>
            </a:r>
            <a:r>
              <a:rPr lang="pl-PL" sz="1600" dirty="0">
                <a:solidFill>
                  <a:srgbClr val="002060"/>
                </a:solidFill>
                <a:latin typeface="Calibri"/>
                <a:ea typeface="Calibri"/>
                <a:cs typeface="Calibri"/>
                <a:sym typeface="Calibri"/>
              </a:rPr>
              <a:t> of the </a:t>
            </a:r>
            <a:r>
              <a:rPr lang="pl-PL" sz="1600" dirty="0" err="1">
                <a:solidFill>
                  <a:srgbClr val="002060"/>
                </a:solidFill>
                <a:latin typeface="Calibri"/>
                <a:ea typeface="Calibri"/>
                <a:cs typeface="Calibri"/>
                <a:sym typeface="Calibri"/>
              </a:rPr>
              <a:t>workshops</a:t>
            </a:r>
            <a:r>
              <a:rPr lang="pl-PL" sz="1600" dirty="0">
                <a:solidFill>
                  <a:srgbClr val="002060"/>
                </a:solidFill>
                <a:latin typeface="Calibri"/>
                <a:ea typeface="Calibri"/>
                <a:cs typeface="Calibri"/>
                <a:sym typeface="Calibri"/>
              </a:rPr>
              <a:t>’ </a:t>
            </a:r>
            <a:r>
              <a:rPr lang="pl-PL" sz="1600" dirty="0" err="1">
                <a:solidFill>
                  <a:srgbClr val="FF0000"/>
                </a:solidFill>
                <a:latin typeface="Calibri"/>
                <a:ea typeface="Calibri"/>
                <a:cs typeface="Calibri"/>
                <a:sym typeface="Calibri"/>
              </a:rPr>
              <a:t>Scientific</a:t>
            </a:r>
            <a:r>
              <a:rPr lang="pl-PL" sz="1600" dirty="0">
                <a:solidFill>
                  <a:srgbClr val="FF0000"/>
                </a:solidFill>
                <a:latin typeface="Calibri"/>
                <a:ea typeface="Calibri"/>
                <a:cs typeface="Calibri"/>
                <a:sym typeface="Calibri"/>
              </a:rPr>
              <a:t> </a:t>
            </a:r>
            <a:r>
              <a:rPr lang="pl-PL" sz="1600" dirty="0" err="1">
                <a:solidFill>
                  <a:srgbClr val="FF0000"/>
                </a:solidFill>
                <a:latin typeface="Calibri"/>
                <a:ea typeface="Calibri"/>
                <a:cs typeface="Calibri"/>
                <a:sym typeface="Calibri"/>
              </a:rPr>
              <a:t>Advisory</a:t>
            </a:r>
            <a:r>
              <a:rPr lang="pl-PL" sz="1600" dirty="0">
                <a:solidFill>
                  <a:srgbClr val="FF0000"/>
                </a:solidFill>
                <a:latin typeface="Calibri"/>
                <a:ea typeface="Calibri"/>
                <a:cs typeface="Calibri"/>
                <a:sym typeface="Calibri"/>
              </a:rPr>
              <a:t> Panel </a:t>
            </a:r>
            <a:r>
              <a:rPr lang="pl-PL" sz="1600" dirty="0">
                <a:solidFill>
                  <a:srgbClr val="002060"/>
                </a:solidFill>
                <a:latin typeface="Calibri"/>
                <a:ea typeface="Calibri"/>
                <a:cs typeface="Calibri"/>
                <a:sym typeface="Calibri"/>
              </a:rPr>
              <a:t>to </a:t>
            </a:r>
            <a:r>
              <a:rPr lang="pl-PL" sz="1600" dirty="0" err="1">
                <a:solidFill>
                  <a:srgbClr val="002060"/>
                </a:solidFill>
                <a:latin typeface="Calibri"/>
                <a:ea typeface="Calibri"/>
                <a:cs typeface="Calibri"/>
                <a:sym typeface="Calibri"/>
              </a:rPr>
              <a:t>serve</a:t>
            </a:r>
            <a:r>
              <a:rPr lang="pl-PL" sz="1600" dirty="0">
                <a:solidFill>
                  <a:srgbClr val="002060"/>
                </a:solidFill>
                <a:latin typeface="Calibri"/>
                <a:ea typeface="Calibri"/>
                <a:cs typeface="Calibri"/>
                <a:sym typeface="Calibri"/>
              </a:rPr>
              <a:t> as the </a:t>
            </a:r>
            <a:r>
              <a:rPr lang="pl-PL" sz="1600" dirty="0" err="1">
                <a:solidFill>
                  <a:srgbClr val="002060"/>
                </a:solidFill>
                <a:latin typeface="Calibri"/>
                <a:ea typeface="Calibri"/>
                <a:cs typeface="Calibri"/>
                <a:sym typeface="Calibri"/>
              </a:rPr>
              <a:t>first</a:t>
            </a:r>
            <a:r>
              <a:rPr lang="pl-PL" sz="1600" dirty="0">
                <a:solidFill>
                  <a:srgbClr val="002060"/>
                </a:solidFill>
                <a:latin typeface="Calibri"/>
                <a:ea typeface="Calibri"/>
                <a:cs typeface="Calibri"/>
                <a:sym typeface="Calibri"/>
              </a:rPr>
              <a:t> </a:t>
            </a:r>
            <a:r>
              <a:rPr lang="pl-PL" sz="1600" dirty="0" err="1">
                <a:solidFill>
                  <a:srgbClr val="002060"/>
                </a:solidFill>
                <a:latin typeface="Calibri"/>
                <a:ea typeface="Calibri"/>
                <a:cs typeface="Calibri"/>
                <a:sym typeface="Calibri"/>
              </a:rPr>
              <a:t>international</a:t>
            </a:r>
            <a:r>
              <a:rPr lang="pl-PL" sz="1600" dirty="0">
                <a:solidFill>
                  <a:srgbClr val="002060"/>
                </a:solidFill>
                <a:latin typeface="Calibri"/>
                <a:ea typeface="Calibri"/>
                <a:cs typeface="Calibri"/>
                <a:sym typeface="Calibri"/>
              </a:rPr>
              <a:t> DONES </a:t>
            </a:r>
            <a:r>
              <a:rPr lang="pl-PL" sz="1600" dirty="0" err="1">
                <a:solidFill>
                  <a:srgbClr val="002060"/>
                </a:solidFill>
                <a:latin typeface="Calibri"/>
                <a:ea typeface="Calibri"/>
                <a:cs typeface="Calibri"/>
                <a:sym typeface="Calibri"/>
              </a:rPr>
              <a:t>Users</a:t>
            </a:r>
            <a:r>
              <a:rPr lang="pl-PL" sz="1600" dirty="0">
                <a:solidFill>
                  <a:srgbClr val="002060"/>
                </a:solidFill>
                <a:latin typeface="Calibri"/>
                <a:ea typeface="Calibri"/>
                <a:cs typeface="Calibri"/>
                <a:sym typeface="Calibri"/>
              </a:rPr>
              <a:t> </a:t>
            </a:r>
            <a:r>
              <a:rPr lang="pl-PL" sz="1600" dirty="0" err="1">
                <a:solidFill>
                  <a:srgbClr val="002060"/>
                </a:solidFill>
                <a:latin typeface="Calibri"/>
                <a:ea typeface="Calibri"/>
                <a:cs typeface="Calibri"/>
                <a:sym typeface="Calibri"/>
              </a:rPr>
              <a:t>Committee</a:t>
            </a:r>
            <a:r>
              <a:rPr lang="pl-PL" sz="1600" dirty="0">
                <a:solidFill>
                  <a:srgbClr val="002060"/>
                </a:solidFill>
                <a:latin typeface="Calibri"/>
                <a:ea typeface="Calibri"/>
                <a:cs typeface="Calibri"/>
                <a:sym typeface="Calibri"/>
              </a:rPr>
              <a:t> – for a 2 </a:t>
            </a:r>
            <a:r>
              <a:rPr lang="pl-PL" sz="1600" dirty="0" err="1">
                <a:solidFill>
                  <a:srgbClr val="002060"/>
                </a:solidFill>
                <a:latin typeface="Calibri"/>
                <a:ea typeface="Calibri"/>
                <a:cs typeface="Calibri"/>
                <a:sym typeface="Calibri"/>
              </a:rPr>
              <a:t>years</a:t>
            </a:r>
            <a:r>
              <a:rPr lang="pl-PL" sz="1600" dirty="0">
                <a:solidFill>
                  <a:srgbClr val="002060"/>
                </a:solidFill>
                <a:latin typeface="Calibri"/>
                <a:ea typeface="Calibri"/>
                <a:cs typeface="Calibri"/>
                <a:sym typeface="Calibri"/>
              </a:rPr>
              <a:t> term</a:t>
            </a:r>
            <a:endParaRPr kumimoji="0" lang="en-US" sz="1600" b="0" i="0" u="none" strike="noStrike" cap="none" spc="0" normalizeH="0" baseline="0" dirty="0">
              <a:ln>
                <a:noFill/>
              </a:ln>
              <a:solidFill>
                <a:srgbClr val="002060"/>
              </a:solidFill>
              <a:effectLst/>
              <a:uFillTx/>
              <a:latin typeface="Calibri"/>
              <a:ea typeface="Calibri"/>
              <a:cs typeface="Calibri"/>
              <a:sym typeface="Calibri"/>
            </a:endParaRPr>
          </a:p>
        </p:txBody>
      </p:sp>
      <p:sp>
        <p:nvSpPr>
          <p:cNvPr id="9" name="pole tekstowe 8"/>
          <p:cNvSpPr txBox="1"/>
          <p:nvPr/>
        </p:nvSpPr>
        <p:spPr>
          <a:xfrm>
            <a:off x="395536" y="3291830"/>
            <a:ext cx="8712968" cy="13234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r>
              <a:rPr lang="pl-PL" sz="1600" dirty="0">
                <a:solidFill>
                  <a:srgbClr val="002060"/>
                </a:solidFill>
                <a:latin typeface="Calibri"/>
                <a:ea typeface="Calibri"/>
                <a:cs typeface="Calibri"/>
                <a:sym typeface="Calibri"/>
              </a:rPr>
              <a:t>At the same </a:t>
            </a:r>
            <a:r>
              <a:rPr lang="pl-PL" sz="1600" dirty="0" err="1">
                <a:solidFill>
                  <a:srgbClr val="002060"/>
                </a:solidFill>
                <a:latin typeface="Calibri"/>
                <a:ea typeface="Calibri"/>
                <a:cs typeface="Calibri"/>
                <a:sym typeface="Calibri"/>
              </a:rPr>
              <a:t>time</a:t>
            </a:r>
            <a:r>
              <a:rPr lang="pl-PL" sz="1600" dirty="0">
                <a:solidFill>
                  <a:srgbClr val="002060"/>
                </a:solidFill>
                <a:latin typeface="Calibri"/>
                <a:ea typeface="Calibri"/>
                <a:cs typeface="Calibri"/>
                <a:sym typeface="Calibri"/>
              </a:rPr>
              <a:t> a </a:t>
            </a:r>
            <a:r>
              <a:rPr lang="pl-PL" sz="1600" dirty="0" err="1">
                <a:solidFill>
                  <a:srgbClr val="002060"/>
                </a:solidFill>
                <a:latin typeface="Calibri"/>
                <a:ea typeface="Calibri"/>
                <a:cs typeface="Calibri"/>
                <a:sym typeface="Calibri"/>
              </a:rPr>
              <a:t>dedicated</a:t>
            </a:r>
            <a:r>
              <a:rPr lang="pl-PL" sz="1600" dirty="0">
                <a:solidFill>
                  <a:srgbClr val="002060"/>
                </a:solidFill>
                <a:latin typeface="Calibri"/>
                <a:ea typeface="Calibri"/>
                <a:cs typeface="Calibri"/>
                <a:sym typeface="Calibri"/>
              </a:rPr>
              <a:t> DONES </a:t>
            </a:r>
            <a:r>
              <a:rPr lang="pl-PL" sz="1600" dirty="0" err="1">
                <a:solidFill>
                  <a:srgbClr val="002060"/>
                </a:solidFill>
                <a:latin typeface="Calibri"/>
                <a:ea typeface="Calibri"/>
                <a:cs typeface="Calibri"/>
                <a:sym typeface="Calibri"/>
              </a:rPr>
              <a:t>Users</a:t>
            </a:r>
            <a:r>
              <a:rPr lang="pl-PL" sz="1600" dirty="0">
                <a:solidFill>
                  <a:srgbClr val="002060"/>
                </a:solidFill>
                <a:latin typeface="Calibri"/>
                <a:ea typeface="Calibri"/>
                <a:cs typeface="Calibri"/>
                <a:sym typeface="Calibri"/>
              </a:rPr>
              <a:t> </a:t>
            </a:r>
            <a:r>
              <a:rPr lang="pl-PL" sz="1600" dirty="0" err="1">
                <a:solidFill>
                  <a:srgbClr val="002060"/>
                </a:solidFill>
                <a:latin typeface="Calibri"/>
                <a:ea typeface="Calibri"/>
                <a:cs typeface="Calibri"/>
                <a:sym typeface="Calibri"/>
              </a:rPr>
              <a:t>community</a:t>
            </a:r>
            <a:r>
              <a:rPr lang="pl-PL" sz="1600" dirty="0">
                <a:solidFill>
                  <a:srgbClr val="002060"/>
                </a:solidFill>
                <a:latin typeface="Calibri"/>
                <a:ea typeface="Calibri"/>
                <a:cs typeface="Calibri"/>
                <a:sym typeface="Calibri"/>
              </a:rPr>
              <a:t> </a:t>
            </a:r>
            <a:r>
              <a:rPr lang="pl-PL" sz="1600" dirty="0" err="1">
                <a:solidFill>
                  <a:srgbClr val="002060"/>
                </a:solidFill>
                <a:latin typeface="Calibri"/>
                <a:ea typeface="Calibri"/>
                <a:cs typeface="Calibri"/>
                <a:sym typeface="Calibri"/>
              </a:rPr>
              <a:t>space</a:t>
            </a:r>
            <a:r>
              <a:rPr lang="pl-PL" sz="1600" dirty="0">
                <a:solidFill>
                  <a:srgbClr val="002060"/>
                </a:solidFill>
                <a:latin typeface="Calibri"/>
                <a:ea typeface="Calibri"/>
                <a:cs typeface="Calibri"/>
                <a:sym typeface="Calibri"/>
              </a:rPr>
              <a:t> </a:t>
            </a:r>
            <a:r>
              <a:rPr lang="pl-PL" sz="1600" dirty="0" err="1">
                <a:solidFill>
                  <a:srgbClr val="002060"/>
                </a:solidFill>
                <a:latin typeface="Calibri"/>
                <a:ea typeface="Calibri"/>
                <a:cs typeface="Calibri"/>
                <a:sym typeface="Calibri"/>
              </a:rPr>
              <a:t>will</a:t>
            </a:r>
            <a:r>
              <a:rPr lang="pl-PL" sz="1600" dirty="0">
                <a:solidFill>
                  <a:srgbClr val="002060"/>
                </a:solidFill>
                <a:latin typeface="Calibri"/>
                <a:ea typeface="Calibri"/>
                <a:cs typeface="Calibri"/>
                <a:sym typeface="Calibri"/>
              </a:rPr>
              <a:t> be </a:t>
            </a:r>
            <a:r>
              <a:rPr lang="pl-PL" sz="1600" dirty="0" err="1">
                <a:solidFill>
                  <a:srgbClr val="002060"/>
                </a:solidFill>
                <a:latin typeface="Calibri"/>
                <a:ea typeface="Calibri"/>
                <a:cs typeface="Calibri"/>
                <a:sym typeface="Calibri"/>
              </a:rPr>
              <a:t>established</a:t>
            </a:r>
            <a:r>
              <a:rPr lang="pl-PL" sz="1600" dirty="0">
                <a:solidFill>
                  <a:srgbClr val="002060"/>
                </a:solidFill>
                <a:latin typeface="Calibri"/>
                <a:ea typeface="Calibri"/>
                <a:cs typeface="Calibri"/>
                <a:sym typeface="Calibri"/>
              </a:rPr>
              <a:t> </a:t>
            </a:r>
            <a:r>
              <a:rPr lang="pl-PL" sz="1600" dirty="0" err="1">
                <a:solidFill>
                  <a:srgbClr val="002060"/>
                </a:solidFill>
                <a:latin typeface="Calibri"/>
                <a:ea typeface="Calibri"/>
                <a:cs typeface="Calibri"/>
                <a:sym typeface="Calibri"/>
              </a:rPr>
              <a:t>at</a:t>
            </a:r>
            <a:r>
              <a:rPr lang="pl-PL" sz="1600" dirty="0">
                <a:solidFill>
                  <a:srgbClr val="002060"/>
                </a:solidFill>
                <a:latin typeface="Calibri"/>
                <a:ea typeface="Calibri"/>
                <a:cs typeface="Calibri"/>
                <a:sym typeface="Calibri"/>
              </a:rPr>
              <a:t> </a:t>
            </a:r>
          </a:p>
          <a:p>
            <a:pPr algn="ctr" hangingPunct="0"/>
            <a:r>
              <a:rPr lang="pl-PL" sz="1600" dirty="0">
                <a:solidFill>
                  <a:srgbClr val="002060"/>
                </a:solidFill>
                <a:latin typeface="Calibri"/>
                <a:ea typeface="Calibri"/>
                <a:cs typeface="Calibri"/>
                <a:sym typeface="Calibri"/>
                <a:hlinkClick r:id="rId3"/>
              </a:rPr>
              <a:t>http://ifmif-dones.es</a:t>
            </a:r>
            <a:r>
              <a:rPr lang="pl-PL" sz="1600" dirty="0">
                <a:solidFill>
                  <a:srgbClr val="002060"/>
                </a:solidFill>
                <a:latin typeface="Calibri"/>
                <a:ea typeface="Calibri"/>
                <a:cs typeface="Calibri"/>
                <a:sym typeface="Calibri"/>
              </a:rPr>
              <a:t>  </a:t>
            </a:r>
          </a:p>
          <a:p>
            <a:pPr hangingPunct="0"/>
            <a:r>
              <a:rPr lang="pl-PL" sz="1600" dirty="0" err="1">
                <a:solidFill>
                  <a:srgbClr val="002060"/>
                </a:solidFill>
                <a:latin typeface="Calibri"/>
                <a:ea typeface="Calibri"/>
                <a:cs typeface="Calibri"/>
                <a:sym typeface="Calibri"/>
              </a:rPr>
              <a:t>containing</a:t>
            </a:r>
            <a:r>
              <a:rPr lang="pl-PL" sz="1600" dirty="0">
                <a:solidFill>
                  <a:srgbClr val="002060"/>
                </a:solidFill>
                <a:latin typeface="Calibri"/>
                <a:ea typeface="Calibri"/>
                <a:cs typeface="Calibri"/>
                <a:sym typeface="Calibri"/>
              </a:rPr>
              <a:t> </a:t>
            </a:r>
            <a:r>
              <a:rPr lang="pl-PL" sz="1600" dirty="0" err="1">
                <a:solidFill>
                  <a:srgbClr val="002060"/>
                </a:solidFill>
                <a:latin typeface="Calibri"/>
                <a:ea typeface="Calibri"/>
                <a:cs typeface="Calibri"/>
                <a:sym typeface="Calibri"/>
              </a:rPr>
              <a:t>information</a:t>
            </a:r>
            <a:r>
              <a:rPr lang="pl-PL" sz="1600" dirty="0">
                <a:solidFill>
                  <a:srgbClr val="002060"/>
                </a:solidFill>
                <a:latin typeface="Calibri"/>
                <a:ea typeface="Calibri"/>
                <a:cs typeface="Calibri"/>
                <a:sym typeface="Calibri"/>
              </a:rPr>
              <a:t> for </a:t>
            </a:r>
            <a:r>
              <a:rPr lang="pl-PL" sz="1600" dirty="0" err="1">
                <a:solidFill>
                  <a:srgbClr val="002060"/>
                </a:solidFill>
                <a:latin typeface="Calibri"/>
                <a:ea typeface="Calibri"/>
                <a:cs typeface="Calibri"/>
                <a:sym typeface="Calibri"/>
              </a:rPr>
              <a:t>users</a:t>
            </a:r>
            <a:r>
              <a:rPr lang="pl-PL" sz="1600" dirty="0">
                <a:solidFill>
                  <a:srgbClr val="002060"/>
                </a:solidFill>
                <a:latin typeface="Calibri"/>
                <a:ea typeface="Calibri"/>
                <a:cs typeface="Calibri"/>
                <a:sym typeface="Calibri"/>
              </a:rPr>
              <a:t>, </a:t>
            </a:r>
            <a:r>
              <a:rPr lang="pl-PL" sz="1600" dirty="0" err="1">
                <a:solidFill>
                  <a:srgbClr val="002060"/>
                </a:solidFill>
                <a:latin typeface="Calibri"/>
                <a:ea typeface="Calibri"/>
                <a:cs typeface="Calibri"/>
                <a:sym typeface="Calibri"/>
              </a:rPr>
              <a:t>allowing</a:t>
            </a:r>
            <a:r>
              <a:rPr lang="pl-PL" sz="1600" dirty="0">
                <a:solidFill>
                  <a:srgbClr val="002060"/>
                </a:solidFill>
                <a:latin typeface="Calibri"/>
                <a:ea typeface="Calibri"/>
                <a:cs typeface="Calibri"/>
                <a:sym typeface="Calibri"/>
              </a:rPr>
              <a:t> </a:t>
            </a:r>
            <a:r>
              <a:rPr lang="pl-PL" sz="1600" dirty="0" err="1">
                <a:solidFill>
                  <a:srgbClr val="002060"/>
                </a:solidFill>
                <a:latin typeface="Calibri"/>
                <a:ea typeface="Calibri"/>
                <a:cs typeface="Calibri"/>
                <a:sym typeface="Calibri"/>
              </a:rPr>
              <a:t>registrations</a:t>
            </a:r>
            <a:r>
              <a:rPr lang="pl-PL" sz="1600" dirty="0">
                <a:solidFill>
                  <a:srgbClr val="002060"/>
                </a:solidFill>
                <a:latin typeface="Calibri"/>
                <a:ea typeface="Calibri"/>
                <a:cs typeface="Calibri"/>
                <a:sym typeface="Calibri"/>
              </a:rPr>
              <a:t> and, in the </a:t>
            </a:r>
            <a:r>
              <a:rPr lang="pl-PL" sz="1600" dirty="0" err="1">
                <a:solidFill>
                  <a:srgbClr val="002060"/>
                </a:solidFill>
                <a:latin typeface="Calibri"/>
                <a:ea typeface="Calibri"/>
                <a:cs typeface="Calibri"/>
                <a:sym typeface="Calibri"/>
              </a:rPr>
              <a:t>future</a:t>
            </a:r>
            <a:r>
              <a:rPr lang="pl-PL" sz="1600" dirty="0">
                <a:solidFill>
                  <a:srgbClr val="002060"/>
                </a:solidFill>
                <a:latin typeface="Calibri"/>
                <a:ea typeface="Calibri"/>
                <a:cs typeface="Calibri"/>
                <a:sym typeface="Calibri"/>
              </a:rPr>
              <a:t>, </a:t>
            </a:r>
            <a:r>
              <a:rPr lang="pl-PL" sz="1600" dirty="0" err="1">
                <a:solidFill>
                  <a:srgbClr val="002060"/>
                </a:solidFill>
                <a:latin typeface="Calibri"/>
                <a:ea typeface="Calibri"/>
                <a:cs typeface="Calibri"/>
                <a:sym typeface="Calibri"/>
              </a:rPr>
              <a:t>election</a:t>
            </a:r>
            <a:r>
              <a:rPr lang="pl-PL" sz="1600" dirty="0">
                <a:solidFill>
                  <a:srgbClr val="002060"/>
                </a:solidFill>
                <a:latin typeface="Calibri"/>
                <a:ea typeface="Calibri"/>
                <a:cs typeface="Calibri"/>
                <a:sym typeface="Calibri"/>
              </a:rPr>
              <a:t> of the DUC</a:t>
            </a:r>
          </a:p>
          <a:p>
            <a:pPr hangingPunct="0"/>
            <a:endParaRPr kumimoji="0" lang="pl-PL" sz="1600" b="0" i="0" u="none" strike="noStrike" cap="none" spc="0" normalizeH="0" baseline="0" dirty="0">
              <a:ln>
                <a:noFill/>
              </a:ln>
              <a:solidFill>
                <a:srgbClr val="002060"/>
              </a:solidFill>
              <a:effectLst/>
              <a:uFillTx/>
              <a:latin typeface="Calibri"/>
              <a:ea typeface="Calibri"/>
              <a:cs typeface="Calibri"/>
              <a:sym typeface="Calibri"/>
            </a:endParaRPr>
          </a:p>
          <a:p>
            <a:pPr hangingPunct="0"/>
            <a:r>
              <a:rPr lang="pl-PL" sz="1600" dirty="0">
                <a:solidFill>
                  <a:srgbClr val="002060"/>
                </a:solidFill>
                <a:latin typeface="Calibri"/>
                <a:ea typeface="Calibri"/>
                <a:cs typeface="Calibri"/>
                <a:sym typeface="Calibri"/>
              </a:rPr>
              <a:t>We </a:t>
            </a:r>
            <a:r>
              <a:rPr lang="pl-PL" sz="1600" dirty="0" err="1">
                <a:solidFill>
                  <a:srgbClr val="002060"/>
                </a:solidFill>
                <a:latin typeface="Calibri"/>
                <a:ea typeface="Calibri"/>
                <a:cs typeface="Calibri"/>
                <a:sym typeface="Calibri"/>
              </a:rPr>
              <a:t>have</a:t>
            </a:r>
            <a:r>
              <a:rPr lang="pl-PL" sz="1600" dirty="0">
                <a:solidFill>
                  <a:srgbClr val="002060"/>
                </a:solidFill>
                <a:latin typeface="Calibri"/>
                <a:ea typeface="Calibri"/>
                <a:cs typeface="Calibri"/>
                <a:sym typeface="Calibri"/>
              </a:rPr>
              <a:t> </a:t>
            </a:r>
            <a:r>
              <a:rPr lang="pl-PL" sz="1600" dirty="0" err="1">
                <a:solidFill>
                  <a:srgbClr val="002060"/>
                </a:solidFill>
                <a:latin typeface="Calibri"/>
                <a:ea typeface="Calibri"/>
                <a:cs typeface="Calibri"/>
                <a:sym typeface="Calibri"/>
              </a:rPr>
              <a:t>also</a:t>
            </a:r>
            <a:r>
              <a:rPr lang="pl-PL" sz="1600" dirty="0">
                <a:solidFill>
                  <a:srgbClr val="002060"/>
                </a:solidFill>
                <a:latin typeface="Calibri"/>
                <a:ea typeface="Calibri"/>
                <a:cs typeface="Calibri"/>
                <a:sym typeface="Calibri"/>
              </a:rPr>
              <a:t> </a:t>
            </a:r>
            <a:r>
              <a:rPr lang="pl-PL" sz="1600" dirty="0" err="1">
                <a:solidFill>
                  <a:srgbClr val="002060"/>
                </a:solidFill>
                <a:latin typeface="Calibri"/>
                <a:ea typeface="Calibri"/>
                <a:cs typeface="Calibri"/>
                <a:sym typeface="Calibri"/>
              </a:rPr>
              <a:t>established</a:t>
            </a:r>
            <a:r>
              <a:rPr lang="pl-PL" sz="1600" dirty="0">
                <a:solidFill>
                  <a:srgbClr val="002060"/>
                </a:solidFill>
                <a:latin typeface="Calibri"/>
                <a:ea typeface="Calibri"/>
                <a:cs typeface="Calibri"/>
                <a:sym typeface="Calibri"/>
              </a:rPr>
              <a:t> a </a:t>
            </a:r>
            <a:r>
              <a:rPr lang="pl-PL" sz="1600" dirty="0" err="1">
                <a:solidFill>
                  <a:srgbClr val="002060"/>
                </a:solidFill>
                <a:latin typeface="Calibri"/>
                <a:ea typeface="Calibri"/>
                <a:cs typeface="Calibri"/>
                <a:sym typeface="Calibri"/>
              </a:rPr>
              <a:t>contact</a:t>
            </a:r>
            <a:r>
              <a:rPr lang="pl-PL" sz="1600" dirty="0">
                <a:solidFill>
                  <a:srgbClr val="002060"/>
                </a:solidFill>
                <a:latin typeface="Calibri"/>
                <a:ea typeface="Calibri"/>
                <a:cs typeface="Calibri"/>
                <a:sym typeface="Calibri"/>
              </a:rPr>
              <a:t> </a:t>
            </a:r>
            <a:r>
              <a:rPr lang="pl-PL" sz="1600" dirty="0" err="1">
                <a:solidFill>
                  <a:srgbClr val="002060"/>
                </a:solidFill>
                <a:latin typeface="Calibri"/>
                <a:ea typeface="Calibri"/>
                <a:cs typeface="Calibri"/>
                <a:sym typeface="Calibri"/>
              </a:rPr>
              <a:t>address</a:t>
            </a:r>
            <a:r>
              <a:rPr lang="pl-PL" sz="1600" dirty="0">
                <a:solidFill>
                  <a:srgbClr val="002060"/>
                </a:solidFill>
                <a:latin typeface="Calibri"/>
                <a:ea typeface="Calibri"/>
                <a:cs typeface="Calibri"/>
                <a:sym typeface="Calibri"/>
              </a:rPr>
              <a:t> for </a:t>
            </a:r>
            <a:r>
              <a:rPr lang="pl-PL" sz="1600" dirty="0" err="1">
                <a:solidFill>
                  <a:srgbClr val="002060"/>
                </a:solidFill>
                <a:latin typeface="Calibri"/>
                <a:ea typeface="Calibri"/>
                <a:cs typeface="Calibri"/>
                <a:sym typeface="Calibri"/>
              </a:rPr>
              <a:t>all</a:t>
            </a:r>
            <a:r>
              <a:rPr lang="pl-PL" sz="1600" dirty="0">
                <a:solidFill>
                  <a:srgbClr val="002060"/>
                </a:solidFill>
                <a:latin typeface="Calibri"/>
                <a:ea typeface="Calibri"/>
                <a:cs typeface="Calibri"/>
                <a:sym typeface="Calibri"/>
              </a:rPr>
              <a:t> </a:t>
            </a:r>
            <a:r>
              <a:rPr lang="pl-PL" sz="1600" dirty="0" err="1">
                <a:solidFill>
                  <a:srgbClr val="002060"/>
                </a:solidFill>
                <a:latin typeface="Calibri"/>
                <a:ea typeface="Calibri"/>
                <a:cs typeface="Calibri"/>
                <a:sym typeface="Calibri"/>
              </a:rPr>
              <a:t>user’s</a:t>
            </a:r>
            <a:r>
              <a:rPr lang="pl-PL" sz="1600" dirty="0">
                <a:solidFill>
                  <a:srgbClr val="002060"/>
                </a:solidFill>
                <a:latin typeface="Calibri"/>
                <a:ea typeface="Calibri"/>
                <a:cs typeface="Calibri"/>
                <a:sym typeface="Calibri"/>
              </a:rPr>
              <a:t> </a:t>
            </a:r>
            <a:r>
              <a:rPr lang="pl-PL" sz="1600" dirty="0" err="1">
                <a:solidFill>
                  <a:srgbClr val="002060"/>
                </a:solidFill>
                <a:latin typeface="Calibri"/>
                <a:ea typeface="Calibri"/>
                <a:cs typeface="Calibri"/>
                <a:sym typeface="Calibri"/>
              </a:rPr>
              <a:t>inquiries</a:t>
            </a:r>
            <a:r>
              <a:rPr lang="pl-PL" sz="1600" dirty="0">
                <a:solidFill>
                  <a:srgbClr val="002060"/>
                </a:solidFill>
                <a:latin typeface="Calibri"/>
                <a:ea typeface="Calibri"/>
                <a:cs typeface="Calibri"/>
                <a:sym typeface="Calibri"/>
              </a:rPr>
              <a:t>:      </a:t>
            </a:r>
            <a:r>
              <a:rPr lang="pl-PL" sz="1600" u="sng" dirty="0">
                <a:solidFill>
                  <a:srgbClr val="FF0000"/>
                </a:solidFill>
                <a:latin typeface="Calibri"/>
                <a:ea typeface="Calibri"/>
                <a:cs typeface="Calibri"/>
                <a:sym typeface="Calibri"/>
              </a:rPr>
              <a:t>users@ifmif-dones.es</a:t>
            </a:r>
            <a:endParaRPr kumimoji="0" lang="en-US" sz="1600" b="0" i="0" u="sng" strike="noStrike" cap="none" spc="0" normalizeH="0" baseline="0" dirty="0">
              <a:ln>
                <a:noFill/>
              </a:ln>
              <a:solidFill>
                <a:srgbClr val="FF0000"/>
              </a:solidFill>
              <a:effectLst/>
              <a:uFillTx/>
              <a:latin typeface="Calibri"/>
              <a:ea typeface="Calibri"/>
              <a:cs typeface="Calibri"/>
              <a:sym typeface="Calibri"/>
            </a:endParaRPr>
          </a:p>
        </p:txBody>
      </p:sp>
      <p:pic>
        <p:nvPicPr>
          <p:cNvPr id="11" name="Picture 3">
            <a:extLst>
              <a:ext uri="{FF2B5EF4-FFF2-40B4-BE49-F238E27FC236}">
                <a16:creationId xmlns:a16="http://schemas.microsoft.com/office/drawing/2014/main" id="{209B151D-5631-6AD6-A40F-B5691D9188EA}"/>
              </a:ext>
            </a:extLst>
          </p:cNvPr>
          <p:cNvPicPr>
            <a:picLocks noChangeAspect="1"/>
          </p:cNvPicPr>
          <p:nvPr/>
        </p:nvPicPr>
        <p:blipFill>
          <a:blip r:embed="rId4" cstate="print">
            <a:clrChange>
              <a:clrFrom>
                <a:srgbClr val="FFFFFF"/>
              </a:clrFrom>
              <a:clrTo>
                <a:srgbClr val="FFFFFF">
                  <a:alpha val="0"/>
                </a:srgbClr>
              </a:clrTo>
            </a:clrChange>
            <a:duotone>
              <a:schemeClr val="bg2">
                <a:shade val="45000"/>
                <a:satMod val="135000"/>
              </a:schemeClr>
              <a:prstClr val="white"/>
            </a:duotone>
            <a:extLst>
              <a:ext uri="{BEBA8EAE-BF5A-486C-A8C5-ECC9F3942E4B}">
                <a14:imgProps xmlns:a14="http://schemas.microsoft.com/office/drawing/2010/main">
                  <a14:imgLayer r:embed="rId5">
                    <a14:imgEffect>
                      <a14:sharpenSoften amount="4000"/>
                    </a14:imgEffect>
                    <a14:imgEffect>
                      <a14:brightnessContrast bright="18000"/>
                    </a14:imgEffect>
                  </a14:imgLayer>
                </a14:imgProps>
              </a:ext>
              <a:ext uri="{28A0092B-C50C-407E-A947-70E740481C1C}">
                <a14:useLocalDpi xmlns:a14="http://schemas.microsoft.com/office/drawing/2010/main" val="0"/>
              </a:ext>
            </a:extLst>
          </a:blip>
          <a:srcRect/>
          <a:stretch>
            <a:fillRect/>
          </a:stretch>
        </p:blipFill>
        <p:spPr bwMode="auto">
          <a:xfrm>
            <a:off x="6732240" y="1604311"/>
            <a:ext cx="2376264" cy="1399487"/>
          </a:xfrm>
          <a:prstGeom prst="rect">
            <a:avLst/>
          </a:prstGeom>
          <a:noFill/>
          <a:ln>
            <a:noFill/>
          </a:ln>
        </p:spPr>
      </p:pic>
      <p:pic>
        <p:nvPicPr>
          <p:cNvPr id="3074" name="Picture 2" descr="C:\Users\User\DONES Users\DONES Users.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28384" y="743445"/>
            <a:ext cx="931168" cy="740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16918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AEF997-17D0-9534-678E-C5813D572722}"/>
              </a:ext>
            </a:extLst>
          </p:cNvPr>
          <p:cNvSpPr>
            <a:spLocks noGrp="1"/>
          </p:cNvSpPr>
          <p:nvPr>
            <p:ph type="title"/>
          </p:nvPr>
        </p:nvSpPr>
        <p:spPr/>
        <p:txBody>
          <a:bodyPr/>
          <a:lstStyle/>
          <a:p>
            <a:pPr algn="ctr"/>
            <a:r>
              <a:rPr lang="pl-PL" b="0" dirty="0">
                <a:latin typeface="Calibri" panose="020F0502020204030204" pitchFamily="34" charset="0"/>
              </a:rPr>
              <a:t>DONES </a:t>
            </a:r>
            <a:r>
              <a:rPr lang="pl-PL" b="0" dirty="0" err="1">
                <a:latin typeface="Calibri" panose="020F0502020204030204" pitchFamily="34" charset="0"/>
              </a:rPr>
              <a:t>Users</a:t>
            </a:r>
            <a:r>
              <a:rPr lang="pl-PL" b="0" dirty="0">
                <a:latin typeface="Calibri" panose="020F0502020204030204" pitchFamily="34" charset="0"/>
              </a:rPr>
              <a:t> web </a:t>
            </a:r>
            <a:r>
              <a:rPr lang="pl-PL" b="0" dirty="0" err="1">
                <a:latin typeface="Calibri" panose="020F0502020204030204" pitchFamily="34" charset="0"/>
              </a:rPr>
              <a:t>site</a:t>
            </a:r>
            <a:endParaRPr lang="pl-PL" b="0" dirty="0">
              <a:latin typeface="Calibri" panose="020F050202020403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27534"/>
            <a:ext cx="6831410" cy="437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Prostokąt 1"/>
          <p:cNvSpPr/>
          <p:nvPr/>
        </p:nvSpPr>
        <p:spPr>
          <a:xfrm>
            <a:off x="5580112" y="4088825"/>
            <a:ext cx="1990930" cy="584775"/>
          </a:xfrm>
          <a:prstGeom prst="rect">
            <a:avLst/>
          </a:prstGeom>
        </p:spPr>
        <p:txBody>
          <a:bodyPr wrap="none">
            <a:spAutoFit/>
          </a:bodyPr>
          <a:lstStyle/>
          <a:p>
            <a:pPr hangingPunct="0"/>
            <a:r>
              <a:rPr lang="pl-PL" sz="1600" dirty="0" err="1">
                <a:solidFill>
                  <a:srgbClr val="002060"/>
                </a:solidFill>
                <a:latin typeface="Calibri"/>
                <a:ea typeface="Calibri"/>
                <a:cs typeface="Calibri"/>
                <a:sym typeface="Calibri"/>
              </a:rPr>
              <a:t>mailto</a:t>
            </a:r>
            <a:r>
              <a:rPr lang="pl-PL" sz="1600" dirty="0">
                <a:solidFill>
                  <a:srgbClr val="002060"/>
                </a:solidFill>
                <a:latin typeface="Calibri"/>
                <a:ea typeface="Calibri"/>
                <a:cs typeface="Calibri"/>
                <a:sym typeface="Calibri"/>
              </a:rPr>
              <a:t>:</a:t>
            </a:r>
          </a:p>
          <a:p>
            <a:pPr hangingPunct="0"/>
            <a:r>
              <a:rPr lang="pl-PL" sz="1600" dirty="0" err="1">
                <a:solidFill>
                  <a:srgbClr val="FF0000"/>
                </a:solidFill>
                <a:latin typeface="Calibri"/>
                <a:ea typeface="Calibri"/>
                <a:cs typeface="Calibri"/>
                <a:sym typeface="Calibri"/>
              </a:rPr>
              <a:t>users@ifmif-dones.es</a:t>
            </a:r>
            <a:endParaRPr lang="en-US" sz="1600" dirty="0">
              <a:solidFill>
                <a:srgbClr val="FF0000"/>
              </a:solidFill>
              <a:latin typeface="Calibri"/>
              <a:ea typeface="Calibri"/>
              <a:cs typeface="Calibri"/>
              <a:sym typeface="Calibri"/>
            </a:endParaRPr>
          </a:p>
        </p:txBody>
      </p:sp>
      <p:sp>
        <p:nvSpPr>
          <p:cNvPr id="3" name="Elipsa 2"/>
          <p:cNvSpPr/>
          <p:nvPr/>
        </p:nvSpPr>
        <p:spPr>
          <a:xfrm>
            <a:off x="6300192" y="843558"/>
            <a:ext cx="864096" cy="360040"/>
          </a:xfrm>
          <a:prstGeom prst="ellipse">
            <a:avLst/>
          </a:prstGeom>
          <a:noFill/>
          <a:ln w="25400" cap="flat">
            <a:solidFill>
              <a:srgbClr val="FF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Tree>
    <p:extLst>
      <p:ext uri="{BB962C8B-B14F-4D97-AF65-F5344CB8AC3E}">
        <p14:creationId xmlns:p14="http://schemas.microsoft.com/office/powerpoint/2010/main" val="24359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User\DONES Users\DONES Users.png">
            <a:extLst>
              <a:ext uri="{FF2B5EF4-FFF2-40B4-BE49-F238E27FC236}">
                <a16:creationId xmlns:a16="http://schemas.microsoft.com/office/drawing/2014/main" id="{B2701930-23B4-4FB6-AAEF-FE33AE11EDC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743445"/>
            <a:ext cx="931168" cy="74040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7E55EAD1-662C-7BBC-4AA5-D86E0F00DF76}"/>
              </a:ext>
            </a:extLst>
          </p:cNvPr>
          <p:cNvSpPr>
            <a:spLocks noGrp="1"/>
          </p:cNvSpPr>
          <p:nvPr>
            <p:ph type="title"/>
          </p:nvPr>
        </p:nvSpPr>
        <p:spPr>
          <a:xfrm>
            <a:off x="899592" y="4379"/>
            <a:ext cx="6912768" cy="646551"/>
          </a:xfrm>
        </p:spPr>
        <p:txBody>
          <a:bodyPr>
            <a:normAutofit/>
          </a:bodyPr>
          <a:lstStyle/>
          <a:p>
            <a:pPr algn="ctr"/>
            <a:r>
              <a:rPr lang="pl-PL" b="0" dirty="0">
                <a:latin typeface="Calibri" panose="020F0502020204030204" pitchFamily="34" charset="0"/>
              </a:rPr>
              <a:t>DONES </a:t>
            </a:r>
            <a:r>
              <a:rPr lang="pl-PL" b="0" dirty="0" err="1">
                <a:latin typeface="Calibri" panose="020F0502020204030204" pitchFamily="34" charset="0"/>
              </a:rPr>
              <a:t>Users</a:t>
            </a:r>
            <a:r>
              <a:rPr lang="pl-PL" b="0" dirty="0">
                <a:latin typeface="Calibri" panose="020F0502020204030204" pitchFamily="34" charset="0"/>
              </a:rPr>
              <a:t> </a:t>
            </a:r>
            <a:r>
              <a:rPr lang="pl-PL" b="0" dirty="0" err="1">
                <a:latin typeface="Calibri" panose="020F0502020204030204" pitchFamily="34" charset="0"/>
              </a:rPr>
              <a:t>Committee</a:t>
            </a:r>
            <a:r>
              <a:rPr lang="pl-PL" b="0" dirty="0">
                <a:latin typeface="Calibri" panose="020F0502020204030204" pitchFamily="34" charset="0"/>
              </a:rPr>
              <a:t> </a:t>
            </a:r>
            <a:r>
              <a:rPr lang="pl-PL" b="0" dirty="0" err="1">
                <a:latin typeface="Calibri" panose="020F0502020204030204" pitchFamily="34" charset="0"/>
              </a:rPr>
              <a:t>proposal</a:t>
            </a:r>
            <a:endParaRPr lang="en-GB" b="0" dirty="0">
              <a:latin typeface="Calibri" panose="020F0502020204030204" pitchFamily="34" charset="0"/>
            </a:endParaRPr>
          </a:p>
        </p:txBody>
      </p:sp>
      <p:sp>
        <p:nvSpPr>
          <p:cNvPr id="2" name="pole tekstowe 1"/>
          <p:cNvSpPr txBox="1"/>
          <p:nvPr/>
        </p:nvSpPr>
        <p:spPr>
          <a:xfrm>
            <a:off x="395535" y="699542"/>
            <a:ext cx="7488833"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r>
              <a:rPr lang="pl-PL" sz="1600" dirty="0" err="1">
                <a:solidFill>
                  <a:srgbClr val="002060"/>
                </a:solidFill>
                <a:latin typeface="Calibri"/>
                <a:ea typeface="Calibri"/>
                <a:cs typeface="Calibri"/>
                <a:sym typeface="Calibri"/>
              </a:rPr>
              <a:t>Proposed</a:t>
            </a:r>
            <a:r>
              <a:rPr lang="pl-PL" sz="1600" dirty="0">
                <a:solidFill>
                  <a:srgbClr val="002060"/>
                </a:solidFill>
                <a:latin typeface="Calibri"/>
                <a:ea typeface="Calibri"/>
                <a:cs typeface="Calibri"/>
                <a:sym typeface="Calibri"/>
              </a:rPr>
              <a:t> </a:t>
            </a:r>
            <a:r>
              <a:rPr lang="pl-PL" sz="1600" dirty="0" err="1">
                <a:solidFill>
                  <a:srgbClr val="002060"/>
                </a:solidFill>
                <a:latin typeface="Calibri"/>
                <a:ea typeface="Calibri"/>
                <a:cs typeface="Calibri"/>
                <a:sym typeface="Calibri"/>
              </a:rPr>
              <a:t>first</a:t>
            </a:r>
            <a:r>
              <a:rPr lang="pl-PL" sz="1600" dirty="0">
                <a:solidFill>
                  <a:srgbClr val="002060"/>
                </a:solidFill>
                <a:latin typeface="Calibri"/>
                <a:ea typeface="Calibri"/>
                <a:cs typeface="Calibri"/>
                <a:sym typeface="Calibri"/>
              </a:rPr>
              <a:t> </a:t>
            </a:r>
            <a:r>
              <a:rPr lang="pl-PL" sz="1600" dirty="0" err="1">
                <a:solidFill>
                  <a:srgbClr val="002060"/>
                </a:solidFill>
                <a:latin typeface="Calibri"/>
                <a:ea typeface="Calibri"/>
                <a:cs typeface="Calibri"/>
                <a:sym typeface="Calibri"/>
              </a:rPr>
              <a:t>international</a:t>
            </a:r>
            <a:r>
              <a:rPr lang="pl-PL" sz="1600" dirty="0">
                <a:solidFill>
                  <a:srgbClr val="002060"/>
                </a:solidFill>
                <a:latin typeface="Calibri"/>
                <a:ea typeface="Calibri"/>
                <a:cs typeface="Calibri"/>
                <a:sym typeface="Calibri"/>
              </a:rPr>
              <a:t> DONES </a:t>
            </a:r>
            <a:r>
              <a:rPr lang="pl-PL" sz="1600" dirty="0" err="1">
                <a:solidFill>
                  <a:srgbClr val="002060"/>
                </a:solidFill>
                <a:latin typeface="Calibri"/>
                <a:ea typeface="Calibri"/>
                <a:cs typeface="Calibri"/>
                <a:sym typeface="Calibri"/>
              </a:rPr>
              <a:t>Users</a:t>
            </a:r>
            <a:r>
              <a:rPr lang="pl-PL" sz="1600" dirty="0">
                <a:solidFill>
                  <a:srgbClr val="002060"/>
                </a:solidFill>
                <a:latin typeface="Calibri"/>
                <a:ea typeface="Calibri"/>
                <a:cs typeface="Calibri"/>
                <a:sym typeface="Calibri"/>
              </a:rPr>
              <a:t> </a:t>
            </a:r>
            <a:r>
              <a:rPr lang="pl-PL" sz="1600" dirty="0" err="1">
                <a:solidFill>
                  <a:srgbClr val="002060"/>
                </a:solidFill>
                <a:latin typeface="Calibri"/>
                <a:ea typeface="Calibri"/>
                <a:cs typeface="Calibri"/>
                <a:sym typeface="Calibri"/>
              </a:rPr>
              <a:t>Committee</a:t>
            </a:r>
            <a:r>
              <a:rPr lang="pl-PL" sz="1600" dirty="0">
                <a:solidFill>
                  <a:srgbClr val="002060"/>
                </a:solidFill>
                <a:latin typeface="Calibri"/>
                <a:ea typeface="Calibri"/>
                <a:cs typeface="Calibri"/>
                <a:sym typeface="Calibri"/>
              </a:rPr>
              <a:t>:   (for a 2 </a:t>
            </a:r>
            <a:r>
              <a:rPr lang="pl-PL" sz="1600" dirty="0" err="1">
                <a:solidFill>
                  <a:srgbClr val="002060"/>
                </a:solidFill>
                <a:latin typeface="Calibri"/>
                <a:ea typeface="Calibri"/>
                <a:cs typeface="Calibri"/>
                <a:sym typeface="Calibri"/>
              </a:rPr>
              <a:t>years</a:t>
            </a:r>
            <a:r>
              <a:rPr lang="pl-PL" sz="1600" dirty="0">
                <a:solidFill>
                  <a:srgbClr val="002060"/>
                </a:solidFill>
                <a:latin typeface="Calibri"/>
                <a:ea typeface="Calibri"/>
                <a:cs typeface="Calibri"/>
                <a:sym typeface="Calibri"/>
              </a:rPr>
              <a:t> term)</a:t>
            </a:r>
            <a:endParaRPr kumimoji="0" lang="en-US" sz="1600" b="0" i="0" u="none" strike="noStrike" cap="none" spc="0" normalizeH="0" baseline="0" dirty="0">
              <a:ln>
                <a:noFill/>
              </a:ln>
              <a:solidFill>
                <a:srgbClr val="002060"/>
              </a:solidFill>
              <a:effectLst/>
              <a:uFillTx/>
              <a:latin typeface="Calibri"/>
              <a:ea typeface="Calibri"/>
              <a:cs typeface="Calibri"/>
              <a:sym typeface="Calibri"/>
            </a:endParaRPr>
          </a:p>
        </p:txBody>
      </p:sp>
      <p:sp>
        <p:nvSpPr>
          <p:cNvPr id="6" name="pole tekstowe 5"/>
          <p:cNvSpPr txBox="1"/>
          <p:nvPr/>
        </p:nvSpPr>
        <p:spPr>
          <a:xfrm>
            <a:off x="395536" y="2621309"/>
            <a:ext cx="8424936" cy="22775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r>
              <a:rPr lang="pl-PL" sz="1600" dirty="0">
                <a:solidFill>
                  <a:srgbClr val="002060"/>
                </a:solidFill>
                <a:latin typeface="Calibri"/>
                <a:ea typeface="Calibri"/>
                <a:cs typeface="Calibri"/>
                <a:sym typeface="Calibri"/>
              </a:rPr>
              <a:t>Charter for the DONES </a:t>
            </a:r>
            <a:r>
              <a:rPr lang="pl-PL" sz="1600" dirty="0" err="1">
                <a:solidFill>
                  <a:srgbClr val="002060"/>
                </a:solidFill>
                <a:latin typeface="Calibri"/>
                <a:ea typeface="Calibri"/>
                <a:cs typeface="Calibri"/>
                <a:sym typeface="Calibri"/>
              </a:rPr>
              <a:t>Users</a:t>
            </a:r>
            <a:r>
              <a:rPr lang="pl-PL" sz="1600" dirty="0">
                <a:solidFill>
                  <a:srgbClr val="002060"/>
                </a:solidFill>
                <a:latin typeface="Calibri"/>
                <a:ea typeface="Calibri"/>
                <a:cs typeface="Calibri"/>
                <a:sym typeface="Calibri"/>
              </a:rPr>
              <a:t> </a:t>
            </a:r>
            <a:r>
              <a:rPr lang="pl-PL" sz="1600" dirty="0" err="1">
                <a:solidFill>
                  <a:srgbClr val="002060"/>
                </a:solidFill>
                <a:latin typeface="Calibri"/>
                <a:ea typeface="Calibri"/>
                <a:cs typeface="Calibri"/>
                <a:sym typeface="Calibri"/>
              </a:rPr>
              <a:t>Committee</a:t>
            </a:r>
            <a:r>
              <a:rPr lang="pl-PL" sz="1600" dirty="0">
                <a:solidFill>
                  <a:srgbClr val="002060"/>
                </a:solidFill>
                <a:latin typeface="Calibri"/>
                <a:ea typeface="Calibri"/>
                <a:cs typeface="Calibri"/>
                <a:sym typeface="Calibri"/>
              </a:rPr>
              <a:t>:</a:t>
            </a:r>
          </a:p>
          <a:p>
            <a:pPr marL="285750" indent="-285750" hangingPunct="0">
              <a:buFont typeface="Arial" panose="020B0604020202020204" pitchFamily="34" charset="0"/>
              <a:buChar char="•"/>
            </a:pPr>
            <a:r>
              <a:rPr lang="pl-PL" sz="1400" dirty="0">
                <a:solidFill>
                  <a:srgbClr val="FF0000"/>
                </a:solidFill>
                <a:latin typeface="Calibri"/>
                <a:ea typeface="Calibri"/>
                <a:cs typeface="Calibri"/>
                <a:sym typeface="Calibri"/>
              </a:rPr>
              <a:t>To </a:t>
            </a:r>
            <a:r>
              <a:rPr lang="pl-PL" sz="1400" dirty="0" err="1">
                <a:solidFill>
                  <a:srgbClr val="FF0000"/>
                </a:solidFill>
                <a:latin typeface="Calibri"/>
                <a:ea typeface="Calibri"/>
                <a:cs typeface="Calibri"/>
                <a:sym typeface="Calibri"/>
              </a:rPr>
              <a:t>provide</a:t>
            </a:r>
            <a:r>
              <a:rPr lang="pl-PL" sz="1400" dirty="0">
                <a:solidFill>
                  <a:srgbClr val="FF0000"/>
                </a:solidFill>
                <a:latin typeface="Calibri"/>
                <a:ea typeface="Calibri"/>
                <a:cs typeface="Calibri"/>
                <a:sym typeface="Calibri"/>
              </a:rPr>
              <a:t> </a:t>
            </a:r>
            <a:r>
              <a:rPr lang="pl-PL" sz="1400" dirty="0" err="1">
                <a:solidFill>
                  <a:srgbClr val="FF0000"/>
                </a:solidFill>
                <a:latin typeface="Calibri"/>
                <a:ea typeface="Calibri"/>
                <a:cs typeface="Calibri"/>
                <a:sym typeface="Calibri"/>
              </a:rPr>
              <a:t>coordination</a:t>
            </a:r>
            <a:r>
              <a:rPr lang="pl-PL" sz="1400" dirty="0">
                <a:solidFill>
                  <a:srgbClr val="FF0000"/>
                </a:solidFill>
                <a:latin typeface="Calibri"/>
                <a:ea typeface="Calibri"/>
                <a:cs typeface="Calibri"/>
                <a:sym typeface="Calibri"/>
              </a:rPr>
              <a:t> and </a:t>
            </a:r>
            <a:r>
              <a:rPr lang="pl-PL" sz="1400" dirty="0" err="1">
                <a:solidFill>
                  <a:srgbClr val="FF0000"/>
                </a:solidFill>
                <a:latin typeface="Calibri"/>
                <a:ea typeface="Calibri"/>
                <a:cs typeface="Calibri"/>
                <a:sym typeface="Calibri"/>
              </a:rPr>
              <a:t>leadership</a:t>
            </a:r>
            <a:r>
              <a:rPr lang="pl-PL" sz="1400" dirty="0">
                <a:solidFill>
                  <a:srgbClr val="FF0000"/>
                </a:solidFill>
                <a:latin typeface="Calibri"/>
                <a:ea typeface="Calibri"/>
                <a:cs typeface="Calibri"/>
                <a:sym typeface="Calibri"/>
              </a:rPr>
              <a:t> in </a:t>
            </a:r>
            <a:r>
              <a:rPr lang="pl-PL" sz="1400" dirty="0" err="1">
                <a:solidFill>
                  <a:srgbClr val="FF0000"/>
                </a:solidFill>
                <a:latin typeface="Calibri"/>
                <a:ea typeface="Calibri"/>
                <a:cs typeface="Calibri"/>
                <a:sym typeface="Calibri"/>
              </a:rPr>
              <a:t>discussions</a:t>
            </a:r>
            <a:r>
              <a:rPr lang="pl-PL" sz="1400" dirty="0">
                <a:solidFill>
                  <a:srgbClr val="FF0000"/>
                </a:solidFill>
                <a:latin typeface="Calibri"/>
                <a:ea typeface="Calibri"/>
                <a:cs typeface="Calibri"/>
                <a:sym typeface="Calibri"/>
              </a:rPr>
              <a:t> </a:t>
            </a:r>
            <a:r>
              <a:rPr lang="pl-PL" sz="1400" dirty="0" err="1">
                <a:solidFill>
                  <a:srgbClr val="FF0000"/>
                </a:solidFill>
                <a:latin typeface="Calibri"/>
                <a:ea typeface="Calibri"/>
                <a:cs typeface="Calibri"/>
                <a:sym typeface="Calibri"/>
              </a:rPr>
              <a:t>related</a:t>
            </a:r>
            <a:r>
              <a:rPr lang="pl-PL" sz="1400" dirty="0">
                <a:solidFill>
                  <a:srgbClr val="FF0000"/>
                </a:solidFill>
                <a:latin typeface="Calibri"/>
                <a:ea typeface="Calibri"/>
                <a:cs typeface="Calibri"/>
                <a:sym typeface="Calibri"/>
              </a:rPr>
              <a:t> to DONES </a:t>
            </a:r>
            <a:r>
              <a:rPr lang="pl-PL" sz="1400" dirty="0" err="1">
                <a:solidFill>
                  <a:srgbClr val="FF0000"/>
                </a:solidFill>
                <a:latin typeface="Calibri"/>
                <a:ea typeface="Calibri"/>
                <a:cs typeface="Calibri"/>
                <a:sym typeface="Calibri"/>
              </a:rPr>
              <a:t>experimental</a:t>
            </a:r>
            <a:r>
              <a:rPr lang="pl-PL" sz="1400" dirty="0">
                <a:solidFill>
                  <a:srgbClr val="FF0000"/>
                </a:solidFill>
                <a:latin typeface="Calibri"/>
                <a:ea typeface="Calibri"/>
                <a:cs typeface="Calibri"/>
                <a:sym typeface="Calibri"/>
              </a:rPr>
              <a:t> programme, </a:t>
            </a:r>
            <a:br>
              <a:rPr lang="pl-PL" sz="1400" dirty="0">
                <a:solidFill>
                  <a:srgbClr val="FF0000"/>
                </a:solidFill>
                <a:latin typeface="Calibri"/>
                <a:ea typeface="Calibri"/>
                <a:cs typeface="Calibri"/>
                <a:sym typeface="Calibri"/>
              </a:rPr>
            </a:br>
            <a:r>
              <a:rPr lang="pl-PL" sz="1400" dirty="0">
                <a:solidFill>
                  <a:srgbClr val="FF0000"/>
                </a:solidFill>
                <a:latin typeface="Calibri"/>
                <a:ea typeface="Calibri"/>
                <a:cs typeface="Calibri"/>
                <a:sym typeface="Calibri"/>
              </a:rPr>
              <a:t>for </a:t>
            </a:r>
            <a:r>
              <a:rPr lang="pl-PL" sz="1400" dirty="0" err="1">
                <a:solidFill>
                  <a:srgbClr val="FF0000"/>
                </a:solidFill>
                <a:latin typeface="Calibri"/>
                <a:ea typeface="Calibri"/>
                <a:cs typeface="Calibri"/>
                <a:sym typeface="Calibri"/>
              </a:rPr>
              <a:t>both</a:t>
            </a:r>
            <a:r>
              <a:rPr lang="pl-PL" sz="1400" dirty="0">
                <a:solidFill>
                  <a:srgbClr val="FF0000"/>
                </a:solidFill>
                <a:latin typeface="Calibri"/>
                <a:ea typeface="Calibri"/>
                <a:cs typeface="Calibri"/>
                <a:sym typeface="Calibri"/>
              </a:rPr>
              <a:t> </a:t>
            </a:r>
            <a:r>
              <a:rPr lang="pl-PL" sz="1400" dirty="0" err="1">
                <a:solidFill>
                  <a:srgbClr val="FF0000"/>
                </a:solidFill>
                <a:latin typeface="Calibri"/>
                <a:ea typeface="Calibri"/>
                <a:cs typeface="Calibri"/>
                <a:sym typeface="Calibri"/>
              </a:rPr>
              <a:t>fusion</a:t>
            </a:r>
            <a:r>
              <a:rPr lang="pl-PL" sz="1400" dirty="0">
                <a:solidFill>
                  <a:srgbClr val="FF0000"/>
                </a:solidFill>
                <a:latin typeface="Calibri"/>
                <a:ea typeface="Calibri"/>
                <a:cs typeface="Calibri"/>
                <a:sym typeface="Calibri"/>
              </a:rPr>
              <a:t> and non-</a:t>
            </a:r>
            <a:r>
              <a:rPr lang="pl-PL" sz="1400" dirty="0" err="1">
                <a:solidFill>
                  <a:srgbClr val="FF0000"/>
                </a:solidFill>
                <a:latin typeface="Calibri"/>
                <a:ea typeface="Calibri"/>
                <a:cs typeface="Calibri"/>
                <a:sym typeface="Calibri"/>
              </a:rPr>
              <a:t>fusion</a:t>
            </a:r>
            <a:r>
              <a:rPr lang="pl-PL" sz="1400" dirty="0">
                <a:solidFill>
                  <a:srgbClr val="FF0000"/>
                </a:solidFill>
                <a:latin typeface="Calibri"/>
                <a:ea typeface="Calibri"/>
                <a:cs typeface="Calibri"/>
                <a:sym typeface="Calibri"/>
              </a:rPr>
              <a:t> </a:t>
            </a:r>
            <a:r>
              <a:rPr lang="pl-PL" sz="1400" dirty="0" err="1">
                <a:solidFill>
                  <a:srgbClr val="FF0000"/>
                </a:solidFill>
                <a:latin typeface="Calibri"/>
                <a:ea typeface="Calibri"/>
                <a:cs typeface="Calibri"/>
                <a:sym typeface="Calibri"/>
              </a:rPr>
              <a:t>applications</a:t>
            </a:r>
            <a:endParaRPr lang="pl-PL" sz="1400" dirty="0">
              <a:solidFill>
                <a:srgbClr val="FF0000"/>
              </a:solidFill>
              <a:latin typeface="Calibri"/>
              <a:ea typeface="Calibri"/>
              <a:cs typeface="Calibri"/>
              <a:sym typeface="Calibri"/>
            </a:endParaRPr>
          </a:p>
          <a:p>
            <a:pPr marL="285750" indent="-285750" hangingPunct="0">
              <a:buFont typeface="Arial" panose="020B0604020202020204" pitchFamily="34" charset="0"/>
              <a:buChar char="•"/>
            </a:pPr>
            <a:r>
              <a:rPr lang="pl-PL" sz="1400" dirty="0">
                <a:solidFill>
                  <a:srgbClr val="002060"/>
                </a:solidFill>
                <a:latin typeface="Calibri"/>
                <a:ea typeface="Calibri"/>
                <a:cs typeface="Calibri"/>
                <a:sym typeface="Calibri"/>
              </a:rPr>
              <a:t>To </a:t>
            </a:r>
            <a:r>
              <a:rPr lang="pl-PL" sz="1400" dirty="0" err="1">
                <a:solidFill>
                  <a:srgbClr val="002060"/>
                </a:solidFill>
                <a:latin typeface="Calibri"/>
                <a:ea typeface="Calibri"/>
                <a:cs typeface="Calibri"/>
                <a:sym typeface="Calibri"/>
              </a:rPr>
              <a:t>participate</a:t>
            </a:r>
            <a:r>
              <a:rPr lang="pl-PL" sz="1400" dirty="0">
                <a:solidFill>
                  <a:srgbClr val="002060"/>
                </a:solidFill>
                <a:latin typeface="Calibri"/>
                <a:ea typeface="Calibri"/>
                <a:cs typeface="Calibri"/>
                <a:sym typeface="Calibri"/>
              </a:rPr>
              <a:t> in the </a:t>
            </a:r>
            <a:r>
              <a:rPr lang="pl-PL" sz="1400" dirty="0" err="1">
                <a:solidFill>
                  <a:srgbClr val="002060"/>
                </a:solidFill>
                <a:latin typeface="Calibri"/>
                <a:ea typeface="Calibri"/>
                <a:cs typeface="Calibri"/>
                <a:sym typeface="Calibri"/>
              </a:rPr>
              <a:t>drafting</a:t>
            </a:r>
            <a:r>
              <a:rPr lang="pl-PL" sz="1400" dirty="0">
                <a:solidFill>
                  <a:srgbClr val="002060"/>
                </a:solidFill>
                <a:latin typeface="Calibri"/>
                <a:ea typeface="Calibri"/>
                <a:cs typeface="Calibri"/>
                <a:sym typeface="Calibri"/>
              </a:rPr>
              <a:t> of the </a:t>
            </a:r>
            <a:r>
              <a:rPr lang="en-US" sz="1400" dirty="0">
                <a:solidFill>
                  <a:srgbClr val="002060"/>
                </a:solidFill>
                <a:latin typeface="Calibri"/>
                <a:ea typeface="Calibri"/>
                <a:cs typeface="Calibri"/>
                <a:sym typeface="Calibri"/>
              </a:rPr>
              <a:t>first preliminary DONES Irradiation Programme </a:t>
            </a:r>
            <a:endParaRPr lang="pl-PL" sz="1400" dirty="0">
              <a:solidFill>
                <a:srgbClr val="002060"/>
              </a:solidFill>
              <a:latin typeface="Calibri"/>
              <a:ea typeface="Calibri"/>
              <a:cs typeface="Calibri"/>
              <a:sym typeface="Calibri"/>
            </a:endParaRPr>
          </a:p>
          <a:p>
            <a:pPr marL="285750" indent="-285750" hangingPunct="0">
              <a:buFont typeface="Arial" panose="020B0604020202020204" pitchFamily="34" charset="0"/>
              <a:buChar char="•"/>
            </a:pPr>
            <a:r>
              <a:rPr lang="pl-PL" sz="1400" dirty="0">
                <a:solidFill>
                  <a:srgbClr val="002060"/>
                </a:solidFill>
                <a:latin typeface="Calibri"/>
                <a:ea typeface="Calibri"/>
                <a:cs typeface="Calibri"/>
                <a:sym typeface="Calibri"/>
              </a:rPr>
              <a:t>To </a:t>
            </a:r>
            <a:r>
              <a:rPr lang="pl-PL" sz="1400" dirty="0" err="1">
                <a:solidFill>
                  <a:srgbClr val="002060"/>
                </a:solidFill>
                <a:latin typeface="Calibri"/>
                <a:ea typeface="Calibri"/>
                <a:cs typeface="Calibri"/>
                <a:sym typeface="Calibri"/>
              </a:rPr>
              <a:t>participate</a:t>
            </a:r>
            <a:r>
              <a:rPr lang="pl-PL" sz="1400" dirty="0">
                <a:solidFill>
                  <a:srgbClr val="002060"/>
                </a:solidFill>
                <a:latin typeface="Calibri"/>
                <a:ea typeface="Calibri"/>
                <a:cs typeface="Calibri"/>
                <a:sym typeface="Calibri"/>
              </a:rPr>
              <a:t> in the </a:t>
            </a:r>
            <a:r>
              <a:rPr lang="pl-PL" sz="1400" dirty="0" err="1">
                <a:solidFill>
                  <a:srgbClr val="002060"/>
                </a:solidFill>
                <a:latin typeface="Calibri"/>
                <a:ea typeface="Calibri"/>
                <a:cs typeface="Calibri"/>
                <a:sym typeface="Calibri"/>
              </a:rPr>
              <a:t>discussion</a:t>
            </a:r>
            <a:r>
              <a:rPr lang="pl-PL" sz="1400" dirty="0">
                <a:solidFill>
                  <a:srgbClr val="002060"/>
                </a:solidFill>
                <a:latin typeface="Calibri"/>
                <a:ea typeface="Calibri"/>
                <a:cs typeface="Calibri"/>
                <a:sym typeface="Calibri"/>
              </a:rPr>
              <a:t> on most </a:t>
            </a:r>
            <a:r>
              <a:rPr lang="pl-PL" sz="1400" dirty="0" err="1">
                <a:solidFill>
                  <a:srgbClr val="002060"/>
                </a:solidFill>
                <a:latin typeface="Calibri"/>
                <a:ea typeface="Calibri"/>
                <a:cs typeface="Calibri"/>
                <a:sym typeface="Calibri"/>
              </a:rPr>
              <a:t>relevant</a:t>
            </a:r>
            <a:r>
              <a:rPr lang="pl-PL" sz="1400" dirty="0">
                <a:solidFill>
                  <a:srgbClr val="002060"/>
                </a:solidFill>
                <a:latin typeface="Calibri"/>
                <a:ea typeface="Calibri"/>
                <a:cs typeface="Calibri"/>
                <a:sym typeface="Calibri"/>
              </a:rPr>
              <a:t> and </a:t>
            </a:r>
            <a:r>
              <a:rPr lang="pl-PL" sz="1400" dirty="0" err="1">
                <a:solidFill>
                  <a:srgbClr val="002060"/>
                </a:solidFill>
                <a:latin typeface="Calibri"/>
                <a:ea typeface="Calibri"/>
                <a:cs typeface="Calibri"/>
                <a:sym typeface="Calibri"/>
              </a:rPr>
              <a:t>promising</a:t>
            </a:r>
            <a:r>
              <a:rPr lang="pl-PL" sz="1400" dirty="0">
                <a:solidFill>
                  <a:srgbClr val="002060"/>
                </a:solidFill>
                <a:latin typeface="Calibri"/>
                <a:ea typeface="Calibri"/>
                <a:cs typeface="Calibri"/>
                <a:sym typeface="Calibri"/>
              </a:rPr>
              <a:t> </a:t>
            </a:r>
            <a:r>
              <a:rPr lang="pl-PL" sz="1400" dirty="0" err="1">
                <a:solidFill>
                  <a:srgbClr val="002060"/>
                </a:solidFill>
                <a:latin typeface="Calibri"/>
                <a:ea typeface="Calibri"/>
                <a:cs typeface="Calibri"/>
                <a:sym typeface="Calibri"/>
              </a:rPr>
              <a:t>ideas</a:t>
            </a:r>
            <a:r>
              <a:rPr lang="pl-PL" sz="1400" dirty="0">
                <a:solidFill>
                  <a:srgbClr val="002060"/>
                </a:solidFill>
                <a:latin typeface="Calibri"/>
                <a:ea typeface="Calibri"/>
                <a:cs typeface="Calibri"/>
                <a:sym typeface="Calibri"/>
              </a:rPr>
              <a:t> for the </a:t>
            </a:r>
            <a:r>
              <a:rPr lang="pl-PL" sz="1400" dirty="0" err="1">
                <a:solidFill>
                  <a:srgbClr val="002060"/>
                </a:solidFill>
                <a:latin typeface="Calibri"/>
                <a:ea typeface="Calibri"/>
                <a:cs typeface="Calibri"/>
                <a:sym typeface="Calibri"/>
              </a:rPr>
              <a:t>complementary</a:t>
            </a:r>
            <a:r>
              <a:rPr lang="pl-PL" sz="1400" dirty="0">
                <a:solidFill>
                  <a:srgbClr val="002060"/>
                </a:solidFill>
                <a:latin typeface="Calibri"/>
                <a:ea typeface="Calibri"/>
                <a:cs typeface="Calibri"/>
                <a:sym typeface="Calibri"/>
              </a:rPr>
              <a:t> </a:t>
            </a:r>
            <a:r>
              <a:rPr lang="pl-PL" sz="1400" dirty="0" err="1">
                <a:solidFill>
                  <a:srgbClr val="002060"/>
                </a:solidFill>
                <a:latin typeface="Calibri"/>
                <a:ea typeface="Calibri"/>
                <a:cs typeface="Calibri"/>
                <a:sym typeface="Calibri"/>
              </a:rPr>
              <a:t>experimental</a:t>
            </a:r>
            <a:r>
              <a:rPr lang="pl-PL" sz="1400" dirty="0">
                <a:solidFill>
                  <a:srgbClr val="002060"/>
                </a:solidFill>
                <a:latin typeface="Calibri"/>
                <a:ea typeface="Calibri"/>
                <a:cs typeface="Calibri"/>
                <a:sym typeface="Calibri"/>
              </a:rPr>
              <a:t> program and </a:t>
            </a:r>
            <a:r>
              <a:rPr lang="pl-PL" sz="1400" dirty="0" err="1">
                <a:solidFill>
                  <a:srgbClr val="002060"/>
                </a:solidFill>
                <a:latin typeface="Calibri"/>
                <a:ea typeface="Calibri"/>
                <a:cs typeface="Calibri"/>
                <a:sym typeface="Calibri"/>
              </a:rPr>
              <a:t>other</a:t>
            </a:r>
            <a:r>
              <a:rPr lang="pl-PL" sz="1400" dirty="0">
                <a:solidFill>
                  <a:srgbClr val="002060"/>
                </a:solidFill>
                <a:latin typeface="Calibri"/>
                <a:ea typeface="Calibri"/>
                <a:cs typeface="Calibri"/>
                <a:sym typeface="Calibri"/>
              </a:rPr>
              <a:t> </a:t>
            </a:r>
            <a:r>
              <a:rPr lang="pl-PL" sz="1400" dirty="0" err="1">
                <a:solidFill>
                  <a:srgbClr val="002060"/>
                </a:solidFill>
                <a:latin typeface="Calibri"/>
                <a:ea typeface="Calibri"/>
                <a:cs typeface="Calibri"/>
                <a:sym typeface="Calibri"/>
              </a:rPr>
              <a:t>irradiation</a:t>
            </a:r>
            <a:r>
              <a:rPr lang="pl-PL" sz="1400" dirty="0">
                <a:solidFill>
                  <a:srgbClr val="002060"/>
                </a:solidFill>
                <a:latin typeface="Calibri"/>
                <a:ea typeface="Calibri"/>
                <a:cs typeface="Calibri"/>
                <a:sym typeface="Calibri"/>
              </a:rPr>
              <a:t> </a:t>
            </a:r>
            <a:r>
              <a:rPr lang="pl-PL" sz="1400" dirty="0" err="1">
                <a:solidFill>
                  <a:srgbClr val="002060"/>
                </a:solidFill>
                <a:latin typeface="Calibri"/>
                <a:ea typeface="Calibri"/>
                <a:cs typeface="Calibri"/>
                <a:sym typeface="Calibri"/>
              </a:rPr>
              <a:t>modules</a:t>
            </a:r>
            <a:endParaRPr lang="pl-PL" sz="1400" dirty="0">
              <a:solidFill>
                <a:srgbClr val="002060"/>
              </a:solidFill>
              <a:latin typeface="Calibri"/>
              <a:ea typeface="Calibri"/>
              <a:cs typeface="Calibri"/>
              <a:sym typeface="Calibri"/>
            </a:endParaRPr>
          </a:p>
          <a:p>
            <a:pPr marL="285750" indent="-285750" hangingPunct="0">
              <a:buFont typeface="Arial" panose="020B0604020202020204" pitchFamily="34" charset="0"/>
              <a:buChar char="•"/>
            </a:pPr>
            <a:r>
              <a:rPr lang="pl-PL" sz="1400" dirty="0">
                <a:solidFill>
                  <a:srgbClr val="002060"/>
                </a:solidFill>
                <a:latin typeface="Calibri"/>
                <a:ea typeface="Calibri"/>
                <a:cs typeface="Calibri"/>
                <a:sym typeface="Calibri"/>
              </a:rPr>
              <a:t>To </a:t>
            </a:r>
            <a:r>
              <a:rPr lang="pl-PL" sz="1400" dirty="0" err="1">
                <a:solidFill>
                  <a:srgbClr val="002060"/>
                </a:solidFill>
                <a:latin typeface="Calibri"/>
                <a:ea typeface="Calibri"/>
                <a:cs typeface="Calibri"/>
                <a:sym typeface="Calibri"/>
              </a:rPr>
              <a:t>validate</a:t>
            </a:r>
            <a:r>
              <a:rPr lang="pl-PL" sz="1400" dirty="0">
                <a:solidFill>
                  <a:srgbClr val="002060"/>
                </a:solidFill>
                <a:latin typeface="Calibri"/>
                <a:ea typeface="Calibri"/>
                <a:cs typeface="Calibri"/>
                <a:sym typeface="Calibri"/>
              </a:rPr>
              <a:t> the </a:t>
            </a:r>
            <a:r>
              <a:rPr lang="pl-PL" sz="1400" dirty="0" err="1">
                <a:solidFill>
                  <a:srgbClr val="002060"/>
                </a:solidFill>
                <a:latin typeface="Calibri"/>
                <a:ea typeface="Calibri"/>
                <a:cs typeface="Calibri"/>
                <a:sym typeface="Calibri"/>
              </a:rPr>
              <a:t>selection</a:t>
            </a:r>
            <a:r>
              <a:rPr lang="pl-PL" sz="1400" dirty="0">
                <a:solidFill>
                  <a:srgbClr val="002060"/>
                </a:solidFill>
                <a:latin typeface="Calibri"/>
                <a:ea typeface="Calibri"/>
                <a:cs typeface="Calibri"/>
                <a:sym typeface="Calibri"/>
              </a:rPr>
              <a:t> of </a:t>
            </a:r>
            <a:r>
              <a:rPr lang="pl-PL" sz="1400" dirty="0" err="1">
                <a:solidFill>
                  <a:srgbClr val="002060"/>
                </a:solidFill>
                <a:latin typeface="Calibri"/>
                <a:ea typeface="Calibri"/>
                <a:cs typeface="Calibri"/>
                <a:sym typeface="Calibri"/>
              </a:rPr>
              <a:t>experiments</a:t>
            </a:r>
            <a:r>
              <a:rPr lang="pl-PL" sz="1400" dirty="0">
                <a:solidFill>
                  <a:srgbClr val="002060"/>
                </a:solidFill>
                <a:latin typeface="Calibri"/>
                <a:ea typeface="Calibri"/>
                <a:cs typeface="Calibri"/>
                <a:sym typeface="Calibri"/>
              </a:rPr>
              <a:t> </a:t>
            </a:r>
            <a:r>
              <a:rPr lang="pl-PL" sz="1400" dirty="0" err="1">
                <a:solidFill>
                  <a:srgbClr val="002060"/>
                </a:solidFill>
                <a:latin typeface="Calibri"/>
                <a:ea typeface="Calibri"/>
                <a:cs typeface="Calibri"/>
                <a:sym typeface="Calibri"/>
              </a:rPr>
              <a:t>based</a:t>
            </a:r>
            <a:r>
              <a:rPr lang="pl-PL" sz="1400" dirty="0">
                <a:solidFill>
                  <a:srgbClr val="002060"/>
                </a:solidFill>
                <a:latin typeface="Calibri"/>
                <a:ea typeface="Calibri"/>
                <a:cs typeface="Calibri"/>
                <a:sym typeface="Calibri"/>
              </a:rPr>
              <a:t> on </a:t>
            </a:r>
            <a:r>
              <a:rPr lang="pl-PL" sz="1400" dirty="0" err="1">
                <a:solidFill>
                  <a:srgbClr val="002060"/>
                </a:solidFill>
                <a:latin typeface="Calibri"/>
                <a:ea typeface="Calibri"/>
                <a:cs typeface="Calibri"/>
                <a:sym typeface="Calibri"/>
              </a:rPr>
              <a:t>scientific</a:t>
            </a:r>
            <a:r>
              <a:rPr lang="pl-PL" sz="1400" dirty="0">
                <a:solidFill>
                  <a:srgbClr val="002060"/>
                </a:solidFill>
                <a:latin typeface="Calibri"/>
                <a:ea typeface="Calibri"/>
                <a:cs typeface="Calibri"/>
                <a:sym typeface="Calibri"/>
              </a:rPr>
              <a:t> </a:t>
            </a:r>
            <a:r>
              <a:rPr lang="pl-PL" sz="1400" dirty="0" err="1">
                <a:solidFill>
                  <a:srgbClr val="002060"/>
                </a:solidFill>
                <a:latin typeface="Calibri"/>
                <a:ea typeface="Calibri"/>
                <a:cs typeface="Calibri"/>
                <a:sym typeface="Calibri"/>
              </a:rPr>
              <a:t>merit</a:t>
            </a:r>
            <a:r>
              <a:rPr lang="pl-PL" sz="1400" dirty="0">
                <a:solidFill>
                  <a:srgbClr val="002060"/>
                </a:solidFill>
                <a:latin typeface="Calibri"/>
                <a:ea typeface="Calibri"/>
                <a:cs typeface="Calibri"/>
                <a:sym typeface="Calibri"/>
              </a:rPr>
              <a:t> and </a:t>
            </a:r>
            <a:r>
              <a:rPr lang="pl-PL" sz="1400" dirty="0" err="1">
                <a:solidFill>
                  <a:srgbClr val="002060"/>
                </a:solidFill>
                <a:latin typeface="Calibri"/>
                <a:ea typeface="Calibri"/>
                <a:cs typeface="Calibri"/>
                <a:sym typeface="Calibri"/>
              </a:rPr>
              <a:t>attractiveness</a:t>
            </a:r>
            <a:r>
              <a:rPr lang="pl-PL" sz="1400" dirty="0">
                <a:solidFill>
                  <a:srgbClr val="002060"/>
                </a:solidFill>
                <a:latin typeface="Calibri"/>
                <a:ea typeface="Calibri"/>
                <a:cs typeface="Calibri"/>
                <a:sym typeface="Calibri"/>
              </a:rPr>
              <a:t> </a:t>
            </a:r>
          </a:p>
          <a:p>
            <a:pPr marL="285750" indent="-285750" hangingPunct="0">
              <a:buFont typeface="Arial" panose="020B0604020202020204" pitchFamily="34" charset="0"/>
              <a:buChar char="•"/>
            </a:pPr>
            <a:r>
              <a:rPr lang="pl-PL" sz="1400" dirty="0">
                <a:solidFill>
                  <a:srgbClr val="002060"/>
                </a:solidFill>
                <a:latin typeface="Calibri"/>
                <a:ea typeface="Calibri"/>
                <a:cs typeface="Calibri"/>
                <a:sym typeface="Calibri"/>
              </a:rPr>
              <a:t>To </a:t>
            </a:r>
            <a:r>
              <a:rPr lang="pl-PL" sz="1400" dirty="0" err="1">
                <a:solidFill>
                  <a:srgbClr val="002060"/>
                </a:solidFill>
                <a:latin typeface="Calibri"/>
                <a:ea typeface="Calibri"/>
                <a:cs typeface="Calibri"/>
                <a:sym typeface="Calibri"/>
              </a:rPr>
              <a:t>advise</a:t>
            </a:r>
            <a:r>
              <a:rPr lang="pl-PL" sz="1400" dirty="0">
                <a:solidFill>
                  <a:srgbClr val="002060"/>
                </a:solidFill>
                <a:latin typeface="Calibri"/>
                <a:ea typeface="Calibri"/>
                <a:cs typeface="Calibri"/>
                <a:sym typeface="Calibri"/>
              </a:rPr>
              <a:t> the DONES Engineering Design Team in </a:t>
            </a:r>
            <a:r>
              <a:rPr lang="pl-PL" sz="1400" dirty="0" err="1">
                <a:solidFill>
                  <a:srgbClr val="002060"/>
                </a:solidFill>
                <a:latin typeface="Calibri"/>
                <a:ea typeface="Calibri"/>
                <a:cs typeface="Calibri"/>
                <a:sym typeface="Calibri"/>
              </a:rPr>
              <a:t>matters</a:t>
            </a:r>
            <a:r>
              <a:rPr lang="pl-PL" sz="1400" dirty="0">
                <a:solidFill>
                  <a:srgbClr val="002060"/>
                </a:solidFill>
                <a:latin typeface="Calibri"/>
                <a:ea typeface="Calibri"/>
                <a:cs typeface="Calibri"/>
                <a:sym typeface="Calibri"/>
              </a:rPr>
              <a:t> of </a:t>
            </a:r>
            <a:r>
              <a:rPr lang="pl-PL" sz="1400" dirty="0" err="1">
                <a:solidFill>
                  <a:srgbClr val="002060"/>
                </a:solidFill>
                <a:latin typeface="Calibri"/>
                <a:ea typeface="Calibri"/>
                <a:cs typeface="Calibri"/>
                <a:sym typeface="Calibri"/>
              </a:rPr>
              <a:t>implementation</a:t>
            </a:r>
            <a:r>
              <a:rPr lang="pl-PL" sz="1400" dirty="0">
                <a:solidFill>
                  <a:srgbClr val="002060"/>
                </a:solidFill>
                <a:latin typeface="Calibri"/>
                <a:ea typeface="Calibri"/>
                <a:cs typeface="Calibri"/>
                <a:sym typeface="Calibri"/>
              </a:rPr>
              <a:t> of the </a:t>
            </a:r>
            <a:r>
              <a:rPr lang="pl-PL" sz="1400" dirty="0" err="1">
                <a:solidFill>
                  <a:srgbClr val="002060"/>
                </a:solidFill>
                <a:latin typeface="Calibri"/>
                <a:ea typeface="Calibri"/>
                <a:cs typeface="Calibri"/>
                <a:sym typeface="Calibri"/>
              </a:rPr>
              <a:t>irradiation</a:t>
            </a:r>
            <a:r>
              <a:rPr lang="pl-PL" sz="1400" dirty="0">
                <a:solidFill>
                  <a:srgbClr val="002060"/>
                </a:solidFill>
                <a:latin typeface="Calibri"/>
                <a:ea typeface="Calibri"/>
                <a:cs typeface="Calibri"/>
                <a:sym typeface="Calibri"/>
              </a:rPr>
              <a:t> program </a:t>
            </a:r>
            <a:br>
              <a:rPr lang="pl-PL" sz="1400" dirty="0">
                <a:solidFill>
                  <a:srgbClr val="002060"/>
                </a:solidFill>
                <a:latin typeface="Calibri"/>
                <a:ea typeface="Calibri"/>
                <a:cs typeface="Calibri"/>
                <a:sym typeface="Calibri"/>
              </a:rPr>
            </a:br>
            <a:r>
              <a:rPr lang="pl-PL" sz="1400" dirty="0">
                <a:solidFill>
                  <a:srgbClr val="002060"/>
                </a:solidFill>
                <a:latin typeface="Calibri"/>
                <a:ea typeface="Calibri"/>
                <a:cs typeface="Calibri"/>
                <a:sym typeface="Calibri"/>
              </a:rPr>
              <a:t>and the </a:t>
            </a:r>
            <a:r>
              <a:rPr lang="pl-PL" sz="1400" dirty="0" err="1">
                <a:solidFill>
                  <a:srgbClr val="002060"/>
                </a:solidFill>
                <a:latin typeface="Calibri"/>
                <a:ea typeface="Calibri"/>
                <a:cs typeface="Calibri"/>
                <a:sym typeface="Calibri"/>
              </a:rPr>
              <a:t>complementary</a:t>
            </a:r>
            <a:r>
              <a:rPr lang="pl-PL" sz="1400" dirty="0">
                <a:solidFill>
                  <a:srgbClr val="002060"/>
                </a:solidFill>
                <a:latin typeface="Calibri"/>
                <a:ea typeface="Calibri"/>
                <a:cs typeface="Calibri"/>
                <a:sym typeface="Calibri"/>
              </a:rPr>
              <a:t> </a:t>
            </a:r>
            <a:r>
              <a:rPr lang="pl-PL" sz="1400" dirty="0" err="1">
                <a:solidFill>
                  <a:srgbClr val="002060"/>
                </a:solidFill>
                <a:latin typeface="Calibri"/>
                <a:ea typeface="Calibri"/>
                <a:cs typeface="Calibri"/>
                <a:sym typeface="Calibri"/>
              </a:rPr>
              <a:t>experiments</a:t>
            </a:r>
            <a:r>
              <a:rPr lang="pl-PL" sz="1400" dirty="0">
                <a:solidFill>
                  <a:srgbClr val="002060"/>
                </a:solidFill>
                <a:latin typeface="Calibri"/>
                <a:ea typeface="Calibri"/>
                <a:cs typeface="Calibri"/>
                <a:sym typeface="Calibri"/>
              </a:rPr>
              <a:t> </a:t>
            </a:r>
          </a:p>
          <a:p>
            <a:pPr marL="285750" indent="-285750" hangingPunct="0">
              <a:buFont typeface="Arial" panose="020B0604020202020204" pitchFamily="34" charset="0"/>
              <a:buChar char="•"/>
            </a:pPr>
            <a:r>
              <a:rPr lang="pl-PL" sz="1400" dirty="0">
                <a:solidFill>
                  <a:srgbClr val="002060"/>
                </a:solidFill>
                <a:latin typeface="Calibri"/>
                <a:ea typeface="Calibri"/>
                <a:cs typeface="Calibri"/>
                <a:sym typeface="Calibri"/>
              </a:rPr>
              <a:t>To </a:t>
            </a:r>
            <a:r>
              <a:rPr lang="pl-PL" sz="1400" dirty="0" err="1">
                <a:solidFill>
                  <a:srgbClr val="002060"/>
                </a:solidFill>
                <a:latin typeface="Calibri"/>
                <a:ea typeface="Calibri"/>
                <a:cs typeface="Calibri"/>
                <a:sym typeface="Calibri"/>
              </a:rPr>
              <a:t>promote</a:t>
            </a:r>
            <a:r>
              <a:rPr lang="pl-PL" sz="1400" dirty="0">
                <a:solidFill>
                  <a:srgbClr val="002060"/>
                </a:solidFill>
                <a:latin typeface="Calibri"/>
                <a:ea typeface="Calibri"/>
                <a:cs typeface="Calibri"/>
                <a:sym typeface="Calibri"/>
              </a:rPr>
              <a:t> </a:t>
            </a:r>
            <a:r>
              <a:rPr lang="pl-PL" sz="1400" dirty="0" err="1">
                <a:solidFill>
                  <a:srgbClr val="002060"/>
                </a:solidFill>
                <a:latin typeface="Calibri"/>
                <a:ea typeface="Calibri"/>
                <a:cs typeface="Calibri"/>
                <a:sym typeface="Calibri"/>
              </a:rPr>
              <a:t>further</a:t>
            </a:r>
            <a:r>
              <a:rPr lang="pl-PL" sz="1400" dirty="0">
                <a:solidFill>
                  <a:srgbClr val="002060"/>
                </a:solidFill>
                <a:latin typeface="Calibri"/>
                <a:ea typeface="Calibri"/>
                <a:cs typeface="Calibri"/>
                <a:sym typeface="Calibri"/>
              </a:rPr>
              <a:t> development of the DONES </a:t>
            </a:r>
            <a:r>
              <a:rPr lang="pl-PL" sz="1400" dirty="0" err="1">
                <a:solidFill>
                  <a:srgbClr val="002060"/>
                </a:solidFill>
                <a:latin typeface="Calibri"/>
                <a:ea typeface="Calibri"/>
                <a:cs typeface="Calibri"/>
                <a:sym typeface="Calibri"/>
              </a:rPr>
              <a:t>users</a:t>
            </a:r>
            <a:r>
              <a:rPr lang="pl-PL" sz="1400" dirty="0">
                <a:solidFill>
                  <a:srgbClr val="002060"/>
                </a:solidFill>
                <a:latin typeface="Calibri"/>
                <a:ea typeface="Calibri"/>
                <a:cs typeface="Calibri"/>
                <a:sym typeface="Calibri"/>
              </a:rPr>
              <a:t> </a:t>
            </a:r>
            <a:r>
              <a:rPr lang="pl-PL" sz="1400" dirty="0" err="1">
                <a:solidFill>
                  <a:srgbClr val="002060"/>
                </a:solidFill>
                <a:latin typeface="Calibri"/>
                <a:ea typeface="Calibri"/>
                <a:cs typeface="Calibri"/>
                <a:sym typeface="Calibri"/>
              </a:rPr>
              <a:t>community</a:t>
            </a:r>
            <a:endParaRPr lang="pl-PL" sz="1600" dirty="0">
              <a:solidFill>
                <a:srgbClr val="002060"/>
              </a:solidFill>
              <a:latin typeface="Calibri"/>
              <a:ea typeface="Calibri"/>
              <a:cs typeface="Calibri"/>
              <a:sym typeface="Calibri"/>
            </a:endParaRPr>
          </a:p>
        </p:txBody>
      </p:sp>
      <p:sp>
        <p:nvSpPr>
          <p:cNvPr id="3" name="Prostokąt zaokrąglony 2"/>
          <p:cNvSpPr/>
          <p:nvPr/>
        </p:nvSpPr>
        <p:spPr>
          <a:xfrm>
            <a:off x="5220072" y="4539394"/>
            <a:ext cx="3672408" cy="408620"/>
          </a:xfrm>
          <a:prstGeom prst="roundRect">
            <a:avLst/>
          </a:prstGeom>
          <a:solidFill>
            <a:schemeClr val="accent1">
              <a:lumMod val="60000"/>
              <a:lumOff val="40000"/>
            </a:schemeClr>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lang="pl-PL" dirty="0">
                <a:solidFill>
                  <a:srgbClr val="002060"/>
                </a:solidFill>
                <a:latin typeface="Calibri"/>
                <a:ea typeface="Calibri"/>
                <a:cs typeface="Calibri"/>
                <a:sym typeface="Calibri"/>
              </a:rPr>
              <a:t>… </a:t>
            </a:r>
            <a:r>
              <a:rPr lang="pl-PL" dirty="0" err="1">
                <a:solidFill>
                  <a:srgbClr val="002060"/>
                </a:solidFill>
                <a:latin typeface="Calibri"/>
                <a:ea typeface="Calibri"/>
                <a:cs typeface="Calibri"/>
                <a:sym typeface="Calibri"/>
              </a:rPr>
              <a:t>any</a:t>
            </a:r>
            <a:r>
              <a:rPr lang="pl-PL" dirty="0">
                <a:solidFill>
                  <a:srgbClr val="002060"/>
                </a:solidFill>
                <a:latin typeface="Calibri"/>
                <a:ea typeface="Calibri"/>
                <a:cs typeface="Calibri"/>
                <a:sym typeface="Calibri"/>
              </a:rPr>
              <a:t> </a:t>
            </a:r>
            <a:r>
              <a:rPr lang="pl-PL" dirty="0" err="1">
                <a:solidFill>
                  <a:srgbClr val="002060"/>
                </a:solidFill>
                <a:latin typeface="Calibri"/>
                <a:ea typeface="Calibri"/>
                <a:cs typeface="Calibri"/>
                <a:sym typeface="Calibri"/>
              </a:rPr>
              <a:t>other</a:t>
            </a:r>
            <a:r>
              <a:rPr lang="pl-PL" dirty="0">
                <a:solidFill>
                  <a:srgbClr val="002060"/>
                </a:solidFill>
                <a:latin typeface="Calibri"/>
                <a:ea typeface="Calibri"/>
                <a:cs typeface="Calibri"/>
                <a:sym typeface="Calibri"/>
              </a:rPr>
              <a:t> </a:t>
            </a:r>
            <a:r>
              <a:rPr lang="pl-PL" dirty="0" err="1">
                <a:solidFill>
                  <a:srgbClr val="002060"/>
                </a:solidFill>
                <a:latin typeface="Calibri"/>
                <a:ea typeface="Calibri"/>
                <a:cs typeface="Calibri"/>
                <a:sym typeface="Calibri"/>
              </a:rPr>
              <a:t>proposals</a:t>
            </a:r>
            <a:r>
              <a:rPr lang="pl-PL" dirty="0">
                <a:solidFill>
                  <a:srgbClr val="002060"/>
                </a:solidFill>
                <a:latin typeface="Calibri"/>
                <a:ea typeface="Calibri"/>
                <a:cs typeface="Calibri"/>
                <a:sym typeface="Calibri"/>
              </a:rPr>
              <a:t>, </a:t>
            </a:r>
            <a:r>
              <a:rPr lang="pl-PL" dirty="0" err="1">
                <a:solidFill>
                  <a:srgbClr val="002060"/>
                </a:solidFill>
                <a:latin typeface="Calibri"/>
                <a:ea typeface="Calibri"/>
                <a:cs typeface="Calibri"/>
                <a:sym typeface="Calibri"/>
              </a:rPr>
              <a:t>comments</a:t>
            </a:r>
            <a:r>
              <a:rPr lang="pl-PL" dirty="0">
                <a:solidFill>
                  <a:srgbClr val="002060"/>
                </a:solidFill>
                <a:latin typeface="Calibri"/>
                <a:ea typeface="Calibri"/>
                <a:cs typeface="Calibri"/>
                <a:sym typeface="Calibri"/>
              </a:rPr>
              <a:t>?</a:t>
            </a:r>
            <a:endParaRPr kumimoji="0" lang="en-US" sz="1800" b="0" i="0" u="none" strike="noStrike" cap="none" spc="0" normalizeH="0" baseline="0" dirty="0">
              <a:ln>
                <a:noFill/>
              </a:ln>
              <a:solidFill>
                <a:srgbClr val="002060"/>
              </a:solidFill>
              <a:effectLst/>
              <a:uFillTx/>
              <a:latin typeface="Calibri"/>
              <a:ea typeface="Calibri"/>
              <a:cs typeface="Calibri"/>
              <a:sym typeface="Calibri"/>
            </a:endParaRPr>
          </a:p>
        </p:txBody>
      </p:sp>
      <p:pic>
        <p:nvPicPr>
          <p:cNvPr id="11" name="Picture 3">
            <a:extLst>
              <a:ext uri="{FF2B5EF4-FFF2-40B4-BE49-F238E27FC236}">
                <a16:creationId xmlns:a16="http://schemas.microsoft.com/office/drawing/2014/main" id="{209B151D-5631-6AD6-A40F-B5691D9188EA}"/>
              </a:ext>
            </a:extLst>
          </p:cNvPr>
          <p:cNvPicPr>
            <a:picLocks noChangeAspect="1"/>
          </p:cNvPicPr>
          <p:nvPr/>
        </p:nvPicPr>
        <p:blipFill>
          <a:blip r:embed="rId4" cstate="print">
            <a:clrChange>
              <a:clrFrom>
                <a:srgbClr val="FFFFFF"/>
              </a:clrFrom>
              <a:clrTo>
                <a:srgbClr val="FFFFFF">
                  <a:alpha val="0"/>
                </a:srgbClr>
              </a:clrTo>
            </a:clrChange>
            <a:duotone>
              <a:schemeClr val="bg2">
                <a:shade val="45000"/>
                <a:satMod val="135000"/>
              </a:schemeClr>
              <a:prstClr val="white"/>
            </a:duotone>
            <a:extLst>
              <a:ext uri="{BEBA8EAE-BF5A-486C-A8C5-ECC9F3942E4B}">
                <a14:imgProps xmlns:a14="http://schemas.microsoft.com/office/drawing/2010/main">
                  <a14:imgLayer r:embed="rId5">
                    <a14:imgEffect>
                      <a14:sharpenSoften amount="4000"/>
                    </a14:imgEffect>
                    <a14:imgEffect>
                      <a14:brightnessContrast bright="18000"/>
                    </a14:imgEffect>
                  </a14:imgLayer>
                </a14:imgProps>
              </a:ext>
              <a:ext uri="{28A0092B-C50C-407E-A947-70E740481C1C}">
                <a14:useLocalDpi xmlns:a14="http://schemas.microsoft.com/office/drawing/2010/main" val="0"/>
              </a:ext>
            </a:extLst>
          </a:blip>
          <a:srcRect/>
          <a:stretch>
            <a:fillRect/>
          </a:stretch>
        </p:blipFill>
        <p:spPr bwMode="auto">
          <a:xfrm>
            <a:off x="6732240" y="915566"/>
            <a:ext cx="2376264" cy="1399487"/>
          </a:xfrm>
          <a:prstGeom prst="rect">
            <a:avLst/>
          </a:prstGeom>
          <a:noFill/>
          <a:ln>
            <a:noFill/>
          </a:ln>
        </p:spPr>
      </p:pic>
      <p:sp>
        <p:nvSpPr>
          <p:cNvPr id="13" name="Prostokąt zaokrąglony 12"/>
          <p:cNvSpPr/>
          <p:nvPr/>
        </p:nvSpPr>
        <p:spPr>
          <a:xfrm>
            <a:off x="6300192" y="2355726"/>
            <a:ext cx="2592288" cy="408620"/>
          </a:xfrm>
          <a:prstGeom prst="roundRect">
            <a:avLst/>
          </a:prstGeom>
          <a:solidFill>
            <a:schemeClr val="accent1">
              <a:lumMod val="60000"/>
              <a:lumOff val="40000"/>
            </a:schemeClr>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pl-PL" sz="1800" b="0" i="0" u="none" strike="noStrike" cap="none" spc="0" normalizeH="0" baseline="0" dirty="0">
                <a:ln>
                  <a:noFill/>
                </a:ln>
                <a:solidFill>
                  <a:srgbClr val="002060"/>
                </a:solidFill>
                <a:effectLst/>
                <a:uFillTx/>
                <a:latin typeface="Calibri"/>
                <a:ea typeface="Calibri"/>
                <a:cs typeface="Calibri"/>
                <a:sym typeface="Calibri"/>
              </a:rPr>
              <a:t>…</a:t>
            </a:r>
            <a:r>
              <a:rPr kumimoji="0" lang="pl-PL" sz="1800" b="0" i="0" u="none" strike="noStrike" cap="none" spc="0" normalizeH="0" dirty="0">
                <a:ln>
                  <a:noFill/>
                </a:ln>
                <a:solidFill>
                  <a:srgbClr val="002060"/>
                </a:solidFill>
                <a:effectLst/>
                <a:uFillTx/>
                <a:latin typeface="Calibri"/>
                <a:ea typeface="Calibri"/>
                <a:cs typeface="Calibri"/>
                <a:sym typeface="Calibri"/>
              </a:rPr>
              <a:t> </a:t>
            </a:r>
            <a:r>
              <a:rPr kumimoji="0" lang="pl-PL" sz="1800" b="0" i="0" u="none" strike="noStrike" cap="none" spc="0" normalizeH="0" dirty="0" err="1">
                <a:ln>
                  <a:noFill/>
                </a:ln>
                <a:solidFill>
                  <a:srgbClr val="002060"/>
                </a:solidFill>
                <a:effectLst/>
                <a:uFillTx/>
                <a:latin typeface="Calibri"/>
                <a:ea typeface="Calibri"/>
                <a:cs typeface="Calibri"/>
                <a:sym typeface="Calibri"/>
              </a:rPr>
              <a:t>any</a:t>
            </a:r>
            <a:r>
              <a:rPr kumimoji="0" lang="pl-PL" sz="1800" b="0" i="0" u="none" strike="noStrike" cap="none" spc="0" normalizeH="0" dirty="0">
                <a:ln>
                  <a:noFill/>
                </a:ln>
                <a:solidFill>
                  <a:srgbClr val="002060"/>
                </a:solidFill>
                <a:effectLst/>
                <a:uFillTx/>
                <a:latin typeface="Calibri"/>
                <a:ea typeface="Calibri"/>
                <a:cs typeface="Calibri"/>
                <a:sym typeface="Calibri"/>
              </a:rPr>
              <a:t> </a:t>
            </a:r>
            <a:r>
              <a:rPr kumimoji="0" lang="pl-PL" sz="1800" b="0" i="0" u="none" strike="noStrike" cap="none" spc="0" normalizeH="0" dirty="0" err="1">
                <a:ln>
                  <a:noFill/>
                </a:ln>
                <a:solidFill>
                  <a:srgbClr val="002060"/>
                </a:solidFill>
                <a:effectLst/>
                <a:uFillTx/>
                <a:latin typeface="Calibri"/>
                <a:ea typeface="Calibri"/>
                <a:cs typeface="Calibri"/>
                <a:sym typeface="Calibri"/>
              </a:rPr>
              <a:t>other</a:t>
            </a:r>
            <a:r>
              <a:rPr kumimoji="0" lang="pl-PL" sz="1800" b="0" i="0" u="none" strike="noStrike" cap="none" spc="0" normalizeH="0" dirty="0">
                <a:ln>
                  <a:noFill/>
                </a:ln>
                <a:solidFill>
                  <a:srgbClr val="002060"/>
                </a:solidFill>
                <a:effectLst/>
                <a:uFillTx/>
                <a:latin typeface="Calibri"/>
                <a:ea typeface="Calibri"/>
                <a:cs typeface="Calibri"/>
                <a:sym typeface="Calibri"/>
              </a:rPr>
              <a:t> </a:t>
            </a:r>
            <a:r>
              <a:rPr kumimoji="0" lang="pl-PL" sz="1800" b="0" i="0" u="none" strike="noStrike" cap="none" spc="0" normalizeH="0" dirty="0" err="1">
                <a:ln>
                  <a:noFill/>
                </a:ln>
                <a:solidFill>
                  <a:srgbClr val="002060"/>
                </a:solidFill>
                <a:effectLst/>
                <a:uFillTx/>
                <a:latin typeface="Calibri"/>
                <a:ea typeface="Calibri"/>
                <a:cs typeface="Calibri"/>
                <a:sym typeface="Calibri"/>
              </a:rPr>
              <a:t>nominations</a:t>
            </a:r>
            <a:r>
              <a:rPr lang="pl-PL" dirty="0">
                <a:solidFill>
                  <a:srgbClr val="002060"/>
                </a:solidFill>
                <a:latin typeface="Calibri"/>
                <a:ea typeface="Calibri"/>
                <a:cs typeface="Calibri"/>
                <a:sym typeface="Calibri"/>
              </a:rPr>
              <a:t>?</a:t>
            </a:r>
            <a:endParaRPr kumimoji="0" lang="en-US" sz="1800" b="0" i="0" u="none" strike="noStrike" cap="none" spc="0" normalizeH="0" baseline="0" dirty="0">
              <a:ln>
                <a:noFill/>
              </a:ln>
              <a:solidFill>
                <a:srgbClr val="002060"/>
              </a:solidFill>
              <a:effectLst/>
              <a:uFillTx/>
              <a:latin typeface="Calibri"/>
              <a:ea typeface="Calibri"/>
              <a:cs typeface="Calibri"/>
              <a:sym typeface="Calibri"/>
            </a:endParaRPr>
          </a:p>
        </p:txBody>
      </p:sp>
      <p:sp>
        <p:nvSpPr>
          <p:cNvPr id="10" name="Prostokąt 9">
            <a:extLst>
              <a:ext uri="{FF2B5EF4-FFF2-40B4-BE49-F238E27FC236}">
                <a16:creationId xmlns:a16="http://schemas.microsoft.com/office/drawing/2014/main" id="{0E65BB6C-0F69-4EF6-87F1-B8637556A19A}"/>
              </a:ext>
            </a:extLst>
          </p:cNvPr>
          <p:cNvSpPr/>
          <p:nvPr/>
        </p:nvSpPr>
        <p:spPr>
          <a:xfrm>
            <a:off x="636272" y="1059582"/>
            <a:ext cx="6984777" cy="1440160"/>
          </a:xfrm>
          <a:prstGeom prst="rect">
            <a:avLst/>
          </a:prstGeom>
        </p:spPr>
        <p:txBody>
          <a:bodyPr wrap="square" numCol="2">
            <a:spAutoFit/>
          </a:bodyPr>
          <a:lstStyle/>
          <a:p>
            <a:r>
              <a:rPr lang="en-US" sz="1400" dirty="0">
                <a:solidFill>
                  <a:srgbClr val="FF0000"/>
                </a:solidFill>
                <a:latin typeface="Calibri" panose="020F0502020204030204" pitchFamily="34" charset="0"/>
              </a:rPr>
              <a:t>Frederik Arbeiter (KIT)</a:t>
            </a:r>
          </a:p>
          <a:p>
            <a:r>
              <a:rPr lang="en-US" sz="1400" dirty="0">
                <a:solidFill>
                  <a:srgbClr val="FF0000"/>
                </a:solidFill>
                <a:latin typeface="Calibri" panose="020F0502020204030204" pitchFamily="34" charset="0"/>
              </a:rPr>
              <a:t>Daniel Cano-Ott (CIEMAT)</a:t>
            </a:r>
            <a:endParaRPr lang="pl-PL" sz="1400" dirty="0">
              <a:solidFill>
                <a:srgbClr val="FF0000"/>
              </a:solidFill>
              <a:latin typeface="Calibri" panose="020F0502020204030204" pitchFamily="34" charset="0"/>
            </a:endParaRPr>
          </a:p>
          <a:p>
            <a:r>
              <a:rPr lang="pl-PL" sz="1400" dirty="0">
                <a:solidFill>
                  <a:srgbClr val="FF0000"/>
                </a:solidFill>
                <a:latin typeface="Calibri" panose="020F0502020204030204" pitchFamily="34" charset="0"/>
              </a:rPr>
              <a:t>Antonio </a:t>
            </a:r>
            <a:r>
              <a:rPr lang="pl-PL" sz="1400" dirty="0" err="1">
                <a:solidFill>
                  <a:srgbClr val="FF0000"/>
                </a:solidFill>
                <a:latin typeface="Calibri" panose="020F0502020204030204" pitchFamily="34" charset="0"/>
              </a:rPr>
              <a:t>Lallena</a:t>
            </a:r>
            <a:r>
              <a:rPr lang="pl-PL" sz="1400" dirty="0">
                <a:solidFill>
                  <a:srgbClr val="FF0000"/>
                </a:solidFill>
                <a:latin typeface="Calibri" panose="020F0502020204030204" pitchFamily="34" charset="0"/>
              </a:rPr>
              <a:t> (U. Granada)</a:t>
            </a:r>
            <a:endParaRPr lang="en-US" sz="1400" dirty="0">
              <a:solidFill>
                <a:srgbClr val="FF0000"/>
              </a:solidFill>
              <a:latin typeface="Calibri" panose="020F0502020204030204" pitchFamily="34" charset="0"/>
            </a:endParaRPr>
          </a:p>
          <a:p>
            <a:r>
              <a:rPr lang="en-US" sz="1400" dirty="0">
                <a:solidFill>
                  <a:srgbClr val="FF0000"/>
                </a:solidFill>
                <a:latin typeface="Calibri" panose="020F0502020204030204" pitchFamily="34" charset="0"/>
              </a:rPr>
              <a:t>Alain Letourneau (CEA </a:t>
            </a:r>
            <a:r>
              <a:rPr lang="en-US" sz="1400" dirty="0" err="1">
                <a:solidFill>
                  <a:srgbClr val="FF0000"/>
                </a:solidFill>
                <a:latin typeface="Calibri" panose="020F0502020204030204" pitchFamily="34" charset="0"/>
              </a:rPr>
              <a:t>Saclay</a:t>
            </a:r>
            <a:r>
              <a:rPr lang="en-US" sz="1400" dirty="0">
                <a:solidFill>
                  <a:srgbClr val="FF0000"/>
                </a:solidFill>
                <a:latin typeface="Calibri" panose="020F0502020204030204" pitchFamily="34" charset="0"/>
              </a:rPr>
              <a:t>)</a:t>
            </a:r>
          </a:p>
          <a:p>
            <a:r>
              <a:rPr lang="en-US" sz="1400" dirty="0">
                <a:solidFill>
                  <a:srgbClr val="FF0000"/>
                </a:solidFill>
                <a:latin typeface="Calibri" panose="020F0502020204030204" pitchFamily="34" charset="0"/>
              </a:rPr>
              <a:t>Marek </a:t>
            </a:r>
            <a:r>
              <a:rPr lang="en-US" sz="1400" dirty="0" err="1">
                <a:solidFill>
                  <a:srgbClr val="FF0000"/>
                </a:solidFill>
                <a:latin typeface="Calibri" panose="020F0502020204030204" pitchFamily="34" charset="0"/>
              </a:rPr>
              <a:t>Lewitowicz</a:t>
            </a:r>
            <a:r>
              <a:rPr lang="en-US" sz="1400" dirty="0">
                <a:solidFill>
                  <a:srgbClr val="FF0000"/>
                </a:solidFill>
                <a:latin typeface="Calibri" panose="020F0502020204030204" pitchFamily="34" charset="0"/>
              </a:rPr>
              <a:t> (GANIL)</a:t>
            </a:r>
          </a:p>
          <a:p>
            <a:r>
              <a:rPr lang="en-US" sz="1400" dirty="0">
                <a:solidFill>
                  <a:srgbClr val="FF0000"/>
                </a:solidFill>
                <a:latin typeface="Calibri" panose="020F0502020204030204" pitchFamily="34" charset="0"/>
              </a:rPr>
              <a:t>Adam Maj (IFJ </a:t>
            </a:r>
            <a:r>
              <a:rPr lang="pl-PL" sz="1400" dirty="0">
                <a:solidFill>
                  <a:srgbClr val="FF0000"/>
                </a:solidFill>
                <a:latin typeface="Calibri" panose="020F0502020204030204" pitchFamily="34" charset="0"/>
              </a:rPr>
              <a:t>PAN Kraków</a:t>
            </a:r>
            <a:r>
              <a:rPr lang="en-US" sz="1400" dirty="0">
                <a:solidFill>
                  <a:srgbClr val="FF0000"/>
                </a:solidFill>
                <a:latin typeface="Calibri" panose="020F0502020204030204" pitchFamily="34" charset="0"/>
              </a:rPr>
              <a:t>)</a:t>
            </a:r>
          </a:p>
          <a:p>
            <a:r>
              <a:rPr lang="en-US" sz="1400" dirty="0">
                <a:solidFill>
                  <a:srgbClr val="FF0000"/>
                </a:solidFill>
                <a:latin typeface="Calibri" panose="020F0502020204030204" pitchFamily="34" charset="0"/>
              </a:rPr>
              <a:t>Gerald </a:t>
            </a:r>
            <a:r>
              <a:rPr lang="en-US" sz="1400" dirty="0" err="1">
                <a:solidFill>
                  <a:srgbClr val="FF0000"/>
                </a:solidFill>
                <a:latin typeface="Calibri" panose="020F0502020204030204" pitchFamily="34" charset="0"/>
              </a:rPr>
              <a:t>Pintsuk</a:t>
            </a:r>
            <a:r>
              <a:rPr lang="en-US" sz="1400" dirty="0">
                <a:solidFill>
                  <a:srgbClr val="FF0000"/>
                </a:solidFill>
                <a:latin typeface="Calibri" panose="020F0502020204030204" pitchFamily="34" charset="0"/>
              </a:rPr>
              <a:t> (</a:t>
            </a:r>
            <a:r>
              <a:rPr lang="pl-PL" sz="1400" dirty="0" err="1">
                <a:solidFill>
                  <a:srgbClr val="FF0000"/>
                </a:solidFill>
                <a:latin typeface="Calibri" panose="020F0502020204030204" pitchFamily="34" charset="0"/>
              </a:rPr>
              <a:t>FZ</a:t>
            </a:r>
            <a:r>
              <a:rPr lang="pl-PL" sz="1400" dirty="0">
                <a:solidFill>
                  <a:srgbClr val="FF0000"/>
                </a:solidFill>
                <a:latin typeface="Calibri" panose="020F0502020204030204" pitchFamily="34" charset="0"/>
              </a:rPr>
              <a:t> </a:t>
            </a:r>
            <a:r>
              <a:rPr lang="en-US" sz="1400" dirty="0" err="1">
                <a:solidFill>
                  <a:srgbClr val="FF0000"/>
                </a:solidFill>
                <a:latin typeface="Calibri" panose="020F0502020204030204" pitchFamily="34" charset="0"/>
              </a:rPr>
              <a:t>Jülich</a:t>
            </a:r>
            <a:r>
              <a:rPr lang="en-US" sz="1400" dirty="0">
                <a:solidFill>
                  <a:srgbClr val="FF0000"/>
                </a:solidFill>
                <a:latin typeface="Calibri" panose="020F0502020204030204" pitchFamily="34" charset="0"/>
              </a:rPr>
              <a:t>)</a:t>
            </a:r>
            <a:endParaRPr lang="pl-PL" sz="1400" dirty="0">
              <a:solidFill>
                <a:srgbClr val="FF0000"/>
              </a:solidFill>
              <a:latin typeface="Calibri" panose="020F0502020204030204" pitchFamily="34" charset="0"/>
            </a:endParaRPr>
          </a:p>
          <a:p>
            <a:r>
              <a:rPr lang="pl-PL" sz="1400" dirty="0">
                <a:solidFill>
                  <a:srgbClr val="FF0000"/>
                </a:solidFill>
                <a:latin typeface="Calibri" panose="020F0502020204030204" pitchFamily="34" charset="0"/>
              </a:rPr>
              <a:t>Javier </a:t>
            </a:r>
            <a:r>
              <a:rPr lang="pl-PL" sz="1400" dirty="0" err="1">
                <a:solidFill>
                  <a:srgbClr val="FF0000"/>
                </a:solidFill>
                <a:latin typeface="Calibri" panose="020F0502020204030204" pitchFamily="34" charset="0"/>
              </a:rPr>
              <a:t>Praena</a:t>
            </a:r>
            <a:r>
              <a:rPr lang="pl-PL" sz="1400" dirty="0">
                <a:solidFill>
                  <a:srgbClr val="FF0000"/>
                </a:solidFill>
                <a:latin typeface="Calibri" panose="020F0502020204030204" pitchFamily="34" charset="0"/>
              </a:rPr>
              <a:t> (U. Granada)</a:t>
            </a:r>
            <a:br>
              <a:rPr lang="pl-PL" sz="1400" dirty="0">
                <a:solidFill>
                  <a:srgbClr val="FF0000"/>
                </a:solidFill>
                <a:latin typeface="Calibri" panose="020F0502020204030204" pitchFamily="34" charset="0"/>
              </a:rPr>
            </a:br>
            <a:r>
              <a:rPr lang="pl-PL" sz="1400" dirty="0">
                <a:solidFill>
                  <a:srgbClr val="FF0000"/>
                </a:solidFill>
                <a:latin typeface="Calibri" panose="020F0502020204030204" pitchFamily="34" charset="0"/>
              </a:rPr>
              <a:t>David </a:t>
            </a:r>
            <a:r>
              <a:rPr lang="pl-PL" sz="1400" dirty="0" err="1">
                <a:solidFill>
                  <a:srgbClr val="FF0000"/>
                </a:solidFill>
                <a:latin typeface="Calibri" panose="020F0502020204030204" pitchFamily="34" charset="0"/>
              </a:rPr>
              <a:t>Rapisarda</a:t>
            </a:r>
            <a:r>
              <a:rPr lang="pl-PL" sz="1400" dirty="0">
                <a:solidFill>
                  <a:srgbClr val="FF0000"/>
                </a:solidFill>
                <a:latin typeface="Calibri" panose="020F0502020204030204" pitchFamily="34" charset="0"/>
              </a:rPr>
              <a:t> (</a:t>
            </a:r>
            <a:r>
              <a:rPr lang="pl-PL" sz="1400" dirty="0" err="1">
                <a:solidFill>
                  <a:srgbClr val="FF0000"/>
                </a:solidFill>
                <a:latin typeface="Calibri" panose="020F0502020204030204" pitchFamily="34" charset="0"/>
              </a:rPr>
              <a:t>CIEMAT</a:t>
            </a:r>
            <a:r>
              <a:rPr lang="pl-PL" sz="1400" dirty="0">
                <a:solidFill>
                  <a:srgbClr val="FF0000"/>
                </a:solidFill>
                <a:latin typeface="Calibri" panose="020F0502020204030204" pitchFamily="34" charset="0"/>
              </a:rPr>
              <a:t>)</a:t>
            </a:r>
          </a:p>
          <a:p>
            <a:r>
              <a:rPr lang="pl-PL" sz="1400" dirty="0">
                <a:solidFill>
                  <a:srgbClr val="FF0000"/>
                </a:solidFill>
                <a:latin typeface="Calibri" panose="020F0502020204030204" pitchFamily="34" charset="0"/>
              </a:rPr>
              <a:t>Michael </a:t>
            </a:r>
            <a:r>
              <a:rPr lang="pl-PL" sz="1400" dirty="0" err="1">
                <a:solidFill>
                  <a:srgbClr val="FF0000"/>
                </a:solidFill>
                <a:latin typeface="Calibri" panose="020F0502020204030204" pitchFamily="34" charset="0"/>
              </a:rPr>
              <a:t>Rieth</a:t>
            </a:r>
            <a:r>
              <a:rPr lang="pl-PL" sz="1400" dirty="0">
                <a:solidFill>
                  <a:srgbClr val="FF0000"/>
                </a:solidFill>
                <a:latin typeface="Calibri" panose="020F0502020204030204" pitchFamily="34" charset="0"/>
              </a:rPr>
              <a:t> (KIT) </a:t>
            </a:r>
          </a:p>
          <a:p>
            <a:r>
              <a:rPr lang="pl-PL" sz="1400" dirty="0" err="1">
                <a:solidFill>
                  <a:srgbClr val="FF0000"/>
                </a:solidFill>
                <a:latin typeface="Calibri" panose="020F0502020204030204" pitchFamily="34" charset="0"/>
              </a:rPr>
              <a:t>Hiroyasu</a:t>
            </a:r>
            <a:r>
              <a:rPr lang="pl-PL" sz="1400" dirty="0">
                <a:solidFill>
                  <a:srgbClr val="FF0000"/>
                </a:solidFill>
                <a:latin typeface="Calibri" panose="020F0502020204030204" pitchFamily="34" charset="0"/>
              </a:rPr>
              <a:t> </a:t>
            </a:r>
            <a:r>
              <a:rPr lang="pl-PL" sz="1400" dirty="0" err="1">
                <a:solidFill>
                  <a:srgbClr val="FF0000"/>
                </a:solidFill>
                <a:latin typeface="Calibri" panose="020F0502020204030204" pitchFamily="34" charset="0"/>
              </a:rPr>
              <a:t>Tanigawa</a:t>
            </a:r>
            <a:r>
              <a:rPr lang="pl-PL" sz="1400" dirty="0">
                <a:solidFill>
                  <a:srgbClr val="FF0000"/>
                </a:solidFill>
                <a:latin typeface="Calibri" panose="020F0502020204030204" pitchFamily="34" charset="0"/>
              </a:rPr>
              <a:t> (QST)</a:t>
            </a:r>
          </a:p>
          <a:p>
            <a:r>
              <a:rPr lang="pl-PL" sz="1400" dirty="0">
                <a:solidFill>
                  <a:srgbClr val="FF0000"/>
                </a:solidFill>
                <a:latin typeface="Calibri" panose="020F0502020204030204" pitchFamily="34" charset="0"/>
              </a:rPr>
              <a:t>….. </a:t>
            </a:r>
            <a:r>
              <a:rPr lang="pl-PL" sz="1400" dirty="0" err="1">
                <a:solidFill>
                  <a:srgbClr val="00B050"/>
                </a:solidFill>
                <a:latin typeface="Calibri" panose="020F0502020204030204" pitchFamily="34" charset="0"/>
              </a:rPr>
              <a:t>pending</a:t>
            </a:r>
            <a:r>
              <a:rPr lang="pl-PL" sz="1400" dirty="0">
                <a:solidFill>
                  <a:srgbClr val="00B050"/>
                </a:solidFill>
                <a:latin typeface="Calibri" panose="020F0502020204030204" pitchFamily="34" charset="0"/>
              </a:rPr>
              <a:t> </a:t>
            </a:r>
            <a:r>
              <a:rPr lang="pl-PL" sz="1400" dirty="0" err="1">
                <a:solidFill>
                  <a:srgbClr val="00B050"/>
                </a:solidFill>
                <a:latin typeface="Calibri" panose="020F0502020204030204" pitchFamily="34" charset="0"/>
              </a:rPr>
              <a:t>confirmation</a:t>
            </a:r>
            <a:r>
              <a:rPr lang="pl-PL" sz="1400" dirty="0">
                <a:solidFill>
                  <a:srgbClr val="00B050"/>
                </a:solidFill>
                <a:latin typeface="Calibri" panose="020F0502020204030204" pitchFamily="34" charset="0"/>
              </a:rPr>
              <a:t> and/</a:t>
            </a:r>
            <a:r>
              <a:rPr lang="pl-PL" sz="1400" dirty="0" err="1">
                <a:solidFill>
                  <a:srgbClr val="00B050"/>
                </a:solidFill>
                <a:latin typeface="Calibri" panose="020F0502020204030204" pitchFamily="34" charset="0"/>
              </a:rPr>
              <a:t>or</a:t>
            </a:r>
            <a:r>
              <a:rPr lang="pl-PL" sz="1400" dirty="0">
                <a:solidFill>
                  <a:srgbClr val="00B050"/>
                </a:solidFill>
                <a:latin typeface="Calibri" panose="020F0502020204030204" pitchFamily="34" charset="0"/>
              </a:rPr>
              <a:t> </a:t>
            </a:r>
            <a:r>
              <a:rPr lang="pl-PL" sz="1400" dirty="0" err="1">
                <a:solidFill>
                  <a:srgbClr val="00B050"/>
                </a:solidFill>
                <a:latin typeface="Calibri" panose="020F0502020204030204" pitchFamily="34" charset="0"/>
              </a:rPr>
              <a:t>change</a:t>
            </a:r>
            <a:r>
              <a:rPr lang="pl-PL" sz="1400" dirty="0">
                <a:solidFill>
                  <a:srgbClr val="00B050"/>
                </a:solidFill>
                <a:latin typeface="Calibri" panose="020F0502020204030204" pitchFamily="34" charset="0"/>
              </a:rPr>
              <a:t>!</a:t>
            </a:r>
          </a:p>
        </p:txBody>
      </p:sp>
    </p:spTree>
    <p:extLst>
      <p:ext uri="{BB962C8B-B14F-4D97-AF65-F5344CB8AC3E}">
        <p14:creationId xmlns:p14="http://schemas.microsoft.com/office/powerpoint/2010/main" val="318913474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a:extLst>
              <a:ext uri="{FF2B5EF4-FFF2-40B4-BE49-F238E27FC236}">
                <a16:creationId xmlns:a16="http://schemas.microsoft.com/office/drawing/2014/main" id="{63533959-BAFB-5A79-2514-A65A1EA803CE}"/>
              </a:ext>
            </a:extLst>
          </p:cNvPr>
          <p:cNvSpPr>
            <a:spLocks noGrp="1"/>
          </p:cNvSpPr>
          <p:nvPr>
            <p:ph type="body" idx="1"/>
          </p:nvPr>
        </p:nvSpPr>
        <p:spPr>
          <a:xfrm>
            <a:off x="467544" y="843558"/>
            <a:ext cx="8568952" cy="3744416"/>
          </a:xfrm>
        </p:spPr>
        <p:txBody>
          <a:bodyPr>
            <a:noAutofit/>
          </a:bodyPr>
          <a:lstStyle/>
          <a:p>
            <a:pPr marL="0" indent="0">
              <a:buNone/>
            </a:pPr>
            <a:r>
              <a:rPr lang="pl-PL" sz="1800" dirty="0" err="1">
                <a:solidFill>
                  <a:srgbClr val="002060"/>
                </a:solidFill>
                <a:latin typeface="Calibri" panose="020F0502020204030204" pitchFamily="34" charset="0"/>
              </a:rPr>
              <a:t>Proposed</a:t>
            </a:r>
            <a:r>
              <a:rPr lang="pl-PL" sz="1800" dirty="0">
                <a:solidFill>
                  <a:srgbClr val="002060"/>
                </a:solidFill>
                <a:latin typeface="Calibri" panose="020F0502020204030204" pitchFamily="34" charset="0"/>
              </a:rPr>
              <a:t> </a:t>
            </a:r>
            <a:r>
              <a:rPr lang="pl-PL" sz="1800" dirty="0" err="1">
                <a:solidFill>
                  <a:srgbClr val="002060"/>
                </a:solidFill>
                <a:latin typeface="Calibri" panose="020F0502020204030204" pitchFamily="34" charset="0"/>
              </a:rPr>
              <a:t>procedure</a:t>
            </a:r>
            <a:r>
              <a:rPr lang="pl-PL" sz="1800" dirty="0">
                <a:solidFill>
                  <a:srgbClr val="002060"/>
                </a:solidFill>
                <a:latin typeface="Calibri" panose="020F0502020204030204" pitchFamily="34" charset="0"/>
              </a:rPr>
              <a:t> on h</a:t>
            </a:r>
            <a:r>
              <a:rPr lang="en-US" sz="1800" dirty="0">
                <a:solidFill>
                  <a:srgbClr val="002060"/>
                </a:solidFill>
                <a:latin typeface="Calibri" panose="020F0502020204030204" pitchFamily="34" charset="0"/>
              </a:rPr>
              <a:t>ow to make </a:t>
            </a:r>
            <a:r>
              <a:rPr lang="pl-PL" sz="1800" dirty="0">
                <a:solidFill>
                  <a:srgbClr val="002060"/>
                </a:solidFill>
                <a:latin typeface="Calibri" panose="020F0502020204030204" pitchFamily="34" charset="0"/>
              </a:rPr>
              <a:t>the</a:t>
            </a:r>
            <a:r>
              <a:rPr lang="en-US" sz="1800" dirty="0">
                <a:solidFill>
                  <a:srgbClr val="002060"/>
                </a:solidFill>
                <a:latin typeface="Calibri" panose="020F0502020204030204" pitchFamily="34" charset="0"/>
              </a:rPr>
              <a:t> decision</a:t>
            </a:r>
            <a:r>
              <a:rPr lang="pl-PL" sz="1800" dirty="0">
                <a:solidFill>
                  <a:srgbClr val="002060"/>
                </a:solidFill>
                <a:latin typeface="Calibri" panose="020F0502020204030204" pitchFamily="34" charset="0"/>
              </a:rPr>
              <a:t> </a:t>
            </a:r>
            <a:br>
              <a:rPr lang="pl-PL" sz="1800" dirty="0">
                <a:solidFill>
                  <a:srgbClr val="002060"/>
                </a:solidFill>
                <a:latin typeface="Calibri" panose="020F0502020204030204" pitchFamily="34" charset="0"/>
              </a:rPr>
            </a:br>
            <a:r>
              <a:rPr lang="pl-PL" sz="1800" dirty="0" err="1">
                <a:solidFill>
                  <a:srgbClr val="FF0000"/>
                </a:solidFill>
                <a:latin typeface="Calibri" panose="020F0502020204030204" pitchFamily="34" charset="0"/>
              </a:rPr>
              <a:t>wh</a:t>
            </a:r>
            <a:r>
              <a:rPr lang="en-US" sz="1800" dirty="0" err="1">
                <a:solidFill>
                  <a:srgbClr val="FF0000"/>
                </a:solidFill>
                <a:latin typeface="Calibri" panose="020F0502020204030204" pitchFamily="34" charset="0"/>
              </a:rPr>
              <a:t>ich</a:t>
            </a:r>
            <a:r>
              <a:rPr lang="en-US" sz="1800" dirty="0">
                <a:solidFill>
                  <a:srgbClr val="FF0000"/>
                </a:solidFill>
                <a:latin typeface="Calibri" panose="020F0502020204030204" pitchFamily="34" charset="0"/>
              </a:rPr>
              <a:t> non-fusion applications are </a:t>
            </a:r>
            <a:r>
              <a:rPr lang="pl-PL" sz="1800" dirty="0">
                <a:solidFill>
                  <a:srgbClr val="FF0000"/>
                </a:solidFill>
                <a:latin typeface="Calibri" panose="020F0502020204030204" pitchFamily="34" charset="0"/>
              </a:rPr>
              <a:t>to be </a:t>
            </a:r>
            <a:r>
              <a:rPr lang="en-US" sz="1800" dirty="0">
                <a:solidFill>
                  <a:srgbClr val="FF0000"/>
                </a:solidFill>
                <a:latin typeface="Calibri" panose="020F0502020204030204" pitchFamily="34" charset="0"/>
              </a:rPr>
              <a:t>included in the </a:t>
            </a:r>
            <a:r>
              <a:rPr lang="pl-PL" sz="1800" dirty="0">
                <a:solidFill>
                  <a:srgbClr val="FF0000"/>
                </a:solidFill>
                <a:latin typeface="Calibri" panose="020F0502020204030204" pitchFamily="34" charset="0"/>
              </a:rPr>
              <a:t>DONES design </a:t>
            </a:r>
            <a:r>
              <a:rPr lang="en-US" sz="1800" dirty="0">
                <a:solidFill>
                  <a:srgbClr val="FF0000"/>
                </a:solidFill>
                <a:latin typeface="Calibri" panose="020F0502020204030204" pitchFamily="34" charset="0"/>
              </a:rPr>
              <a:t>baseline</a:t>
            </a:r>
            <a:r>
              <a:rPr lang="pl-PL" sz="1800" dirty="0">
                <a:solidFill>
                  <a:srgbClr val="FF0000"/>
                </a:solidFill>
                <a:latin typeface="Calibri" panose="020F0502020204030204" pitchFamily="34" charset="0"/>
              </a:rPr>
              <a:t>:</a:t>
            </a:r>
            <a:endParaRPr lang="en-US" sz="1800" dirty="0">
              <a:solidFill>
                <a:srgbClr val="FF0000"/>
              </a:solidFill>
              <a:latin typeface="Calibri" panose="020F0502020204030204" pitchFamily="34" charset="0"/>
            </a:endParaRPr>
          </a:p>
          <a:p>
            <a:pPr marL="0" indent="0">
              <a:buNone/>
            </a:pPr>
            <a:endParaRPr lang="en-US" sz="1800" dirty="0">
              <a:solidFill>
                <a:srgbClr val="002060"/>
              </a:solidFill>
              <a:latin typeface="Calibri" panose="020F0502020204030204" pitchFamily="34" charset="0"/>
            </a:endParaRPr>
          </a:p>
          <a:p>
            <a:pPr>
              <a:buAutoNum type="arabicPeriod"/>
            </a:pPr>
            <a:r>
              <a:rPr lang="pl-PL" sz="1400" dirty="0" err="1">
                <a:solidFill>
                  <a:srgbClr val="002060"/>
                </a:solidFill>
                <a:latin typeface="Calibri" panose="020F0502020204030204" pitchFamily="34" charset="0"/>
              </a:rPr>
              <a:t>Based</a:t>
            </a:r>
            <a:r>
              <a:rPr lang="pl-PL" sz="1400" dirty="0">
                <a:solidFill>
                  <a:srgbClr val="002060"/>
                </a:solidFill>
                <a:latin typeface="Calibri" panose="020F0502020204030204" pitchFamily="34" charset="0"/>
              </a:rPr>
              <a:t> on the </a:t>
            </a:r>
            <a:r>
              <a:rPr lang="pl-PL" sz="1400" dirty="0" err="1">
                <a:solidFill>
                  <a:srgbClr val="002060"/>
                </a:solidFill>
                <a:latin typeface="Calibri" panose="020F0502020204030204" pitchFamily="34" charset="0"/>
              </a:rPr>
              <a:t>presentations</a:t>
            </a:r>
            <a:r>
              <a:rPr lang="pl-PL" sz="1400" dirty="0">
                <a:solidFill>
                  <a:srgbClr val="002060"/>
                </a:solidFill>
                <a:latin typeface="Calibri" panose="020F0502020204030204" pitchFamily="34" charset="0"/>
              </a:rPr>
              <a:t> and </a:t>
            </a:r>
            <a:r>
              <a:rPr lang="pl-PL" sz="1400" dirty="0" err="1">
                <a:solidFill>
                  <a:srgbClr val="002060"/>
                </a:solidFill>
                <a:latin typeface="Calibri" panose="020F0502020204030204" pitchFamily="34" charset="0"/>
              </a:rPr>
              <a:t>discussion</a:t>
            </a:r>
            <a:r>
              <a:rPr lang="pl-PL" sz="1400" dirty="0">
                <a:solidFill>
                  <a:srgbClr val="002060"/>
                </a:solidFill>
                <a:latin typeface="Calibri" panose="020F0502020204030204" pitchFamily="34" charset="0"/>
              </a:rPr>
              <a:t> </a:t>
            </a:r>
            <a:r>
              <a:rPr lang="pl-PL" sz="1400" dirty="0" err="1">
                <a:solidFill>
                  <a:srgbClr val="002060"/>
                </a:solidFill>
                <a:latin typeface="Calibri" panose="020F0502020204030204" pitchFamily="34" charset="0"/>
              </a:rPr>
              <a:t>at</a:t>
            </a:r>
            <a:r>
              <a:rPr lang="pl-PL" sz="1400" dirty="0">
                <a:solidFill>
                  <a:srgbClr val="002060"/>
                </a:solidFill>
                <a:latin typeface="Calibri" panose="020F0502020204030204" pitchFamily="34" charset="0"/>
              </a:rPr>
              <a:t> the </a:t>
            </a:r>
            <a:r>
              <a:rPr lang="pl-PL" sz="1400" dirty="0" err="1">
                <a:solidFill>
                  <a:srgbClr val="002060"/>
                </a:solidFill>
                <a:latin typeface="Calibri" panose="020F0502020204030204" pitchFamily="34" charset="0"/>
              </a:rPr>
              <a:t>Users</a:t>
            </a:r>
            <a:r>
              <a:rPr lang="pl-PL" sz="1400" dirty="0">
                <a:solidFill>
                  <a:srgbClr val="002060"/>
                </a:solidFill>
                <a:latin typeface="Calibri" panose="020F0502020204030204" pitchFamily="34" charset="0"/>
              </a:rPr>
              <a:t> </a:t>
            </a:r>
            <a:r>
              <a:rPr lang="pl-PL" sz="1400" dirty="0" err="1">
                <a:solidFill>
                  <a:srgbClr val="002060"/>
                </a:solidFill>
                <a:latin typeface="Calibri" panose="020F0502020204030204" pitchFamily="34" charset="0"/>
              </a:rPr>
              <a:t>WS2</a:t>
            </a:r>
            <a:r>
              <a:rPr lang="pl-PL" sz="1400" dirty="0">
                <a:solidFill>
                  <a:srgbClr val="002060"/>
                </a:solidFill>
                <a:latin typeface="Calibri" panose="020F0502020204030204" pitchFamily="34" charset="0"/>
              </a:rPr>
              <a:t> </a:t>
            </a:r>
            <a:r>
              <a:rPr lang="pl-PL" sz="1400" dirty="0" err="1">
                <a:solidFill>
                  <a:srgbClr val="002060"/>
                </a:solidFill>
                <a:latin typeface="Calibri" panose="020F0502020204030204" pitchFamily="34" charset="0"/>
              </a:rPr>
              <a:t>compile</a:t>
            </a:r>
            <a:r>
              <a:rPr lang="pl-PL" sz="1400" dirty="0">
                <a:solidFill>
                  <a:srgbClr val="002060"/>
                </a:solidFill>
                <a:latin typeface="Calibri" panose="020F0502020204030204" pitchFamily="34" charset="0"/>
              </a:rPr>
              <a:t> a</a:t>
            </a:r>
            <a:r>
              <a:rPr lang="en-US" sz="1400" dirty="0">
                <a:solidFill>
                  <a:srgbClr val="002060"/>
                </a:solidFill>
                <a:latin typeface="Calibri" panose="020F0502020204030204" pitchFamily="34" charset="0"/>
              </a:rPr>
              <a:t> report on </a:t>
            </a:r>
            <a:br>
              <a:rPr lang="pl-PL" sz="1400" dirty="0">
                <a:solidFill>
                  <a:srgbClr val="002060"/>
                </a:solidFill>
                <a:latin typeface="Calibri" panose="020F0502020204030204" pitchFamily="34" charset="0"/>
              </a:rPr>
            </a:br>
            <a:r>
              <a:rPr lang="en-US" sz="1400" dirty="0">
                <a:solidFill>
                  <a:srgbClr val="002060"/>
                </a:solidFill>
                <a:latin typeface="Calibri" panose="020F0502020204030204" pitchFamily="34" charset="0"/>
              </a:rPr>
              <a:t>"DONES experimental capabilities ..." </a:t>
            </a:r>
            <a:r>
              <a:rPr lang="pl-PL" sz="1400" dirty="0">
                <a:solidFill>
                  <a:srgbClr val="002060"/>
                </a:solidFill>
                <a:latin typeface="Calibri" panose="020F0502020204030204" pitchFamily="34" charset="0"/>
              </a:rPr>
              <a:t>	(WKS, </a:t>
            </a:r>
            <a:r>
              <a:rPr lang="pl-PL" sz="1400" dirty="0" err="1">
                <a:solidFill>
                  <a:srgbClr val="002060"/>
                </a:solidFill>
                <a:latin typeface="Calibri" panose="020F0502020204030204" pitchFamily="34" charset="0"/>
              </a:rPr>
              <a:t>others</a:t>
            </a:r>
            <a:r>
              <a:rPr lang="pl-PL" sz="1400" dirty="0">
                <a:solidFill>
                  <a:srgbClr val="002060"/>
                </a:solidFill>
                <a:latin typeface="Calibri" panose="020F0502020204030204" pitchFamily="34" charset="0"/>
              </a:rPr>
              <a:t>)</a:t>
            </a:r>
          </a:p>
          <a:p>
            <a:pPr>
              <a:buAutoNum type="arabicPeriod"/>
            </a:pPr>
            <a:r>
              <a:rPr lang="en-US" sz="1400" dirty="0">
                <a:solidFill>
                  <a:srgbClr val="002060"/>
                </a:solidFill>
                <a:latin typeface="Calibri" panose="020F0502020204030204" pitchFamily="34" charset="0"/>
              </a:rPr>
              <a:t>Submit it to </a:t>
            </a:r>
            <a:r>
              <a:rPr lang="pl-PL" sz="1400" dirty="0">
                <a:solidFill>
                  <a:srgbClr val="002060"/>
                </a:solidFill>
                <a:latin typeface="Calibri" panose="020F0502020204030204" pitchFamily="34" charset="0"/>
              </a:rPr>
              <a:t>DONES </a:t>
            </a:r>
            <a:r>
              <a:rPr lang="en-US" sz="1400" dirty="0">
                <a:solidFill>
                  <a:srgbClr val="002060"/>
                </a:solidFill>
                <a:latin typeface="Calibri" panose="020F0502020204030204" pitchFamily="34" charset="0"/>
              </a:rPr>
              <a:t>U</a:t>
            </a:r>
            <a:r>
              <a:rPr lang="pl-PL" sz="1400" dirty="0">
                <a:solidFill>
                  <a:srgbClr val="002060"/>
                </a:solidFill>
                <a:latin typeface="Calibri" panose="020F0502020204030204" pitchFamily="34" charset="0"/>
              </a:rPr>
              <a:t>sers </a:t>
            </a:r>
            <a:r>
              <a:rPr lang="en-US" sz="1400" dirty="0">
                <a:solidFill>
                  <a:srgbClr val="002060"/>
                </a:solidFill>
                <a:latin typeface="Calibri" panose="020F0502020204030204" pitchFamily="34" charset="0"/>
              </a:rPr>
              <a:t>C</a:t>
            </a:r>
            <a:r>
              <a:rPr lang="pl-PL" sz="1400" dirty="0" err="1">
                <a:solidFill>
                  <a:srgbClr val="002060"/>
                </a:solidFill>
                <a:latin typeface="Calibri" panose="020F0502020204030204" pitchFamily="34" charset="0"/>
              </a:rPr>
              <a:t>ommittee</a:t>
            </a:r>
            <a:r>
              <a:rPr lang="en-US" sz="1400" dirty="0">
                <a:solidFill>
                  <a:srgbClr val="002060"/>
                </a:solidFill>
                <a:latin typeface="Calibri" panose="020F0502020204030204" pitchFamily="34" charset="0"/>
              </a:rPr>
              <a:t> for endorsement </a:t>
            </a:r>
            <a:r>
              <a:rPr lang="pl-PL" sz="1400" dirty="0">
                <a:solidFill>
                  <a:srgbClr val="002060"/>
                </a:solidFill>
                <a:latin typeface="Calibri" panose="020F0502020204030204" pitchFamily="34" charset="0"/>
              </a:rPr>
              <a:t>(</a:t>
            </a:r>
            <a:r>
              <a:rPr lang="pl-PL" sz="1400" dirty="0" err="1">
                <a:solidFill>
                  <a:srgbClr val="002060"/>
                </a:solidFill>
                <a:latin typeface="Calibri" panose="020F0502020204030204" pitchFamily="34" charset="0"/>
              </a:rPr>
              <a:t>members</a:t>
            </a:r>
            <a:r>
              <a:rPr lang="pl-PL" sz="1400" dirty="0">
                <a:solidFill>
                  <a:srgbClr val="002060"/>
                </a:solidFill>
                <a:latin typeface="Calibri" panose="020F0502020204030204" pitchFamily="34" charset="0"/>
              </a:rPr>
              <a:t> of DUC </a:t>
            </a:r>
            <a:r>
              <a:rPr lang="pl-PL" sz="1400" dirty="0" err="1">
                <a:solidFill>
                  <a:srgbClr val="002060"/>
                </a:solidFill>
                <a:latin typeface="Calibri" panose="020F0502020204030204" pitchFamily="34" charset="0"/>
              </a:rPr>
              <a:t>can</a:t>
            </a:r>
            <a:r>
              <a:rPr lang="pl-PL" sz="1400" dirty="0">
                <a:solidFill>
                  <a:srgbClr val="002060"/>
                </a:solidFill>
                <a:latin typeface="Calibri" panose="020F0502020204030204" pitchFamily="34" charset="0"/>
              </a:rPr>
              <a:t> </a:t>
            </a:r>
            <a:r>
              <a:rPr lang="pl-PL" sz="1400" dirty="0" err="1">
                <a:solidFill>
                  <a:srgbClr val="002060"/>
                </a:solidFill>
                <a:latin typeface="Calibri" panose="020F0502020204030204" pitchFamily="34" charset="0"/>
              </a:rPr>
              <a:t>also</a:t>
            </a:r>
            <a:r>
              <a:rPr lang="pl-PL" sz="1400" dirty="0">
                <a:solidFill>
                  <a:srgbClr val="002060"/>
                </a:solidFill>
                <a:latin typeface="Calibri" panose="020F0502020204030204" pitchFamily="34" charset="0"/>
              </a:rPr>
              <a:t> </a:t>
            </a:r>
            <a:r>
              <a:rPr lang="pl-PL" sz="1400" dirty="0" err="1">
                <a:solidFill>
                  <a:srgbClr val="002060"/>
                </a:solidFill>
                <a:latin typeface="Calibri" panose="020F0502020204030204" pitchFamily="34" charset="0"/>
              </a:rPr>
              <a:t>take</a:t>
            </a:r>
            <a:r>
              <a:rPr lang="pl-PL" sz="1400" dirty="0">
                <a:solidFill>
                  <a:srgbClr val="002060"/>
                </a:solidFill>
                <a:latin typeface="Calibri" panose="020F0502020204030204" pitchFamily="34" charset="0"/>
              </a:rPr>
              <a:t> part </a:t>
            </a:r>
            <a:br>
              <a:rPr lang="pl-PL" sz="1400" dirty="0">
                <a:solidFill>
                  <a:srgbClr val="002060"/>
                </a:solidFill>
                <a:latin typeface="Calibri" panose="020F0502020204030204" pitchFamily="34" charset="0"/>
              </a:rPr>
            </a:br>
            <a:r>
              <a:rPr lang="pl-PL" sz="1400" dirty="0">
                <a:solidFill>
                  <a:srgbClr val="002060"/>
                </a:solidFill>
                <a:latin typeface="Calibri" panose="020F0502020204030204" pitchFamily="34" charset="0"/>
              </a:rPr>
              <a:t>in the </a:t>
            </a:r>
            <a:r>
              <a:rPr lang="pl-PL" sz="1400" dirty="0" err="1">
                <a:solidFill>
                  <a:srgbClr val="002060"/>
                </a:solidFill>
                <a:latin typeface="Calibri" panose="020F0502020204030204" pitchFamily="34" charset="0"/>
              </a:rPr>
              <a:t>preparation</a:t>
            </a:r>
            <a:r>
              <a:rPr lang="pl-PL" sz="1400" dirty="0">
                <a:solidFill>
                  <a:srgbClr val="002060"/>
                </a:solidFill>
                <a:latin typeface="Calibri" panose="020F0502020204030204" pitchFamily="34" charset="0"/>
              </a:rPr>
              <a:t> of the report)</a:t>
            </a:r>
          </a:p>
          <a:p>
            <a:pPr>
              <a:buAutoNum type="arabicPeriod"/>
            </a:pPr>
            <a:r>
              <a:rPr lang="pl-PL" sz="1400" dirty="0" err="1">
                <a:solidFill>
                  <a:srgbClr val="002060"/>
                </a:solidFill>
                <a:latin typeface="Calibri" panose="020F0502020204030204" pitchFamily="34" charset="0"/>
              </a:rPr>
              <a:t>Submit</a:t>
            </a:r>
            <a:r>
              <a:rPr lang="pl-PL" sz="1400" dirty="0">
                <a:solidFill>
                  <a:srgbClr val="002060"/>
                </a:solidFill>
                <a:latin typeface="Calibri" panose="020F0502020204030204" pitchFamily="34" charset="0"/>
              </a:rPr>
              <a:t> </a:t>
            </a:r>
            <a:r>
              <a:rPr lang="pl-PL" sz="1400" dirty="0" err="1">
                <a:solidFill>
                  <a:srgbClr val="002060"/>
                </a:solidFill>
                <a:latin typeface="Calibri" panose="020F0502020204030204" pitchFamily="34" charset="0"/>
              </a:rPr>
              <a:t>it</a:t>
            </a:r>
            <a:r>
              <a:rPr lang="pl-PL" sz="1400" dirty="0">
                <a:solidFill>
                  <a:srgbClr val="002060"/>
                </a:solidFill>
                <a:latin typeface="Calibri" panose="020F0502020204030204" pitchFamily="34" charset="0"/>
              </a:rPr>
              <a:t> to the DONES </a:t>
            </a:r>
            <a:r>
              <a:rPr lang="pl-PL" sz="1400" dirty="0" err="1">
                <a:solidFill>
                  <a:srgbClr val="002060"/>
                </a:solidFill>
                <a:latin typeface="Calibri" panose="020F0502020204030204" pitchFamily="34" charset="0"/>
              </a:rPr>
              <a:t>Programme</a:t>
            </a:r>
            <a:r>
              <a:rPr lang="pl-PL" sz="1400" dirty="0">
                <a:solidFill>
                  <a:srgbClr val="002060"/>
                </a:solidFill>
                <a:latin typeface="Calibri" panose="020F0502020204030204" pitchFamily="34" charset="0"/>
              </a:rPr>
              <a:t> Team, </a:t>
            </a:r>
            <a:r>
              <a:rPr lang="pl-PL" sz="1400" dirty="0" err="1">
                <a:solidFill>
                  <a:srgbClr val="002060"/>
                </a:solidFill>
                <a:latin typeface="Calibri" panose="020F0502020204030204" pitchFamily="34" charset="0"/>
              </a:rPr>
              <a:t>discuss</a:t>
            </a:r>
            <a:r>
              <a:rPr lang="pl-PL" sz="1400" dirty="0">
                <a:solidFill>
                  <a:srgbClr val="002060"/>
                </a:solidFill>
                <a:latin typeface="Calibri" panose="020F0502020204030204" pitchFamily="34" charset="0"/>
              </a:rPr>
              <a:t> </a:t>
            </a:r>
            <a:r>
              <a:rPr lang="pl-PL" sz="1400" dirty="0" err="1">
                <a:solidFill>
                  <a:srgbClr val="002060"/>
                </a:solidFill>
                <a:latin typeface="Calibri" panose="020F0502020204030204" pitchFamily="34" charset="0"/>
              </a:rPr>
              <a:t>at</a:t>
            </a:r>
            <a:r>
              <a:rPr lang="pl-PL" sz="1400" dirty="0">
                <a:solidFill>
                  <a:srgbClr val="002060"/>
                </a:solidFill>
                <a:latin typeface="Calibri" panose="020F0502020204030204" pitchFamily="34" charset="0"/>
              </a:rPr>
              <a:t> a </a:t>
            </a:r>
            <a:r>
              <a:rPr lang="pl-PL" sz="1400" dirty="0" err="1">
                <a:solidFill>
                  <a:srgbClr val="002060"/>
                </a:solidFill>
                <a:latin typeface="Calibri" panose="020F0502020204030204" pitchFamily="34" charset="0"/>
              </a:rPr>
              <a:t>dedicated</a:t>
            </a:r>
            <a:r>
              <a:rPr lang="pl-PL" sz="1400" dirty="0">
                <a:solidFill>
                  <a:srgbClr val="002060"/>
                </a:solidFill>
                <a:latin typeface="Calibri" panose="020F0502020204030204" pitchFamily="34" charset="0"/>
              </a:rPr>
              <a:t> </a:t>
            </a:r>
            <a:r>
              <a:rPr lang="pl-PL" sz="1400" dirty="0" err="1">
                <a:solidFill>
                  <a:srgbClr val="002060"/>
                </a:solidFill>
                <a:latin typeface="Calibri" panose="020F0502020204030204" pitchFamily="34" charset="0"/>
              </a:rPr>
              <a:t>meeting</a:t>
            </a:r>
            <a:r>
              <a:rPr lang="pl-PL" sz="1400" dirty="0">
                <a:solidFill>
                  <a:srgbClr val="002060"/>
                </a:solidFill>
                <a:latin typeface="Calibri" panose="020F0502020204030204" pitchFamily="34" charset="0"/>
              </a:rPr>
              <a:t> the </a:t>
            </a:r>
            <a:r>
              <a:rPr lang="pl-PL" sz="1400" dirty="0" err="1">
                <a:solidFill>
                  <a:srgbClr val="002060"/>
                </a:solidFill>
                <a:latin typeface="Calibri" panose="020F0502020204030204" pitchFamily="34" charset="0"/>
              </a:rPr>
              <a:t>necessary</a:t>
            </a:r>
            <a:r>
              <a:rPr lang="pl-PL" sz="1400" dirty="0">
                <a:solidFill>
                  <a:srgbClr val="002060"/>
                </a:solidFill>
                <a:latin typeface="Calibri" panose="020F0502020204030204" pitchFamily="34" charset="0"/>
              </a:rPr>
              <a:t> </a:t>
            </a:r>
            <a:r>
              <a:rPr lang="en-US" sz="1400" dirty="0">
                <a:solidFill>
                  <a:srgbClr val="002060"/>
                </a:solidFill>
                <a:latin typeface="Calibri" panose="020F0502020204030204" pitchFamily="34" charset="0"/>
              </a:rPr>
              <a:t>changes to the baseline</a:t>
            </a:r>
            <a:r>
              <a:rPr lang="pl-PL" sz="1400" dirty="0">
                <a:solidFill>
                  <a:srgbClr val="002060"/>
                </a:solidFill>
                <a:latin typeface="Calibri" panose="020F0502020204030204" pitchFamily="34" charset="0"/>
              </a:rPr>
              <a:t>, </a:t>
            </a:r>
            <a:r>
              <a:rPr lang="pl-PL" sz="1400" dirty="0" err="1">
                <a:solidFill>
                  <a:srgbClr val="002060"/>
                </a:solidFill>
                <a:latin typeface="Calibri" panose="020F0502020204030204" pitchFamily="34" charset="0"/>
              </a:rPr>
              <a:t>their</a:t>
            </a:r>
            <a:r>
              <a:rPr lang="pl-PL" sz="1400" dirty="0">
                <a:solidFill>
                  <a:srgbClr val="002060"/>
                </a:solidFill>
                <a:latin typeface="Calibri" panose="020F0502020204030204" pitchFamily="34" charset="0"/>
              </a:rPr>
              <a:t> </a:t>
            </a:r>
            <a:r>
              <a:rPr lang="pl-PL" sz="1400" dirty="0" err="1">
                <a:solidFill>
                  <a:srgbClr val="002060"/>
                </a:solidFill>
                <a:latin typeface="Calibri" panose="020F0502020204030204" pitchFamily="34" charset="0"/>
              </a:rPr>
              <a:t>feasibility</a:t>
            </a:r>
            <a:r>
              <a:rPr lang="pl-PL" sz="1400" dirty="0">
                <a:solidFill>
                  <a:srgbClr val="002060"/>
                </a:solidFill>
                <a:latin typeface="Calibri" panose="020F0502020204030204" pitchFamily="34" charset="0"/>
              </a:rPr>
              <a:t> and </a:t>
            </a:r>
            <a:r>
              <a:rPr lang="pl-PL" sz="1400" dirty="0" err="1">
                <a:solidFill>
                  <a:srgbClr val="002060"/>
                </a:solidFill>
                <a:latin typeface="Calibri" panose="020F0502020204030204" pitchFamily="34" charset="0"/>
              </a:rPr>
              <a:t>consequences</a:t>
            </a:r>
            <a:endParaRPr lang="pl-PL" sz="1400" dirty="0">
              <a:solidFill>
                <a:srgbClr val="002060"/>
              </a:solidFill>
              <a:latin typeface="Calibri" panose="020F0502020204030204" pitchFamily="34" charset="0"/>
            </a:endParaRPr>
          </a:p>
          <a:p>
            <a:pPr>
              <a:buAutoNum type="arabicPeriod"/>
            </a:pPr>
            <a:r>
              <a:rPr lang="pl-PL" sz="1400" dirty="0">
                <a:solidFill>
                  <a:srgbClr val="002060"/>
                </a:solidFill>
                <a:latin typeface="Calibri" panose="020F0502020204030204" pitchFamily="34" charset="0"/>
              </a:rPr>
              <a:t>DONES </a:t>
            </a:r>
            <a:r>
              <a:rPr lang="pl-PL" sz="1400" dirty="0" err="1">
                <a:solidFill>
                  <a:srgbClr val="002060"/>
                </a:solidFill>
                <a:latin typeface="Calibri" panose="020F0502020204030204" pitchFamily="34" charset="0"/>
              </a:rPr>
              <a:t>Programme</a:t>
            </a:r>
            <a:r>
              <a:rPr lang="pl-PL" sz="1400" dirty="0">
                <a:solidFill>
                  <a:srgbClr val="002060"/>
                </a:solidFill>
                <a:latin typeface="Calibri" panose="020F0502020204030204" pitchFamily="34" charset="0"/>
              </a:rPr>
              <a:t> Team in </a:t>
            </a:r>
            <a:r>
              <a:rPr lang="pl-PL" sz="1400" dirty="0" err="1">
                <a:solidFill>
                  <a:srgbClr val="002060"/>
                </a:solidFill>
                <a:latin typeface="Calibri" panose="020F0502020204030204" pitchFamily="34" charset="0"/>
              </a:rPr>
              <a:t>discussion</a:t>
            </a:r>
            <a:r>
              <a:rPr lang="pl-PL" sz="1400" dirty="0">
                <a:solidFill>
                  <a:srgbClr val="002060"/>
                </a:solidFill>
                <a:latin typeface="Calibri" panose="020F0502020204030204" pitchFamily="34" charset="0"/>
              </a:rPr>
              <a:t> with the DUC </a:t>
            </a:r>
            <a:r>
              <a:rPr lang="pl-PL" sz="1400" dirty="0" err="1">
                <a:solidFill>
                  <a:srgbClr val="002060"/>
                </a:solidFill>
                <a:latin typeface="Calibri" panose="020F0502020204030204" pitchFamily="34" charset="0"/>
              </a:rPr>
              <a:t>selects</a:t>
            </a:r>
            <a:r>
              <a:rPr lang="pl-PL" sz="1400" dirty="0">
                <a:solidFill>
                  <a:srgbClr val="002060"/>
                </a:solidFill>
                <a:latin typeface="Calibri" panose="020F0502020204030204" pitchFamily="34" charset="0"/>
              </a:rPr>
              <a:t> a </a:t>
            </a:r>
            <a:r>
              <a:rPr lang="pl-PL" sz="1400" dirty="0" err="1">
                <a:solidFill>
                  <a:srgbClr val="002060"/>
                </a:solidFill>
                <a:latin typeface="Calibri" panose="020F0502020204030204" pitchFamily="34" charset="0"/>
              </a:rPr>
              <a:t>number</a:t>
            </a:r>
            <a:r>
              <a:rPr lang="pl-PL" sz="1400" dirty="0">
                <a:solidFill>
                  <a:srgbClr val="002060"/>
                </a:solidFill>
                <a:latin typeface="Calibri" panose="020F0502020204030204" pitchFamily="34" charset="0"/>
              </a:rPr>
              <a:t> of non-</a:t>
            </a:r>
            <a:r>
              <a:rPr lang="pl-PL" sz="1400" dirty="0" err="1">
                <a:solidFill>
                  <a:srgbClr val="002060"/>
                </a:solidFill>
                <a:latin typeface="Calibri" panose="020F0502020204030204" pitchFamily="34" charset="0"/>
              </a:rPr>
              <a:t>fusion</a:t>
            </a:r>
            <a:r>
              <a:rPr lang="pl-PL" sz="1400" dirty="0">
                <a:solidFill>
                  <a:srgbClr val="002060"/>
                </a:solidFill>
                <a:latin typeface="Calibri" panose="020F0502020204030204" pitchFamily="34" charset="0"/>
              </a:rPr>
              <a:t> </a:t>
            </a:r>
            <a:r>
              <a:rPr lang="pl-PL" sz="1400" dirty="0" err="1">
                <a:solidFill>
                  <a:srgbClr val="002060"/>
                </a:solidFill>
                <a:latin typeface="Calibri" panose="020F0502020204030204" pitchFamily="34" charset="0"/>
              </a:rPr>
              <a:t>applications</a:t>
            </a:r>
            <a:r>
              <a:rPr lang="pl-PL" sz="1400" dirty="0">
                <a:solidFill>
                  <a:srgbClr val="002060"/>
                </a:solidFill>
                <a:latin typeface="Calibri" panose="020F0502020204030204" pitchFamily="34" charset="0"/>
              </a:rPr>
              <a:t> and </a:t>
            </a:r>
            <a:br>
              <a:rPr lang="pl-PL" sz="1400" dirty="0">
                <a:solidFill>
                  <a:srgbClr val="002060"/>
                </a:solidFill>
                <a:latin typeface="Calibri" panose="020F0502020204030204" pitchFamily="34" charset="0"/>
              </a:rPr>
            </a:br>
            <a:r>
              <a:rPr lang="pl-PL" sz="1400" dirty="0" err="1">
                <a:solidFill>
                  <a:srgbClr val="002060"/>
                </a:solidFill>
                <a:latin typeface="Calibri" panose="020F0502020204030204" pitchFamily="34" charset="0"/>
              </a:rPr>
              <a:t>includes</a:t>
            </a:r>
            <a:r>
              <a:rPr lang="pl-PL" sz="1400" dirty="0">
                <a:solidFill>
                  <a:srgbClr val="002060"/>
                </a:solidFill>
                <a:latin typeface="Calibri" panose="020F0502020204030204" pitchFamily="34" charset="0"/>
              </a:rPr>
              <a:t> </a:t>
            </a:r>
            <a:r>
              <a:rPr lang="pl-PL" sz="1400" dirty="0" err="1">
                <a:solidFill>
                  <a:srgbClr val="002060"/>
                </a:solidFill>
                <a:latin typeface="Calibri" panose="020F0502020204030204" pitchFamily="34" charset="0"/>
              </a:rPr>
              <a:t>them</a:t>
            </a:r>
            <a:r>
              <a:rPr lang="pl-PL" sz="1400" dirty="0">
                <a:solidFill>
                  <a:srgbClr val="002060"/>
                </a:solidFill>
                <a:latin typeface="Calibri" panose="020F0502020204030204" pitchFamily="34" charset="0"/>
              </a:rPr>
              <a:t> in the </a:t>
            </a:r>
            <a:r>
              <a:rPr lang="pl-PL" sz="1400" dirty="0" err="1">
                <a:solidFill>
                  <a:srgbClr val="002060"/>
                </a:solidFill>
                <a:latin typeface="Calibri" panose="020F0502020204030204" pitchFamily="34" charset="0"/>
              </a:rPr>
              <a:t>baseline</a:t>
            </a:r>
            <a:endParaRPr lang="pl-PL" sz="1400" dirty="0">
              <a:solidFill>
                <a:srgbClr val="002060"/>
              </a:solidFill>
              <a:latin typeface="Calibri" panose="020F0502020204030204" pitchFamily="34" charset="0"/>
            </a:endParaRPr>
          </a:p>
          <a:p>
            <a:pPr>
              <a:buAutoNum type="arabicPeriod"/>
            </a:pPr>
            <a:r>
              <a:rPr lang="en-US" sz="1400" dirty="0">
                <a:solidFill>
                  <a:srgbClr val="002060"/>
                </a:solidFill>
                <a:latin typeface="Calibri" panose="020F0502020204030204" pitchFamily="34" charset="0"/>
              </a:rPr>
              <a:t>Define one responsible </a:t>
            </a:r>
            <a:r>
              <a:rPr lang="pl-PL" sz="1400" dirty="0">
                <a:solidFill>
                  <a:srgbClr val="002060"/>
                </a:solidFill>
                <a:latin typeface="Calibri" panose="020F0502020204030204" pitchFamily="34" charset="0"/>
              </a:rPr>
              <a:t>/ </a:t>
            </a:r>
            <a:r>
              <a:rPr lang="pl-PL" sz="1400" dirty="0" err="1">
                <a:solidFill>
                  <a:srgbClr val="002060"/>
                </a:solidFill>
                <a:latin typeface="Calibri" panose="020F0502020204030204" pitchFamily="34" charset="0"/>
              </a:rPr>
              <a:t>liaison</a:t>
            </a:r>
            <a:r>
              <a:rPr lang="pl-PL" sz="1400" dirty="0">
                <a:solidFill>
                  <a:srgbClr val="002060"/>
                </a:solidFill>
                <a:latin typeface="Calibri" panose="020F0502020204030204" pitchFamily="34" charset="0"/>
              </a:rPr>
              <a:t> </a:t>
            </a:r>
            <a:r>
              <a:rPr lang="en-US" sz="1400" dirty="0">
                <a:solidFill>
                  <a:srgbClr val="002060"/>
                </a:solidFill>
                <a:latin typeface="Calibri" panose="020F0502020204030204" pitchFamily="34" charset="0"/>
              </a:rPr>
              <a:t>for each experiment to work with the </a:t>
            </a:r>
            <a:r>
              <a:rPr lang="pl-PL" sz="1400" dirty="0">
                <a:solidFill>
                  <a:srgbClr val="002060"/>
                </a:solidFill>
                <a:latin typeface="Calibri" panose="020F0502020204030204" pitchFamily="34" charset="0"/>
              </a:rPr>
              <a:t>DONES </a:t>
            </a:r>
            <a:r>
              <a:rPr lang="pl-PL" sz="1400" dirty="0" err="1">
                <a:solidFill>
                  <a:srgbClr val="002060"/>
                </a:solidFill>
                <a:latin typeface="Calibri" panose="020F0502020204030204" pitchFamily="34" charset="0"/>
              </a:rPr>
              <a:t>Programme</a:t>
            </a:r>
            <a:r>
              <a:rPr lang="pl-PL" sz="1400" dirty="0">
                <a:solidFill>
                  <a:srgbClr val="002060"/>
                </a:solidFill>
                <a:latin typeface="Calibri" panose="020F0502020204030204" pitchFamily="34" charset="0"/>
              </a:rPr>
              <a:t> Team </a:t>
            </a:r>
            <a:r>
              <a:rPr lang="en-US" sz="1400" dirty="0">
                <a:solidFill>
                  <a:srgbClr val="002060"/>
                </a:solidFill>
                <a:latin typeface="Calibri" panose="020F0502020204030204" pitchFamily="34" charset="0"/>
              </a:rPr>
              <a:t>on the implementation</a:t>
            </a:r>
            <a:r>
              <a:rPr lang="pl-PL" sz="1400" dirty="0">
                <a:solidFill>
                  <a:srgbClr val="002060"/>
                </a:solidFill>
                <a:latin typeface="Calibri" panose="020F0502020204030204" pitchFamily="34" charset="0"/>
              </a:rPr>
              <a:t> </a:t>
            </a:r>
            <a:r>
              <a:rPr lang="en-US" sz="1400" dirty="0">
                <a:solidFill>
                  <a:srgbClr val="002060"/>
                </a:solidFill>
                <a:latin typeface="Calibri" panose="020F0502020204030204" pitchFamily="34" charset="0"/>
              </a:rPr>
              <a:t>(space reservation, plant systems, interfaces, safety</a:t>
            </a:r>
            <a:r>
              <a:rPr lang="pl-PL" sz="1400" dirty="0">
                <a:solidFill>
                  <a:srgbClr val="002060"/>
                </a:solidFill>
                <a:latin typeface="Calibri" panose="020F0502020204030204" pitchFamily="34" charset="0"/>
              </a:rPr>
              <a:t>, </a:t>
            </a:r>
            <a:r>
              <a:rPr lang="pl-PL" sz="1400" dirty="0" err="1">
                <a:solidFill>
                  <a:srgbClr val="002060"/>
                </a:solidFill>
                <a:latin typeface="Calibri" panose="020F0502020204030204" pitchFamily="34" charset="0"/>
              </a:rPr>
              <a:t>operation</a:t>
            </a:r>
            <a:r>
              <a:rPr lang="pl-PL" sz="1400" dirty="0">
                <a:solidFill>
                  <a:srgbClr val="002060"/>
                </a:solidFill>
                <a:latin typeface="Calibri" panose="020F0502020204030204" pitchFamily="34" charset="0"/>
              </a:rPr>
              <a:t> </a:t>
            </a:r>
            <a:r>
              <a:rPr lang="pl-PL" sz="1400" dirty="0" err="1">
                <a:solidFill>
                  <a:srgbClr val="002060"/>
                </a:solidFill>
                <a:latin typeface="Calibri" panose="020F0502020204030204" pitchFamily="34" charset="0"/>
              </a:rPr>
              <a:t>mode</a:t>
            </a:r>
            <a:r>
              <a:rPr lang="pl-PL" sz="1400" dirty="0">
                <a:solidFill>
                  <a:srgbClr val="002060"/>
                </a:solidFill>
                <a:latin typeface="Calibri" panose="020F0502020204030204" pitchFamily="34" charset="0"/>
              </a:rPr>
              <a:t>, </a:t>
            </a:r>
            <a:r>
              <a:rPr lang="pl-PL" sz="1400" dirty="0" err="1">
                <a:solidFill>
                  <a:srgbClr val="002060"/>
                </a:solidFill>
                <a:latin typeface="Calibri" panose="020F0502020204030204" pitchFamily="34" charset="0"/>
              </a:rPr>
              <a:t>maintenance</a:t>
            </a:r>
            <a:r>
              <a:rPr lang="pl-PL" sz="1400" dirty="0">
                <a:solidFill>
                  <a:srgbClr val="002060"/>
                </a:solidFill>
                <a:latin typeface="Calibri" panose="020F0502020204030204" pitchFamily="34" charset="0"/>
              </a:rPr>
              <a:t> and </a:t>
            </a:r>
            <a:r>
              <a:rPr lang="pl-PL" sz="1400" dirty="0" err="1">
                <a:solidFill>
                  <a:srgbClr val="002060"/>
                </a:solidFill>
                <a:latin typeface="Calibri" panose="020F0502020204030204" pitchFamily="34" charset="0"/>
              </a:rPr>
              <a:t>logistics</a:t>
            </a:r>
            <a:r>
              <a:rPr lang="pl-PL" sz="1400" dirty="0">
                <a:solidFill>
                  <a:srgbClr val="002060"/>
                </a:solidFill>
                <a:latin typeface="Calibri" panose="020F0502020204030204" pitchFamily="34" charset="0"/>
              </a:rPr>
              <a:t>, etc.</a:t>
            </a:r>
            <a:r>
              <a:rPr lang="en-US" sz="1400" dirty="0">
                <a:solidFill>
                  <a:srgbClr val="002060"/>
                </a:solidFill>
                <a:latin typeface="Calibri" panose="020F0502020204030204" pitchFamily="34" charset="0"/>
              </a:rPr>
              <a:t>)</a:t>
            </a:r>
          </a:p>
        </p:txBody>
      </p:sp>
      <p:sp>
        <p:nvSpPr>
          <p:cNvPr id="6" name="Title 4">
            <a:extLst>
              <a:ext uri="{FF2B5EF4-FFF2-40B4-BE49-F238E27FC236}">
                <a16:creationId xmlns:a16="http://schemas.microsoft.com/office/drawing/2014/main" id="{7E55EAD1-662C-7BBC-4AA5-D86E0F00DF76}"/>
              </a:ext>
            </a:extLst>
          </p:cNvPr>
          <p:cNvSpPr>
            <a:spLocks noGrp="1"/>
          </p:cNvSpPr>
          <p:nvPr>
            <p:ph type="title"/>
          </p:nvPr>
        </p:nvSpPr>
        <p:spPr>
          <a:xfrm>
            <a:off x="899592" y="4379"/>
            <a:ext cx="6912768" cy="646551"/>
          </a:xfrm>
        </p:spPr>
        <p:txBody>
          <a:bodyPr>
            <a:normAutofit fontScale="90000"/>
          </a:bodyPr>
          <a:lstStyle/>
          <a:p>
            <a:pPr algn="ctr"/>
            <a:r>
              <a:rPr lang="pl-PL" b="0" dirty="0">
                <a:latin typeface="Calibri" panose="020F0502020204030204" pitchFamily="34" charset="0"/>
              </a:rPr>
              <a:t>Non-</a:t>
            </a:r>
            <a:r>
              <a:rPr lang="pl-PL" b="0" dirty="0" err="1">
                <a:latin typeface="Calibri" panose="020F0502020204030204" pitchFamily="34" charset="0"/>
              </a:rPr>
              <a:t>fusion</a:t>
            </a:r>
            <a:r>
              <a:rPr lang="pl-PL" b="0" dirty="0">
                <a:latin typeface="Calibri" panose="020F0502020204030204" pitchFamily="34" charset="0"/>
              </a:rPr>
              <a:t> </a:t>
            </a:r>
            <a:r>
              <a:rPr lang="pl-PL" b="0" dirty="0" err="1">
                <a:latin typeface="Calibri" panose="020F0502020204030204" pitchFamily="34" charset="0"/>
              </a:rPr>
              <a:t>experiments</a:t>
            </a:r>
            <a:r>
              <a:rPr lang="pl-PL" b="0" dirty="0">
                <a:latin typeface="Calibri" panose="020F0502020204030204" pitchFamily="34" charset="0"/>
              </a:rPr>
              <a:t> – </a:t>
            </a:r>
            <a:r>
              <a:rPr lang="pl-PL" b="0" dirty="0" err="1">
                <a:latin typeface="Calibri" panose="020F0502020204030204" pitchFamily="34" charset="0"/>
              </a:rPr>
              <a:t>decision</a:t>
            </a:r>
            <a:r>
              <a:rPr lang="pl-PL" b="0" dirty="0">
                <a:latin typeface="Calibri" panose="020F0502020204030204" pitchFamily="34" charset="0"/>
              </a:rPr>
              <a:t> to </a:t>
            </a:r>
            <a:r>
              <a:rPr lang="pl-PL" b="0" dirty="0" err="1">
                <a:latin typeface="Calibri" panose="020F0502020204030204" pitchFamily="34" charset="0"/>
              </a:rPr>
              <a:t>include</a:t>
            </a:r>
            <a:r>
              <a:rPr lang="pl-PL" b="0" dirty="0">
                <a:latin typeface="Calibri" panose="020F0502020204030204" pitchFamily="34" charset="0"/>
              </a:rPr>
              <a:t> in </a:t>
            </a:r>
            <a:r>
              <a:rPr lang="pl-PL" b="0" dirty="0" err="1">
                <a:latin typeface="Calibri" panose="020F0502020204030204" pitchFamily="34" charset="0"/>
              </a:rPr>
              <a:t>baseline</a:t>
            </a:r>
            <a:endParaRPr lang="en-GB" b="0" dirty="0">
              <a:latin typeface="Calibri" panose="020F0502020204030204" pitchFamily="34" charset="0"/>
            </a:endParaRPr>
          </a:p>
        </p:txBody>
      </p:sp>
    </p:spTree>
    <p:extLst>
      <p:ext uri="{BB962C8B-B14F-4D97-AF65-F5344CB8AC3E}">
        <p14:creationId xmlns:p14="http://schemas.microsoft.com/office/powerpoint/2010/main" val="4701815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A picture containing outdoor, cloudy, fence, clouds&#10;&#10;Description automatically generated">
            <a:extLst>
              <a:ext uri="{FF2B5EF4-FFF2-40B4-BE49-F238E27FC236}">
                <a16:creationId xmlns:a16="http://schemas.microsoft.com/office/drawing/2014/main" id="{CEFB48E2-4B7B-7828-B159-665BE1DF20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5155565"/>
          </a:xfrm>
          <a:prstGeom prst="rect">
            <a:avLst/>
          </a:prstGeom>
        </p:spPr>
      </p:pic>
      <p:pic>
        <p:nvPicPr>
          <p:cNvPr id="2" name="Picture 7">
            <a:extLst>
              <a:ext uri="{FF2B5EF4-FFF2-40B4-BE49-F238E27FC236}">
                <a16:creationId xmlns:a16="http://schemas.microsoft.com/office/drawing/2014/main" id="{928BF64F-FF03-C22C-F43B-242A5319E0E0}"/>
              </a:ext>
            </a:extLst>
          </p:cNvPr>
          <p:cNvPicPr/>
          <p:nvPr/>
        </p:nvPicPr>
        <p:blipFill>
          <a:blip r:embed="rId3" cstate="print"/>
          <a:stretch/>
        </p:blipFill>
        <p:spPr>
          <a:xfrm>
            <a:off x="652918" y="3131490"/>
            <a:ext cx="781380" cy="523620"/>
          </a:xfrm>
          <a:prstGeom prst="rect">
            <a:avLst/>
          </a:prstGeom>
          <a:ln w="0">
            <a:noFill/>
          </a:ln>
        </p:spPr>
      </p:pic>
      <p:pic>
        <p:nvPicPr>
          <p:cNvPr id="8" name="Imagen1" descr="\\filer02\cas\DGPT\Pitgi\00.- GENERAL SUBDIRECCIÓN\01. SECRETARÍA\LOGO\LOGOS MCI 2020\MCI.Gob.gif">
            <a:extLst>
              <a:ext uri="{FF2B5EF4-FFF2-40B4-BE49-F238E27FC236}">
                <a16:creationId xmlns:a16="http://schemas.microsoft.com/office/drawing/2014/main" id="{E874A5C3-2CA4-4E98-6B83-ED504642C653}"/>
              </a:ext>
            </a:extLst>
          </p:cNvPr>
          <p:cNvPicPr/>
          <p:nvPr/>
        </p:nvPicPr>
        <p:blipFill>
          <a:blip r:embed="rId4"/>
          <a:stretch>
            <a:fillRect/>
          </a:stretch>
        </p:blipFill>
        <p:spPr bwMode="auto">
          <a:xfrm>
            <a:off x="683568" y="780141"/>
            <a:ext cx="1916243" cy="653045"/>
          </a:xfrm>
          <a:prstGeom prst="rect">
            <a:avLst/>
          </a:prstGeom>
        </p:spPr>
      </p:pic>
      <p:pic>
        <p:nvPicPr>
          <p:cNvPr id="10" name="Imagen 12">
            <a:extLst>
              <a:ext uri="{FF2B5EF4-FFF2-40B4-BE49-F238E27FC236}">
                <a16:creationId xmlns:a16="http://schemas.microsoft.com/office/drawing/2014/main" id="{C42811DD-50EE-CBC8-FC65-038863212D14}"/>
              </a:ext>
            </a:extLst>
          </p:cNvPr>
          <p:cNvPicPr>
            <a:picLocks noChangeAspect="1"/>
          </p:cNvPicPr>
          <p:nvPr/>
        </p:nvPicPr>
        <p:blipFill>
          <a:blip r:embed="rId5"/>
          <a:stretch>
            <a:fillRect/>
          </a:stretch>
        </p:blipFill>
        <p:spPr>
          <a:xfrm>
            <a:off x="6352583" y="1720771"/>
            <a:ext cx="1166915" cy="593346"/>
          </a:xfrm>
          <a:prstGeom prst="rect">
            <a:avLst/>
          </a:prstGeom>
        </p:spPr>
      </p:pic>
      <p:pic>
        <p:nvPicPr>
          <p:cNvPr id="11" name="Picture 6">
            <a:extLst>
              <a:ext uri="{FF2B5EF4-FFF2-40B4-BE49-F238E27FC236}">
                <a16:creationId xmlns:a16="http://schemas.microsoft.com/office/drawing/2014/main" id="{FC800734-7340-E839-6E5F-1AE9EF42873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78515" y="780141"/>
            <a:ext cx="1958297" cy="54516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icon&#10;&#10;Description automatically generated">
            <a:extLst>
              <a:ext uri="{FF2B5EF4-FFF2-40B4-BE49-F238E27FC236}">
                <a16:creationId xmlns:a16="http://schemas.microsoft.com/office/drawing/2014/main" id="{C8DE866E-05F9-7DFE-AA3E-9157CBBF838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50848" y="1240468"/>
            <a:ext cx="1606329" cy="1230125"/>
          </a:xfrm>
          <a:prstGeom prst="rect">
            <a:avLst/>
          </a:prstGeom>
        </p:spPr>
      </p:pic>
      <p:pic>
        <p:nvPicPr>
          <p:cNvPr id="4" name="Picture 3" descr="Logo, company name&#10;&#10;Description automatically generated">
            <a:extLst>
              <a:ext uri="{FF2B5EF4-FFF2-40B4-BE49-F238E27FC236}">
                <a16:creationId xmlns:a16="http://schemas.microsoft.com/office/drawing/2014/main" id="{47C3ED03-0278-8642-D072-0E4541BF08F2}"/>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68514" y="1668260"/>
            <a:ext cx="1532700" cy="1235713"/>
          </a:xfrm>
          <a:prstGeom prst="rect">
            <a:avLst/>
          </a:prstGeom>
        </p:spPr>
      </p:pic>
    </p:spTree>
    <p:extLst>
      <p:ext uri="{BB962C8B-B14F-4D97-AF65-F5344CB8AC3E}">
        <p14:creationId xmlns:p14="http://schemas.microsoft.com/office/powerpoint/2010/main" val="2816340507"/>
      </p:ext>
    </p:extLst>
  </p:cSld>
  <p:clrMapOvr>
    <a:masterClrMapping/>
  </p:clrMapOvr>
  <p:transition spd="med"/>
</p:sld>
</file>

<file path=ppt/theme/theme1.xml><?xml version="1.0" encoding="utf-8"?>
<a:theme xmlns:a="http://schemas.openxmlformats.org/drawingml/2006/main" name="3_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0.xml><?xml version="1.0" encoding="utf-8"?>
<a:theme xmlns:a="http://schemas.openxmlformats.org/drawingml/2006/main" name="3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638</TotalTime>
  <Words>897</Words>
  <Application>Microsoft Office PowerPoint</Application>
  <PresentationFormat>Pokaz na ekranie (16:9)</PresentationFormat>
  <Paragraphs>82</Paragraphs>
  <Slides>9</Slides>
  <Notes>5</Notes>
  <HiddenSlides>0</HiddenSlides>
  <MMClips>0</MMClips>
  <ScaleCrop>false</ScaleCrop>
  <HeadingPairs>
    <vt:vector size="6" baseType="variant">
      <vt:variant>
        <vt:lpstr>Używane czcionki</vt:lpstr>
      </vt:variant>
      <vt:variant>
        <vt:i4>4</vt:i4>
      </vt:variant>
      <vt:variant>
        <vt:lpstr>Motyw</vt:lpstr>
      </vt:variant>
      <vt:variant>
        <vt:i4>10</vt:i4>
      </vt:variant>
      <vt:variant>
        <vt:lpstr>Tytuły slajdów</vt:lpstr>
      </vt:variant>
      <vt:variant>
        <vt:i4>9</vt:i4>
      </vt:variant>
    </vt:vector>
  </HeadingPairs>
  <TitlesOfParts>
    <vt:vector size="23" baseType="lpstr">
      <vt:lpstr>Arial</vt:lpstr>
      <vt:lpstr>Calibri</vt:lpstr>
      <vt:lpstr>Calibri Light</vt:lpstr>
      <vt:lpstr>Open Sans Bold</vt:lpstr>
      <vt:lpstr>3_Office Theme</vt:lpstr>
      <vt:lpstr>Tema de Office</vt:lpstr>
      <vt:lpstr>2_Diseño personalizado</vt:lpstr>
      <vt:lpstr>1_Diseño personalizado</vt:lpstr>
      <vt:lpstr>1_Office Theme</vt:lpstr>
      <vt:lpstr>Diseño personalizado</vt:lpstr>
      <vt:lpstr>Office Theme</vt:lpstr>
      <vt:lpstr>2_Office Theme</vt:lpstr>
      <vt:lpstr>4_Office Theme</vt:lpstr>
      <vt:lpstr>3_Diseño personalizado</vt:lpstr>
      <vt:lpstr>Prezentacja programu PowerPoint</vt:lpstr>
      <vt:lpstr>IFMIF-DONES – a multidisciplinary neutron facility</vt:lpstr>
      <vt:lpstr>DONES users community</vt:lpstr>
      <vt:lpstr>Users community integrating fusion and non-fusion areas</vt:lpstr>
      <vt:lpstr>DONES Users Committee proposal</vt:lpstr>
      <vt:lpstr>DONES Users web site</vt:lpstr>
      <vt:lpstr>DONES Users Committee proposal</vt:lpstr>
      <vt:lpstr>Non-fusion experiments – decision to include in baseline</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Nieckchen Petra</dc:creator>
  <cp:lastModifiedBy>Wojtek</cp:lastModifiedBy>
  <cp:revision>983</cp:revision>
  <cp:lastPrinted>2022-10-18T15:45:21Z</cp:lastPrinted>
  <dcterms:created xsi:type="dcterms:W3CDTF">2014-10-17T14:45:18Z</dcterms:created>
  <dcterms:modified xsi:type="dcterms:W3CDTF">2023-10-18T10:20:54Z</dcterms:modified>
</cp:coreProperties>
</file>