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28"/>
  </p:notesMasterIdLst>
  <p:handoutMasterIdLst>
    <p:handoutMasterId r:id="rId29"/>
  </p:handoutMasterIdLst>
  <p:sldIdLst>
    <p:sldId id="256" r:id="rId3"/>
    <p:sldId id="2212" r:id="rId4"/>
    <p:sldId id="2213" r:id="rId5"/>
    <p:sldId id="2214" r:id="rId6"/>
    <p:sldId id="2215" r:id="rId7"/>
    <p:sldId id="2216" r:id="rId8"/>
    <p:sldId id="2217" r:id="rId9"/>
    <p:sldId id="2218" r:id="rId10"/>
    <p:sldId id="2219" r:id="rId11"/>
    <p:sldId id="2220" r:id="rId12"/>
    <p:sldId id="2221" r:id="rId13"/>
    <p:sldId id="2222" r:id="rId14"/>
    <p:sldId id="2223" r:id="rId15"/>
    <p:sldId id="2224" r:id="rId16"/>
    <p:sldId id="2225" r:id="rId17"/>
    <p:sldId id="2226" r:id="rId18"/>
    <p:sldId id="2227" r:id="rId19"/>
    <p:sldId id="2228" r:id="rId20"/>
    <p:sldId id="2229" r:id="rId21"/>
    <p:sldId id="2230" r:id="rId22"/>
    <p:sldId id="2231" r:id="rId23"/>
    <p:sldId id="2232" r:id="rId24"/>
    <p:sldId id="2233" r:id="rId25"/>
    <p:sldId id="2234" r:id="rId26"/>
    <p:sldId id="2235" r:id="rId27"/>
  </p:sldIdLst>
  <p:sldSz cx="12192000" cy="6858000"/>
  <p:notesSz cx="6735763" cy="9866313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enta Microsoft" initials="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1" autoAdjust="0"/>
    <p:restoredTop sz="94690" autoAdjust="0"/>
  </p:normalViewPr>
  <p:slideViewPr>
    <p:cSldViewPr showGuides="1">
      <p:cViewPr varScale="1">
        <p:scale>
          <a:sx n="79" d="100"/>
          <a:sy n="79" d="100"/>
        </p:scale>
        <p:origin x="730" y="11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50"/>
    </p:cViewPr>
  </p:sorterViewPr>
  <p:notesViewPr>
    <p:cSldViewPr showGuides="1">
      <p:cViewPr varScale="1">
        <p:scale>
          <a:sx n="89" d="100"/>
          <a:sy n="89" d="100"/>
        </p:scale>
        <p:origin x="3831" y="66"/>
      </p:cViewPr>
      <p:guideLst>
        <p:guide orient="horz" pos="3124"/>
        <p:guide pos="2140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Moreno Cortés" userId="f6240188-6bad-4e36-9ab3-073ba13db76c" providerId="ADAL" clId="{1BF06CC2-2F6D-47CA-B953-F67255BA4549}"/>
    <pc:docChg chg="delSld">
      <pc:chgData name="Antonio Moreno Cortés" userId="f6240188-6bad-4e36-9ab3-073ba13db76c" providerId="ADAL" clId="{1BF06CC2-2F6D-47CA-B953-F67255BA4549}" dt="2023-10-03T07:37:47.335" v="0" actId="47"/>
      <pc:docMkLst>
        <pc:docMk/>
      </pc:docMkLst>
      <pc:sldChg chg="del">
        <pc:chgData name="Antonio Moreno Cortés" userId="f6240188-6bad-4e36-9ab3-073ba13db76c" providerId="ADAL" clId="{1BF06CC2-2F6D-47CA-B953-F67255BA4549}" dt="2023-10-03T07:37:47.335" v="0" actId="47"/>
        <pc:sldMkLst>
          <pc:docMk/>
          <pc:sldMk cId="455102692" sldId="2208"/>
        </pc:sldMkLst>
      </pc:sldChg>
    </pc:docChg>
  </pc:docChgLst>
  <pc:docChgLst>
    <pc:chgData name="Claudio Torregrosa" userId="aa76c545-f0f6-4a5b-9afb-8767c9fdc557" providerId="ADAL" clId="{918E393E-B818-4E87-AEAD-6D6AA7589DDB}"/>
    <pc:docChg chg="undo redo custSel addSld delSld modSld sldOrd">
      <pc:chgData name="Claudio Torregrosa" userId="aa76c545-f0f6-4a5b-9afb-8767c9fdc557" providerId="ADAL" clId="{918E393E-B818-4E87-AEAD-6D6AA7589DDB}" dt="2023-09-29T12:17:50.930" v="7919" actId="1035"/>
      <pc:docMkLst>
        <pc:docMk/>
      </pc:docMkLst>
      <pc:sldChg chg="addSp delSp modSp mod">
        <pc:chgData name="Claudio Torregrosa" userId="aa76c545-f0f6-4a5b-9afb-8767c9fdc557" providerId="ADAL" clId="{918E393E-B818-4E87-AEAD-6D6AA7589DDB}" dt="2023-09-26T09:50:55.255" v="5048" actId="6549"/>
        <pc:sldMkLst>
          <pc:docMk/>
          <pc:sldMk cId="697402911" sldId="256"/>
        </pc:sldMkLst>
        <pc:spChg chg="del mod">
          <ac:chgData name="Claudio Torregrosa" userId="aa76c545-f0f6-4a5b-9afb-8767c9fdc557" providerId="ADAL" clId="{918E393E-B818-4E87-AEAD-6D6AA7589DDB}" dt="2023-09-22T14:22:55.860" v="1437" actId="478"/>
          <ac:spMkLst>
            <pc:docMk/>
            <pc:sldMk cId="697402911" sldId="256"/>
            <ac:spMk id="3" creationId="{00000000-0000-0000-0000-000000000000}"/>
          </ac:spMkLst>
        </pc:spChg>
        <pc:spChg chg="mod">
          <ac:chgData name="Claudio Torregrosa" userId="aa76c545-f0f6-4a5b-9afb-8767c9fdc557" providerId="ADAL" clId="{918E393E-B818-4E87-AEAD-6D6AA7589DDB}" dt="2023-09-26T09:50:55.255" v="5048" actId="6549"/>
          <ac:spMkLst>
            <pc:docMk/>
            <pc:sldMk cId="697402911" sldId="256"/>
            <ac:spMk id="9" creationId="{04490AAA-1C10-4E66-AD10-FFF9E925EEA3}"/>
          </ac:spMkLst>
        </pc:spChg>
        <pc:spChg chg="add mod">
          <ac:chgData name="Claudio Torregrosa" userId="aa76c545-f0f6-4a5b-9afb-8767c9fdc557" providerId="ADAL" clId="{918E393E-B818-4E87-AEAD-6D6AA7589DDB}" dt="2023-09-22T14:23:12.318" v="1442" actId="403"/>
          <ac:spMkLst>
            <pc:docMk/>
            <pc:sldMk cId="697402911" sldId="256"/>
            <ac:spMk id="30" creationId="{E28AB160-2803-791A-FAC0-FDC76CB6F79E}"/>
          </ac:spMkLst>
        </pc:spChg>
        <pc:spChg chg="add del mod">
          <ac:chgData name="Claudio Torregrosa" userId="aa76c545-f0f6-4a5b-9afb-8767c9fdc557" providerId="ADAL" clId="{918E393E-B818-4E87-AEAD-6D6AA7589DDB}" dt="2023-09-22T14:23:00.063" v="1439" actId="478"/>
          <ac:spMkLst>
            <pc:docMk/>
            <pc:sldMk cId="697402911" sldId="256"/>
            <ac:spMk id="32" creationId="{E60E5052-6242-748E-DE79-2DA68D551312}"/>
          </ac:spMkLst>
        </pc:spChg>
      </pc:sldChg>
      <pc:sldChg chg="delSp modSp mod">
        <pc:chgData name="Claudio Torregrosa" userId="aa76c545-f0f6-4a5b-9afb-8767c9fdc557" providerId="ADAL" clId="{918E393E-B818-4E87-AEAD-6D6AA7589DDB}" dt="2023-09-29T12:17:50.930" v="7919" actId="1035"/>
        <pc:sldMkLst>
          <pc:docMk/>
          <pc:sldMk cId="3539854629" sldId="1305"/>
        </pc:sldMkLst>
        <pc:spChg chg="mod">
          <ac:chgData name="Claudio Torregrosa" userId="aa76c545-f0f6-4a5b-9afb-8767c9fdc557" providerId="ADAL" clId="{918E393E-B818-4E87-AEAD-6D6AA7589DDB}" dt="2023-09-28T16:40:22.675" v="7637" actId="1076"/>
          <ac:spMkLst>
            <pc:docMk/>
            <pc:sldMk cId="3539854629" sldId="1305"/>
            <ac:spMk id="8" creationId="{B2C2177F-BD81-6D1E-B10F-B961C6409914}"/>
          </ac:spMkLst>
        </pc:spChg>
        <pc:spChg chg="mod">
          <ac:chgData name="Claudio Torregrosa" userId="aa76c545-f0f6-4a5b-9afb-8767c9fdc557" providerId="ADAL" clId="{918E393E-B818-4E87-AEAD-6D6AA7589DDB}" dt="2023-09-29T12:17:50.930" v="7919" actId="1035"/>
          <ac:spMkLst>
            <pc:docMk/>
            <pc:sldMk cId="3539854629" sldId="1305"/>
            <ac:spMk id="9" creationId="{2C2FD7B7-6F64-2CF1-6A1B-83ED4029FB58}"/>
          </ac:spMkLst>
        </pc:spChg>
        <pc:spChg chg="mod">
          <ac:chgData name="Claudio Torregrosa" userId="aa76c545-f0f6-4a5b-9afb-8767c9fdc557" providerId="ADAL" clId="{918E393E-B818-4E87-AEAD-6D6AA7589DDB}" dt="2023-09-29T12:17:36.476" v="7914" actId="1076"/>
          <ac:spMkLst>
            <pc:docMk/>
            <pc:sldMk cId="3539854629" sldId="1305"/>
            <ac:spMk id="10" creationId="{A3E5F6CB-923E-B0C4-A8EE-7D71DBFD0511}"/>
          </ac:spMkLst>
        </pc:spChg>
        <pc:spChg chg="mod">
          <ac:chgData name="Claudio Torregrosa" userId="aa76c545-f0f6-4a5b-9afb-8767c9fdc557" providerId="ADAL" clId="{918E393E-B818-4E87-AEAD-6D6AA7589DDB}" dt="2023-09-29T12:17:42.676" v="7915" actId="1076"/>
          <ac:spMkLst>
            <pc:docMk/>
            <pc:sldMk cId="3539854629" sldId="1305"/>
            <ac:spMk id="11" creationId="{69B11602-97F6-D1CC-C34A-1E53F4DBFFC7}"/>
          </ac:spMkLst>
        </pc:spChg>
        <pc:spChg chg="del mod">
          <ac:chgData name="Claudio Torregrosa" userId="aa76c545-f0f6-4a5b-9afb-8767c9fdc557" providerId="ADAL" clId="{918E393E-B818-4E87-AEAD-6D6AA7589DDB}" dt="2023-09-28T16:40:30.055" v="7640" actId="478"/>
          <ac:spMkLst>
            <pc:docMk/>
            <pc:sldMk cId="3539854629" sldId="1305"/>
            <ac:spMk id="12" creationId="{743491FB-778C-E80A-3FAD-B6E515E46779}"/>
          </ac:spMkLst>
        </pc:spChg>
        <pc:graphicFrameChg chg="mod">
          <ac:chgData name="Claudio Torregrosa" userId="aa76c545-f0f6-4a5b-9afb-8767c9fdc557" providerId="ADAL" clId="{918E393E-B818-4E87-AEAD-6D6AA7589DDB}" dt="2023-09-29T12:17:05.547" v="7881" actId="1076"/>
          <ac:graphicFrameMkLst>
            <pc:docMk/>
            <pc:sldMk cId="3539854629" sldId="1305"/>
            <ac:graphicFrameMk id="7" creationId="{0854CEEA-A8EE-5A30-8617-7EE2C5091779}"/>
          </ac:graphicFrameMkLst>
        </pc:graphicFrameChg>
      </pc:sldChg>
      <pc:sldChg chg="addSp delSp modSp mod modAnim">
        <pc:chgData name="Claudio Torregrosa" userId="aa76c545-f0f6-4a5b-9afb-8767c9fdc557" providerId="ADAL" clId="{918E393E-B818-4E87-AEAD-6D6AA7589DDB}" dt="2023-09-26T11:02:37.585" v="5609"/>
        <pc:sldMkLst>
          <pc:docMk/>
          <pc:sldMk cId="1818005683" sldId="2189"/>
        </pc:sldMkLst>
        <pc:spChg chg="del mod">
          <ac:chgData name="Claudio Torregrosa" userId="aa76c545-f0f6-4a5b-9afb-8767c9fdc557" providerId="ADAL" clId="{918E393E-B818-4E87-AEAD-6D6AA7589DDB}" dt="2023-09-26T11:02:37.106" v="5608" actId="478"/>
          <ac:spMkLst>
            <pc:docMk/>
            <pc:sldMk cId="1818005683" sldId="2189"/>
            <ac:spMk id="4" creationId="{1A367B27-2B7A-F346-A24A-A2007178DC54}"/>
          </ac:spMkLst>
        </pc:spChg>
        <pc:spChg chg="add mod">
          <ac:chgData name="Claudio Torregrosa" userId="aa76c545-f0f6-4a5b-9afb-8767c9fdc557" providerId="ADAL" clId="{918E393E-B818-4E87-AEAD-6D6AA7589DDB}" dt="2023-09-26T11:02:37.585" v="5609"/>
          <ac:spMkLst>
            <pc:docMk/>
            <pc:sldMk cId="1818005683" sldId="2189"/>
            <ac:spMk id="5" creationId="{67B6F19A-D38C-16AE-1F82-5D2FCB0914D0}"/>
          </ac:spMkLst>
        </pc:spChg>
      </pc:sldChg>
      <pc:sldChg chg="addSp delSp modSp mod modAnim">
        <pc:chgData name="Claudio Torregrosa" userId="aa76c545-f0f6-4a5b-9afb-8767c9fdc557" providerId="ADAL" clId="{918E393E-B818-4E87-AEAD-6D6AA7589DDB}" dt="2023-09-29T09:18:49.483" v="7858" actId="14100"/>
        <pc:sldMkLst>
          <pc:docMk/>
          <pc:sldMk cId="487644566" sldId="2190"/>
        </pc:sldMkLst>
        <pc:spChg chg="add mod">
          <ac:chgData name="Claudio Torregrosa" userId="aa76c545-f0f6-4a5b-9afb-8767c9fdc557" providerId="ADAL" clId="{918E393E-B818-4E87-AEAD-6D6AA7589DDB}" dt="2023-09-25T12:49:32.235" v="3467" actId="113"/>
          <ac:spMkLst>
            <pc:docMk/>
            <pc:sldMk cId="487644566" sldId="2190"/>
            <ac:spMk id="4" creationId="{5CD01A83-3CD8-3452-96C2-09AC41304E70}"/>
          </ac:spMkLst>
        </pc:spChg>
        <pc:spChg chg="del">
          <ac:chgData name="Claudio Torregrosa" userId="aa76c545-f0f6-4a5b-9afb-8767c9fdc557" providerId="ADAL" clId="{918E393E-B818-4E87-AEAD-6D6AA7589DDB}" dt="2023-09-19T12:43:05.245" v="406" actId="478"/>
          <ac:spMkLst>
            <pc:docMk/>
            <pc:sldMk cId="487644566" sldId="2190"/>
            <ac:spMk id="4" creationId="{62DE7148-8046-84AC-FF86-BE49CBC5B51A}"/>
          </ac:spMkLst>
        </pc:spChg>
        <pc:spChg chg="mod">
          <ac:chgData name="Claudio Torregrosa" userId="aa76c545-f0f6-4a5b-9afb-8767c9fdc557" providerId="ADAL" clId="{918E393E-B818-4E87-AEAD-6D6AA7589DDB}" dt="2023-09-26T07:06:30.490" v="3974" actId="2"/>
          <ac:spMkLst>
            <pc:docMk/>
            <pc:sldMk cId="487644566" sldId="2190"/>
            <ac:spMk id="5" creationId="{46AB4A4C-6C8F-7F94-4CAA-B35AC55148FA}"/>
          </ac:spMkLst>
        </pc:spChg>
        <pc:spChg chg="add mod">
          <ac:chgData name="Claudio Torregrosa" userId="aa76c545-f0f6-4a5b-9afb-8767c9fdc557" providerId="ADAL" clId="{918E393E-B818-4E87-AEAD-6D6AA7589DDB}" dt="2023-09-26T11:02:42.101" v="5611"/>
          <ac:spMkLst>
            <pc:docMk/>
            <pc:sldMk cId="487644566" sldId="2190"/>
            <ac:spMk id="7" creationId="{07698B64-BD56-C05C-D3DA-A33F5BB656DF}"/>
          </ac:spMkLst>
        </pc:spChg>
        <pc:spChg chg="add del mod">
          <ac:chgData name="Claudio Torregrosa" userId="aa76c545-f0f6-4a5b-9afb-8767c9fdc557" providerId="ADAL" clId="{918E393E-B818-4E87-AEAD-6D6AA7589DDB}" dt="2023-09-19T09:45:15.333" v="49" actId="478"/>
          <ac:spMkLst>
            <pc:docMk/>
            <pc:sldMk cId="487644566" sldId="2190"/>
            <ac:spMk id="7" creationId="{4FD43059-A3E5-8C35-3549-F50193BBAF35}"/>
          </ac:spMkLst>
        </pc:spChg>
        <pc:spChg chg="mod">
          <ac:chgData name="Claudio Torregrosa" userId="aa76c545-f0f6-4a5b-9afb-8767c9fdc557" providerId="ADAL" clId="{918E393E-B818-4E87-AEAD-6D6AA7589DDB}" dt="2023-09-26T07:04:40.938" v="3946" actId="20577"/>
          <ac:spMkLst>
            <pc:docMk/>
            <pc:sldMk cId="487644566" sldId="2190"/>
            <ac:spMk id="11" creationId="{CC99BCF5-5CB1-349C-70AD-F029606CBAA6}"/>
          </ac:spMkLst>
        </pc:spChg>
        <pc:spChg chg="mod">
          <ac:chgData name="Claudio Torregrosa" userId="aa76c545-f0f6-4a5b-9afb-8767c9fdc557" providerId="ADAL" clId="{918E393E-B818-4E87-AEAD-6D6AA7589DDB}" dt="2023-09-25T12:47:38.029" v="3345" actId="1076"/>
          <ac:spMkLst>
            <pc:docMk/>
            <pc:sldMk cId="487644566" sldId="2190"/>
            <ac:spMk id="15" creationId="{7E621AED-5B06-B580-AA91-FA19A81A4EDB}"/>
          </ac:spMkLst>
        </pc:spChg>
        <pc:spChg chg="add del mod">
          <ac:chgData name="Claudio Torregrosa" userId="aa76c545-f0f6-4a5b-9afb-8767c9fdc557" providerId="ADAL" clId="{918E393E-B818-4E87-AEAD-6D6AA7589DDB}" dt="2023-09-26T11:02:41.630" v="5610" actId="478"/>
          <ac:spMkLst>
            <pc:docMk/>
            <pc:sldMk cId="487644566" sldId="2190"/>
            <ac:spMk id="16" creationId="{7EAB87FD-9C28-AF52-EB13-95AF339AB6A7}"/>
          </ac:spMkLst>
        </pc:spChg>
        <pc:picChg chg="add mod">
          <ac:chgData name="Claudio Torregrosa" userId="aa76c545-f0f6-4a5b-9afb-8767c9fdc557" providerId="ADAL" clId="{918E393E-B818-4E87-AEAD-6D6AA7589DDB}" dt="2023-09-29T09:18:13.378" v="7855" actId="1076"/>
          <ac:picMkLst>
            <pc:docMk/>
            <pc:sldMk cId="487644566" sldId="2190"/>
            <ac:picMk id="16" creationId="{1015AA8D-A997-8513-A0FA-DED6E86CF73A}"/>
          </ac:picMkLst>
        </pc:picChg>
        <pc:picChg chg="add mod">
          <ac:chgData name="Claudio Torregrosa" userId="aa76c545-f0f6-4a5b-9afb-8767c9fdc557" providerId="ADAL" clId="{918E393E-B818-4E87-AEAD-6D6AA7589DDB}" dt="2023-09-29T09:18:49.483" v="7858" actId="14100"/>
          <ac:picMkLst>
            <pc:docMk/>
            <pc:sldMk cId="487644566" sldId="2190"/>
            <ac:picMk id="17" creationId="{B2B501C7-686B-AFA4-D418-6B7AAE0149A7}"/>
          </ac:picMkLst>
        </pc:picChg>
      </pc:sldChg>
      <pc:sldChg chg="addSp delSp modSp mod modAnim">
        <pc:chgData name="Claudio Torregrosa" userId="aa76c545-f0f6-4a5b-9afb-8767c9fdc557" providerId="ADAL" clId="{918E393E-B818-4E87-AEAD-6D6AA7589DDB}" dt="2023-09-29T12:15:45.933" v="7872" actId="20577"/>
        <pc:sldMkLst>
          <pc:docMk/>
          <pc:sldMk cId="3056193096" sldId="2191"/>
        </pc:sldMkLst>
        <pc:spChg chg="mod">
          <ac:chgData name="Claudio Torregrosa" userId="aa76c545-f0f6-4a5b-9afb-8767c9fdc557" providerId="ADAL" clId="{918E393E-B818-4E87-AEAD-6D6AA7589DDB}" dt="2023-09-29T12:15:45.933" v="7872" actId="20577"/>
          <ac:spMkLst>
            <pc:docMk/>
            <pc:sldMk cId="3056193096" sldId="2191"/>
            <ac:spMk id="3" creationId="{00F61AC9-1BDC-B49C-4A65-6462DE44ED1B}"/>
          </ac:spMkLst>
        </pc:spChg>
        <pc:spChg chg="add mod">
          <ac:chgData name="Claudio Torregrosa" userId="aa76c545-f0f6-4a5b-9afb-8767c9fdc557" providerId="ADAL" clId="{918E393E-B818-4E87-AEAD-6D6AA7589DDB}" dt="2023-09-26T11:02:59.537" v="5615"/>
          <ac:spMkLst>
            <pc:docMk/>
            <pc:sldMk cId="3056193096" sldId="2191"/>
            <ac:spMk id="4" creationId="{0E884219-F73A-FA21-EB19-9665562095C5}"/>
          </ac:spMkLst>
        </pc:spChg>
        <pc:spChg chg="del">
          <ac:chgData name="Claudio Torregrosa" userId="aa76c545-f0f6-4a5b-9afb-8767c9fdc557" providerId="ADAL" clId="{918E393E-B818-4E87-AEAD-6D6AA7589DDB}" dt="2023-09-19T12:43:09.021" v="408" actId="478"/>
          <ac:spMkLst>
            <pc:docMk/>
            <pc:sldMk cId="3056193096" sldId="2191"/>
            <ac:spMk id="4" creationId="{F6EB807D-43A8-1035-788C-D1AD3EDAA7C7}"/>
          </ac:spMkLst>
        </pc:spChg>
        <pc:spChg chg="mod">
          <ac:chgData name="Claudio Torregrosa" userId="aa76c545-f0f6-4a5b-9afb-8767c9fdc557" providerId="ADAL" clId="{918E393E-B818-4E87-AEAD-6D6AA7589DDB}" dt="2023-09-26T10:41:42.872" v="5321" actId="6549"/>
          <ac:spMkLst>
            <pc:docMk/>
            <pc:sldMk cId="3056193096" sldId="2191"/>
            <ac:spMk id="5" creationId="{03E105C4-331B-84F5-5109-642663CD806C}"/>
          </ac:spMkLst>
        </pc:spChg>
        <pc:spChg chg="add del mod ord">
          <ac:chgData name="Claudio Torregrosa" userId="aa76c545-f0f6-4a5b-9afb-8767c9fdc557" providerId="ADAL" clId="{918E393E-B818-4E87-AEAD-6D6AA7589DDB}" dt="2023-09-26T11:02:59.136" v="5614" actId="478"/>
          <ac:spMkLst>
            <pc:docMk/>
            <pc:sldMk cId="3056193096" sldId="2191"/>
            <ac:spMk id="6" creationId="{59DC8797-51E1-3F8F-5008-B07A3179F94D}"/>
          </ac:spMkLst>
        </pc:spChg>
        <pc:spChg chg="mod">
          <ac:chgData name="Claudio Torregrosa" userId="aa76c545-f0f6-4a5b-9afb-8767c9fdc557" providerId="ADAL" clId="{918E393E-B818-4E87-AEAD-6D6AA7589DDB}" dt="2023-09-19T09:47:39.895" v="57" actId="1076"/>
          <ac:spMkLst>
            <pc:docMk/>
            <pc:sldMk cId="3056193096" sldId="2191"/>
            <ac:spMk id="11" creationId="{AD071604-7FB0-A8F8-8DEB-5A288D65D907}"/>
          </ac:spMkLst>
        </pc:spChg>
      </pc:sldChg>
      <pc:sldChg chg="addSp delSp modSp mod modAnim">
        <pc:chgData name="Claudio Torregrosa" userId="aa76c545-f0f6-4a5b-9afb-8767c9fdc557" providerId="ADAL" clId="{918E393E-B818-4E87-AEAD-6D6AA7589DDB}" dt="2023-09-29T09:16:28.119" v="7837" actId="1037"/>
        <pc:sldMkLst>
          <pc:docMk/>
          <pc:sldMk cId="2968474588" sldId="2192"/>
        </pc:sldMkLst>
        <pc:spChg chg="mod">
          <ac:chgData name="Claudio Torregrosa" userId="aa76c545-f0f6-4a5b-9afb-8767c9fdc557" providerId="ADAL" clId="{918E393E-B818-4E87-AEAD-6D6AA7589DDB}" dt="2023-09-19T09:51:02.531" v="170" actId="20577"/>
          <ac:spMkLst>
            <pc:docMk/>
            <pc:sldMk cId="2968474588" sldId="2192"/>
            <ac:spMk id="3" creationId="{82076DA9-96E0-D4A8-5F09-F7C705EA23FE}"/>
          </ac:spMkLst>
        </pc:spChg>
        <pc:spChg chg="add mod">
          <ac:chgData name="Claudio Torregrosa" userId="aa76c545-f0f6-4a5b-9afb-8767c9fdc557" providerId="ADAL" clId="{918E393E-B818-4E87-AEAD-6D6AA7589DDB}" dt="2023-09-26T11:03:05.450" v="5617"/>
          <ac:spMkLst>
            <pc:docMk/>
            <pc:sldMk cId="2968474588" sldId="2192"/>
            <ac:spMk id="4" creationId="{0183931B-F120-91F4-3CFD-F5D011D89311}"/>
          </ac:spMkLst>
        </pc:spChg>
        <pc:spChg chg="del">
          <ac:chgData name="Claudio Torregrosa" userId="aa76c545-f0f6-4a5b-9afb-8767c9fdc557" providerId="ADAL" clId="{918E393E-B818-4E87-AEAD-6D6AA7589DDB}" dt="2023-09-19T12:43:22.460" v="411" actId="478"/>
          <ac:spMkLst>
            <pc:docMk/>
            <pc:sldMk cId="2968474588" sldId="2192"/>
            <ac:spMk id="4" creationId="{501F65D9-43A4-2E89-58A0-C5526C47931E}"/>
          </ac:spMkLst>
        </pc:spChg>
        <pc:spChg chg="add del mod">
          <ac:chgData name="Claudio Torregrosa" userId="aa76c545-f0f6-4a5b-9afb-8767c9fdc557" providerId="ADAL" clId="{918E393E-B818-4E87-AEAD-6D6AA7589DDB}" dt="2023-09-26T11:03:04.942" v="5616" actId="478"/>
          <ac:spMkLst>
            <pc:docMk/>
            <pc:sldMk cId="2968474588" sldId="2192"/>
            <ac:spMk id="5" creationId="{F7ECFB1F-35FD-30CC-CE82-F639D42A480A}"/>
          </ac:spMkLst>
        </pc:spChg>
        <pc:spChg chg="mod">
          <ac:chgData name="Claudio Torregrosa" userId="aa76c545-f0f6-4a5b-9afb-8767c9fdc557" providerId="ADAL" clId="{918E393E-B818-4E87-AEAD-6D6AA7589DDB}" dt="2023-09-26T07:06:36.838" v="3979" actId="2"/>
          <ac:spMkLst>
            <pc:docMk/>
            <pc:sldMk cId="2968474588" sldId="2192"/>
            <ac:spMk id="10" creationId="{C6CE9158-9B80-FBBB-44D6-7584C41E4651}"/>
          </ac:spMkLst>
        </pc:spChg>
        <pc:picChg chg="add mod">
          <ac:chgData name="Claudio Torregrosa" userId="aa76c545-f0f6-4a5b-9afb-8767c9fdc557" providerId="ADAL" clId="{918E393E-B818-4E87-AEAD-6D6AA7589DDB}" dt="2023-09-29T09:16:28.119" v="7837" actId="1037"/>
          <ac:picMkLst>
            <pc:docMk/>
            <pc:sldMk cId="2968474588" sldId="2192"/>
            <ac:picMk id="5" creationId="{A34BEBC1-6437-DF81-03BF-D8A4EB72F978}"/>
          </ac:picMkLst>
        </pc:picChg>
      </pc:sldChg>
      <pc:sldChg chg="addSp delSp modSp mod modAnim">
        <pc:chgData name="Claudio Torregrosa" userId="aa76c545-f0f6-4a5b-9afb-8767c9fdc557" providerId="ADAL" clId="{918E393E-B818-4E87-AEAD-6D6AA7589DDB}" dt="2023-09-29T09:17:55.010" v="7851" actId="1076"/>
        <pc:sldMkLst>
          <pc:docMk/>
          <pc:sldMk cId="2769031160" sldId="2193"/>
        </pc:sldMkLst>
        <pc:spChg chg="mod">
          <ac:chgData name="Claudio Torregrosa" userId="aa76c545-f0f6-4a5b-9afb-8767c9fdc557" providerId="ADAL" clId="{918E393E-B818-4E87-AEAD-6D6AA7589DDB}" dt="2023-09-29T09:17:35.445" v="7849" actId="20577"/>
          <ac:spMkLst>
            <pc:docMk/>
            <pc:sldMk cId="2769031160" sldId="2193"/>
            <ac:spMk id="2" creationId="{B8C0D826-5D40-D843-D75B-68C556BB1052}"/>
          </ac:spMkLst>
        </pc:spChg>
        <pc:spChg chg="add mod">
          <ac:chgData name="Claudio Torregrosa" userId="aa76c545-f0f6-4a5b-9afb-8767c9fdc557" providerId="ADAL" clId="{918E393E-B818-4E87-AEAD-6D6AA7589DDB}" dt="2023-09-29T09:01:34.196" v="7788" actId="14100"/>
          <ac:spMkLst>
            <pc:docMk/>
            <pc:sldMk cId="2769031160" sldId="2193"/>
            <ac:spMk id="4" creationId="{81BA5972-418E-8DB4-B2CF-A07834A43050}"/>
          </ac:spMkLst>
        </pc:spChg>
        <pc:spChg chg="add del mod">
          <ac:chgData name="Claudio Torregrosa" userId="aa76c545-f0f6-4a5b-9afb-8767c9fdc557" providerId="ADAL" clId="{918E393E-B818-4E87-AEAD-6D6AA7589DDB}" dt="2023-09-26T11:03:10.062" v="5619"/>
          <ac:spMkLst>
            <pc:docMk/>
            <pc:sldMk cId="2769031160" sldId="2193"/>
            <ac:spMk id="4" creationId="{D8E37D8D-2510-4CAB-52AA-DB96CB780941}"/>
          </ac:spMkLst>
        </pc:spChg>
        <pc:spChg chg="mod">
          <ac:chgData name="Claudio Torregrosa" userId="aa76c545-f0f6-4a5b-9afb-8767c9fdc557" providerId="ADAL" clId="{918E393E-B818-4E87-AEAD-6D6AA7589DDB}" dt="2023-09-25T12:57:47.749" v="3705" actId="113"/>
          <ac:spMkLst>
            <pc:docMk/>
            <pc:sldMk cId="2769031160" sldId="2193"/>
            <ac:spMk id="10" creationId="{C6CE9158-9B80-FBBB-44D6-7584C41E4651}"/>
          </ac:spMkLst>
        </pc:spChg>
        <pc:spChg chg="mod">
          <ac:chgData name="Claudio Torregrosa" userId="aa76c545-f0f6-4a5b-9afb-8767c9fdc557" providerId="ADAL" clId="{918E393E-B818-4E87-AEAD-6D6AA7589DDB}" dt="2023-09-29T09:01:23.533" v="7785" actId="14100"/>
          <ac:spMkLst>
            <pc:docMk/>
            <pc:sldMk cId="2769031160" sldId="2193"/>
            <ac:spMk id="25" creationId="{F24A1D4E-80A9-D94D-670F-C5D6AD5D69FA}"/>
          </ac:spMkLst>
        </pc:spChg>
        <pc:spChg chg="mod">
          <ac:chgData name="Claudio Torregrosa" userId="aa76c545-f0f6-4a5b-9afb-8767c9fdc557" providerId="ADAL" clId="{918E393E-B818-4E87-AEAD-6D6AA7589DDB}" dt="2023-09-29T09:01:57.453" v="7790" actId="1076"/>
          <ac:spMkLst>
            <pc:docMk/>
            <pc:sldMk cId="2769031160" sldId="2193"/>
            <ac:spMk id="27" creationId="{8D57CE32-F499-08BA-CC9C-9DA29E9F937F}"/>
          </ac:spMkLst>
        </pc:spChg>
        <pc:spChg chg="mod ord">
          <ac:chgData name="Claudio Torregrosa" userId="aa76c545-f0f6-4a5b-9afb-8767c9fdc557" providerId="ADAL" clId="{918E393E-B818-4E87-AEAD-6D6AA7589DDB}" dt="2023-09-29T09:08:33.887" v="7803" actId="166"/>
          <ac:spMkLst>
            <pc:docMk/>
            <pc:sldMk cId="2769031160" sldId="2193"/>
            <ac:spMk id="28" creationId="{AB36212E-74EA-57C1-20E3-766082FD4B0E}"/>
          </ac:spMkLst>
        </pc:spChg>
        <pc:picChg chg="add mod">
          <ac:chgData name="Claudio Torregrosa" userId="aa76c545-f0f6-4a5b-9afb-8767c9fdc557" providerId="ADAL" clId="{918E393E-B818-4E87-AEAD-6D6AA7589DDB}" dt="2023-09-29T09:17:55.010" v="7851" actId="1076"/>
          <ac:picMkLst>
            <pc:docMk/>
            <pc:sldMk cId="2769031160" sldId="2193"/>
            <ac:picMk id="7" creationId="{1CBF069A-CC23-1C91-4A73-560FAD2239BD}"/>
          </ac:picMkLst>
        </pc:picChg>
        <pc:picChg chg="mod">
          <ac:chgData name="Claudio Torregrosa" userId="aa76c545-f0f6-4a5b-9afb-8767c9fdc557" providerId="ADAL" clId="{918E393E-B818-4E87-AEAD-6D6AA7589DDB}" dt="2023-09-29T09:05:11.505" v="7796" actId="1076"/>
          <ac:picMkLst>
            <pc:docMk/>
            <pc:sldMk cId="2769031160" sldId="2193"/>
            <ac:picMk id="17" creationId="{EA6B42F2-F8BD-1C52-9D3A-7CAFA7D72EF3}"/>
          </ac:picMkLst>
        </pc:picChg>
      </pc:sldChg>
      <pc:sldChg chg="addSp delSp modSp mod modAnim">
        <pc:chgData name="Claudio Torregrosa" userId="aa76c545-f0f6-4a5b-9afb-8767c9fdc557" providerId="ADAL" clId="{918E393E-B818-4E87-AEAD-6D6AA7589DDB}" dt="2023-09-26T11:03:13.685" v="5621"/>
        <pc:sldMkLst>
          <pc:docMk/>
          <pc:sldMk cId="2889520371" sldId="2194"/>
        </pc:sldMkLst>
        <pc:spChg chg="add del mod">
          <ac:chgData name="Claudio Torregrosa" userId="aa76c545-f0f6-4a5b-9afb-8767c9fdc557" providerId="ADAL" clId="{918E393E-B818-4E87-AEAD-6D6AA7589DDB}" dt="2023-09-26T11:03:13.190" v="5620" actId="478"/>
          <ac:spMkLst>
            <pc:docMk/>
            <pc:sldMk cId="2889520371" sldId="2194"/>
            <ac:spMk id="3" creationId="{1E1F7CB4-4DD9-B33A-1D35-C483BABDDACF}"/>
          </ac:spMkLst>
        </pc:spChg>
        <pc:spChg chg="add mod">
          <ac:chgData name="Claudio Torregrosa" userId="aa76c545-f0f6-4a5b-9afb-8767c9fdc557" providerId="ADAL" clId="{918E393E-B818-4E87-AEAD-6D6AA7589DDB}" dt="2023-09-26T11:03:13.685" v="5621"/>
          <ac:spMkLst>
            <pc:docMk/>
            <pc:sldMk cId="2889520371" sldId="2194"/>
            <ac:spMk id="5" creationId="{9B808DD6-E8A0-641B-D59C-FB9D31D5B6BB}"/>
          </ac:spMkLst>
        </pc:spChg>
        <pc:spChg chg="mod">
          <ac:chgData name="Claudio Torregrosa" userId="aa76c545-f0f6-4a5b-9afb-8767c9fdc557" providerId="ADAL" clId="{918E393E-B818-4E87-AEAD-6D6AA7589DDB}" dt="2023-09-26T07:19:23.578" v="4016" actId="20577"/>
          <ac:spMkLst>
            <pc:docMk/>
            <pc:sldMk cId="2889520371" sldId="2194"/>
            <ac:spMk id="10" creationId="{C6CE9158-9B80-FBBB-44D6-7584C41E4651}"/>
          </ac:spMkLst>
        </pc:spChg>
        <pc:picChg chg="mod">
          <ac:chgData name="Claudio Torregrosa" userId="aa76c545-f0f6-4a5b-9afb-8767c9fdc557" providerId="ADAL" clId="{918E393E-B818-4E87-AEAD-6D6AA7589DDB}" dt="2023-09-26T07:19:28.445" v="4017" actId="1076"/>
          <ac:picMkLst>
            <pc:docMk/>
            <pc:sldMk cId="2889520371" sldId="2194"/>
            <ac:picMk id="4" creationId="{D1DA4CB9-A855-7E83-3310-F5C53649F049}"/>
          </ac:picMkLst>
        </pc:picChg>
      </pc:sldChg>
      <pc:sldChg chg="addSp delSp modSp mod modAnim">
        <pc:chgData name="Claudio Torregrosa" userId="aa76c545-f0f6-4a5b-9afb-8767c9fdc557" providerId="ADAL" clId="{918E393E-B818-4E87-AEAD-6D6AA7589DDB}" dt="2023-09-26T10:50:06.659" v="5336" actId="14100"/>
        <pc:sldMkLst>
          <pc:docMk/>
          <pc:sldMk cId="3906867769" sldId="2195"/>
        </pc:sldMkLst>
        <pc:spChg chg="mod">
          <ac:chgData name="Claudio Torregrosa" userId="aa76c545-f0f6-4a5b-9afb-8767c9fdc557" providerId="ADAL" clId="{918E393E-B818-4E87-AEAD-6D6AA7589DDB}" dt="2023-09-26T09:57:46.373" v="5080" actId="207"/>
          <ac:spMkLst>
            <pc:docMk/>
            <pc:sldMk cId="3906867769" sldId="2195"/>
            <ac:spMk id="3" creationId="{05FEAB6C-D8C4-9825-0A54-A495BFCB9CB2}"/>
          </ac:spMkLst>
        </pc:spChg>
        <pc:spChg chg="mod">
          <ac:chgData name="Claudio Torregrosa" userId="aa76c545-f0f6-4a5b-9afb-8767c9fdc557" providerId="ADAL" clId="{918E393E-B818-4E87-AEAD-6D6AA7589DDB}" dt="2023-09-26T10:50:06.659" v="5336" actId="14100"/>
          <ac:spMkLst>
            <pc:docMk/>
            <pc:sldMk cId="3906867769" sldId="2195"/>
            <ac:spMk id="5" creationId="{1183510F-FFF9-1697-B837-369470218FB3}"/>
          </ac:spMkLst>
        </pc:spChg>
        <pc:spChg chg="mod">
          <ac:chgData name="Claudio Torregrosa" userId="aa76c545-f0f6-4a5b-9afb-8767c9fdc557" providerId="ADAL" clId="{918E393E-B818-4E87-AEAD-6D6AA7589DDB}" dt="2023-09-19T09:55:58.888" v="209" actId="115"/>
          <ac:spMkLst>
            <pc:docMk/>
            <pc:sldMk cId="3906867769" sldId="2195"/>
            <ac:spMk id="6" creationId="{51550EBD-FFD1-B2EA-581D-ECB483084479}"/>
          </ac:spMkLst>
        </pc:spChg>
        <pc:spChg chg="add del mod">
          <ac:chgData name="Claudio Torregrosa" userId="aa76c545-f0f6-4a5b-9afb-8767c9fdc557" providerId="ADAL" clId="{918E393E-B818-4E87-AEAD-6D6AA7589DDB}" dt="2023-09-19T12:43:33.038" v="415" actId="478"/>
          <ac:spMkLst>
            <pc:docMk/>
            <pc:sldMk cId="3906867769" sldId="2195"/>
            <ac:spMk id="7" creationId="{4132FDDD-287E-ABFF-D0E6-ABEA1387A049}"/>
          </ac:spMkLst>
        </pc:spChg>
        <pc:spChg chg="add del mod">
          <ac:chgData name="Claudio Torregrosa" userId="aa76c545-f0f6-4a5b-9afb-8767c9fdc557" providerId="ADAL" clId="{918E393E-B818-4E87-AEAD-6D6AA7589DDB}" dt="2023-09-26T09:57:59.497" v="5082"/>
          <ac:spMkLst>
            <pc:docMk/>
            <pc:sldMk cId="3906867769" sldId="2195"/>
            <ac:spMk id="7" creationId="{4AEB9F66-BEB0-61A3-592C-403D90838A28}"/>
          </ac:spMkLst>
        </pc:spChg>
      </pc:sldChg>
      <pc:sldChg chg="addSp delSp modSp mod modAnim">
        <pc:chgData name="Claudio Torregrosa" userId="aa76c545-f0f6-4a5b-9afb-8767c9fdc557" providerId="ADAL" clId="{918E393E-B818-4E87-AEAD-6D6AA7589DDB}" dt="2023-09-29T12:14:22.483" v="7867"/>
        <pc:sldMkLst>
          <pc:docMk/>
          <pc:sldMk cId="2499305277" sldId="2196"/>
        </pc:sldMkLst>
        <pc:spChg chg="del">
          <ac:chgData name="Claudio Torregrosa" userId="aa76c545-f0f6-4a5b-9afb-8767c9fdc557" providerId="ADAL" clId="{918E393E-B818-4E87-AEAD-6D6AA7589DDB}" dt="2023-09-19T12:43:35.947" v="416" actId="478"/>
          <ac:spMkLst>
            <pc:docMk/>
            <pc:sldMk cId="2499305277" sldId="2196"/>
            <ac:spMk id="4" creationId="{A5522917-196E-08B7-25F4-F84FDA8AEBDD}"/>
          </ac:spMkLst>
        </pc:spChg>
        <pc:spChg chg="add mod">
          <ac:chgData name="Claudio Torregrosa" userId="aa76c545-f0f6-4a5b-9afb-8767c9fdc557" providerId="ADAL" clId="{918E393E-B818-4E87-AEAD-6D6AA7589DDB}" dt="2023-09-19T12:43:36.178" v="417"/>
          <ac:spMkLst>
            <pc:docMk/>
            <pc:sldMk cId="2499305277" sldId="2196"/>
            <ac:spMk id="5" creationId="{0BC0128E-54FC-862B-6CD8-75052DD93C60}"/>
          </ac:spMkLst>
        </pc:spChg>
      </pc:sldChg>
      <pc:sldChg chg="addSp delSp modSp mod modAnim">
        <pc:chgData name="Claudio Torregrosa" userId="aa76c545-f0f6-4a5b-9afb-8767c9fdc557" providerId="ADAL" clId="{918E393E-B818-4E87-AEAD-6D6AA7589DDB}" dt="2023-09-29T12:14:37.519" v="7868"/>
        <pc:sldMkLst>
          <pc:docMk/>
          <pc:sldMk cId="3668363507" sldId="2197"/>
        </pc:sldMkLst>
        <pc:spChg chg="add del mod">
          <ac:chgData name="Claudio Torregrosa" userId="aa76c545-f0f6-4a5b-9afb-8767c9fdc557" providerId="ADAL" clId="{918E393E-B818-4E87-AEAD-6D6AA7589DDB}" dt="2023-09-26T11:03:22.502" v="5624" actId="478"/>
          <ac:spMkLst>
            <pc:docMk/>
            <pc:sldMk cId="3668363507" sldId="2197"/>
            <ac:spMk id="3" creationId="{164A7993-CD4A-5B1D-4F09-44F716BC59B6}"/>
          </ac:spMkLst>
        </pc:spChg>
        <pc:spChg chg="add mod">
          <ac:chgData name="Claudio Torregrosa" userId="aa76c545-f0f6-4a5b-9afb-8767c9fdc557" providerId="ADAL" clId="{918E393E-B818-4E87-AEAD-6D6AA7589DDB}" dt="2023-09-26T11:03:23.047" v="5625"/>
          <ac:spMkLst>
            <pc:docMk/>
            <pc:sldMk cId="3668363507" sldId="2197"/>
            <ac:spMk id="4" creationId="{0D2E2191-E724-DA99-9E05-2161F92F2353}"/>
          </ac:spMkLst>
        </pc:spChg>
        <pc:spChg chg="del">
          <ac:chgData name="Claudio Torregrosa" userId="aa76c545-f0f6-4a5b-9afb-8767c9fdc557" providerId="ADAL" clId="{918E393E-B818-4E87-AEAD-6D6AA7589DDB}" dt="2023-09-19T12:43:40.853" v="418" actId="478"/>
          <ac:spMkLst>
            <pc:docMk/>
            <pc:sldMk cId="3668363507" sldId="2197"/>
            <ac:spMk id="4" creationId="{A5522917-196E-08B7-25F4-F84FDA8AEBDD}"/>
          </ac:spMkLst>
        </pc:spChg>
        <pc:spChg chg="mod">
          <ac:chgData name="Claudio Torregrosa" userId="aa76c545-f0f6-4a5b-9afb-8767c9fdc557" providerId="ADAL" clId="{918E393E-B818-4E87-AEAD-6D6AA7589DDB}" dt="2023-09-26T10:09:35.285" v="5254" actId="14100"/>
          <ac:spMkLst>
            <pc:docMk/>
            <pc:sldMk cId="3668363507" sldId="2197"/>
            <ac:spMk id="23" creationId="{D75D02BB-9A4D-D0A5-BA45-02CAA8A1B609}"/>
          </ac:spMkLst>
        </pc:spChg>
      </pc:sldChg>
      <pc:sldChg chg="addSp delSp modSp mod modAnim">
        <pc:chgData name="Claudio Torregrosa" userId="aa76c545-f0f6-4a5b-9afb-8767c9fdc557" providerId="ADAL" clId="{918E393E-B818-4E87-AEAD-6D6AA7589DDB}" dt="2023-09-26T11:03:38.409" v="5632" actId="20577"/>
        <pc:sldMkLst>
          <pc:docMk/>
          <pc:sldMk cId="3071665206" sldId="2198"/>
        </pc:sldMkLst>
        <pc:spChg chg="mod">
          <ac:chgData name="Claudio Torregrosa" userId="aa76c545-f0f6-4a5b-9afb-8767c9fdc557" providerId="ADAL" clId="{918E393E-B818-4E87-AEAD-6D6AA7589DDB}" dt="2023-09-25T12:45:40.420" v="3341" actId="20577"/>
          <ac:spMkLst>
            <pc:docMk/>
            <pc:sldMk cId="3071665206" sldId="2198"/>
            <ac:spMk id="2" creationId="{6BE77ABC-3791-C104-C130-E2117DE4E7E7}"/>
          </ac:spMkLst>
        </pc:spChg>
        <pc:spChg chg="add del mod">
          <ac:chgData name="Claudio Torregrosa" userId="aa76c545-f0f6-4a5b-9afb-8767c9fdc557" providerId="ADAL" clId="{918E393E-B818-4E87-AEAD-6D6AA7589DDB}" dt="2023-09-26T11:03:28.122" v="5626" actId="478"/>
          <ac:spMkLst>
            <pc:docMk/>
            <pc:sldMk cId="3071665206" sldId="2198"/>
            <ac:spMk id="3" creationId="{C0AF9E75-5BA3-B2CB-7FB6-54C988F2F579}"/>
          </ac:spMkLst>
        </pc:spChg>
        <pc:spChg chg="del">
          <ac:chgData name="Claudio Torregrosa" userId="aa76c545-f0f6-4a5b-9afb-8767c9fdc557" providerId="ADAL" clId="{918E393E-B818-4E87-AEAD-6D6AA7589DDB}" dt="2023-09-19T12:43:48.053" v="420" actId="478"/>
          <ac:spMkLst>
            <pc:docMk/>
            <pc:sldMk cId="3071665206" sldId="2198"/>
            <ac:spMk id="4" creationId="{62381BE6-CAD9-6AD5-4A16-3D4CFBAC4FA3}"/>
          </ac:spMkLst>
        </pc:spChg>
        <pc:spChg chg="add mod">
          <ac:chgData name="Claudio Torregrosa" userId="aa76c545-f0f6-4a5b-9afb-8767c9fdc557" providerId="ADAL" clId="{918E393E-B818-4E87-AEAD-6D6AA7589DDB}" dt="2023-09-26T07:06:12.149" v="3966" actId="2"/>
          <ac:spMkLst>
            <pc:docMk/>
            <pc:sldMk cId="3071665206" sldId="2198"/>
            <ac:spMk id="4" creationId="{C2169847-3CBD-DFC8-C9A0-4676001EBD8D}"/>
          </ac:spMkLst>
        </pc:spChg>
        <pc:spChg chg="add mod">
          <ac:chgData name="Claudio Torregrosa" userId="aa76c545-f0f6-4a5b-9afb-8767c9fdc557" providerId="ADAL" clId="{918E393E-B818-4E87-AEAD-6D6AA7589DDB}" dt="2023-09-26T11:03:28.723" v="5627"/>
          <ac:spMkLst>
            <pc:docMk/>
            <pc:sldMk cId="3071665206" sldId="2198"/>
            <ac:spMk id="6" creationId="{E679A149-5F96-18E7-543C-8F47D4367E01}"/>
          </ac:spMkLst>
        </pc:spChg>
        <pc:graphicFrameChg chg="mod modGraphic">
          <ac:chgData name="Claudio Torregrosa" userId="aa76c545-f0f6-4a5b-9afb-8767c9fdc557" providerId="ADAL" clId="{918E393E-B818-4E87-AEAD-6D6AA7589DDB}" dt="2023-09-26T11:03:38.409" v="5632" actId="20577"/>
          <ac:graphicFrameMkLst>
            <pc:docMk/>
            <pc:sldMk cId="3071665206" sldId="2198"/>
            <ac:graphicFrameMk id="5" creationId="{7C8F7CB4-0FE9-1122-1431-5E66352E6570}"/>
          </ac:graphicFrameMkLst>
        </pc:graphicFrameChg>
      </pc:sldChg>
      <pc:sldChg chg="addSp delSp modSp mod modAnim">
        <pc:chgData name="Claudio Torregrosa" userId="aa76c545-f0f6-4a5b-9afb-8767c9fdc557" providerId="ADAL" clId="{918E393E-B818-4E87-AEAD-6D6AA7589DDB}" dt="2023-09-19T12:43:53.229" v="424" actId="478"/>
        <pc:sldMkLst>
          <pc:docMk/>
          <pc:sldMk cId="3398406624" sldId="2199"/>
        </pc:sldMkLst>
        <pc:spChg chg="add del mod">
          <ac:chgData name="Claudio Torregrosa" userId="aa76c545-f0f6-4a5b-9afb-8767c9fdc557" providerId="ADAL" clId="{918E393E-B818-4E87-AEAD-6D6AA7589DDB}" dt="2023-09-19T12:43:53.229" v="424" actId="478"/>
          <ac:spMkLst>
            <pc:docMk/>
            <pc:sldMk cId="3398406624" sldId="2199"/>
            <ac:spMk id="3" creationId="{CEE3DD5A-371E-560B-4878-FE41F218CFB4}"/>
          </ac:spMkLst>
        </pc:spChg>
        <pc:spChg chg="del">
          <ac:chgData name="Claudio Torregrosa" userId="aa76c545-f0f6-4a5b-9afb-8767c9fdc557" providerId="ADAL" clId="{918E393E-B818-4E87-AEAD-6D6AA7589DDB}" dt="2023-09-19T12:43:51.708" v="422" actId="478"/>
          <ac:spMkLst>
            <pc:docMk/>
            <pc:sldMk cId="3398406624" sldId="2199"/>
            <ac:spMk id="4" creationId="{A81B42C3-FA2A-2F0B-768A-FC216386C879}"/>
          </ac:spMkLst>
        </pc:spChg>
      </pc:sldChg>
      <pc:sldChg chg="addSp delSp modSp mod addAnim delAnim modAnim">
        <pc:chgData name="Claudio Torregrosa" userId="aa76c545-f0f6-4a5b-9afb-8767c9fdc557" providerId="ADAL" clId="{918E393E-B818-4E87-AEAD-6D6AA7589DDB}" dt="2023-09-26T10:11:00.947" v="5307" actId="167"/>
        <pc:sldMkLst>
          <pc:docMk/>
          <pc:sldMk cId="134051271" sldId="2200"/>
        </pc:sldMkLst>
        <pc:spChg chg="mod">
          <ac:chgData name="Claudio Torregrosa" userId="aa76c545-f0f6-4a5b-9afb-8767c9fdc557" providerId="ADAL" clId="{918E393E-B818-4E87-AEAD-6D6AA7589DDB}" dt="2023-09-26T09:51:48.421" v="5062" actId="1076"/>
          <ac:spMkLst>
            <pc:docMk/>
            <pc:sldMk cId="134051271" sldId="2200"/>
            <ac:spMk id="2" creationId="{A8256A09-AA91-EA5A-B940-3AC0D374158C}"/>
          </ac:spMkLst>
        </pc:spChg>
        <pc:spChg chg="add mod">
          <ac:chgData name="Claudio Torregrosa" userId="aa76c545-f0f6-4a5b-9afb-8767c9fdc557" providerId="ADAL" clId="{918E393E-B818-4E87-AEAD-6D6AA7589DDB}" dt="2023-09-19T12:43:58.641" v="426"/>
          <ac:spMkLst>
            <pc:docMk/>
            <pc:sldMk cId="134051271" sldId="2200"/>
            <ac:spMk id="3" creationId="{4C0ADEE7-2C95-86C3-BD9F-A6A8E1BC37C5}"/>
          </ac:spMkLst>
        </pc:spChg>
        <pc:spChg chg="add mod">
          <ac:chgData name="Claudio Torregrosa" userId="aa76c545-f0f6-4a5b-9afb-8767c9fdc557" providerId="ADAL" clId="{918E393E-B818-4E87-AEAD-6D6AA7589DDB}" dt="2023-09-20T08:03:04.619" v="606" actId="20577"/>
          <ac:spMkLst>
            <pc:docMk/>
            <pc:sldMk cId="134051271" sldId="2200"/>
            <ac:spMk id="4" creationId="{0D5AFD69-A3F8-6ECA-A7A1-C870CE73D62E}"/>
          </ac:spMkLst>
        </pc:spChg>
        <pc:spChg chg="del">
          <ac:chgData name="Claudio Torregrosa" userId="aa76c545-f0f6-4a5b-9afb-8767c9fdc557" providerId="ADAL" clId="{918E393E-B818-4E87-AEAD-6D6AA7589DDB}" dt="2023-09-19T12:43:58.396" v="425" actId="478"/>
          <ac:spMkLst>
            <pc:docMk/>
            <pc:sldMk cId="134051271" sldId="2200"/>
            <ac:spMk id="4" creationId="{A9067310-4E49-DF1A-5B4C-026ABCC02C9D}"/>
          </ac:spMkLst>
        </pc:spChg>
        <pc:spChg chg="add del">
          <ac:chgData name="Claudio Torregrosa" userId="aa76c545-f0f6-4a5b-9afb-8767c9fdc557" providerId="ADAL" clId="{918E393E-B818-4E87-AEAD-6D6AA7589DDB}" dt="2023-09-19T10:01:39.467" v="233" actId="478"/>
          <ac:spMkLst>
            <pc:docMk/>
            <pc:sldMk cId="134051271" sldId="2200"/>
            <ac:spMk id="14" creationId="{FBEDBE54-DA6E-71EA-BF1B-483F96265D5A}"/>
          </ac:spMkLst>
        </pc:spChg>
        <pc:spChg chg="add mod ord">
          <ac:chgData name="Claudio Torregrosa" userId="aa76c545-f0f6-4a5b-9afb-8767c9fdc557" providerId="ADAL" clId="{918E393E-B818-4E87-AEAD-6D6AA7589DDB}" dt="2023-09-26T10:11:00.947" v="5307" actId="167"/>
          <ac:spMkLst>
            <pc:docMk/>
            <pc:sldMk cId="134051271" sldId="2200"/>
            <ac:spMk id="16" creationId="{FC0B481B-8A7C-D84C-10E5-BCA9FE6C9703}"/>
          </ac:spMkLst>
        </pc:spChg>
        <pc:picChg chg="mod">
          <ac:chgData name="Claudio Torregrosa" userId="aa76c545-f0f6-4a5b-9afb-8767c9fdc557" providerId="ADAL" clId="{918E393E-B818-4E87-AEAD-6D6AA7589DDB}" dt="2023-09-26T10:09:02.305" v="5240" actId="1076"/>
          <ac:picMkLst>
            <pc:docMk/>
            <pc:sldMk cId="134051271" sldId="2200"/>
            <ac:picMk id="5" creationId="{12D68652-821F-E56F-F8EB-388EE333B466}"/>
          </ac:picMkLst>
        </pc:picChg>
        <pc:picChg chg="add mod ord">
          <ac:chgData name="Claudio Torregrosa" userId="aa76c545-f0f6-4a5b-9afb-8767c9fdc557" providerId="ADAL" clId="{918E393E-B818-4E87-AEAD-6D6AA7589DDB}" dt="2023-09-26T09:53:29.125" v="5069" actId="1076"/>
          <ac:picMkLst>
            <pc:docMk/>
            <pc:sldMk cId="134051271" sldId="2200"/>
            <ac:picMk id="15" creationId="{5F981D87-3562-5918-26D1-AF8AE29881D3}"/>
          </ac:picMkLst>
        </pc:picChg>
      </pc:sldChg>
      <pc:sldChg chg="addSp delSp modSp mod modAnim">
        <pc:chgData name="Claudio Torregrosa" userId="aa76c545-f0f6-4a5b-9afb-8767c9fdc557" providerId="ADAL" clId="{918E393E-B818-4E87-AEAD-6D6AA7589DDB}" dt="2023-09-28T16:54:46.713" v="7756"/>
        <pc:sldMkLst>
          <pc:docMk/>
          <pc:sldMk cId="326605346" sldId="2201"/>
        </pc:sldMkLst>
        <pc:spChg chg="del">
          <ac:chgData name="Claudio Torregrosa" userId="aa76c545-f0f6-4a5b-9afb-8767c9fdc557" providerId="ADAL" clId="{918E393E-B818-4E87-AEAD-6D6AA7589DDB}" dt="2023-09-19T12:44:14.428" v="431" actId="478"/>
          <ac:spMkLst>
            <pc:docMk/>
            <pc:sldMk cId="326605346" sldId="2201"/>
            <ac:spMk id="4" creationId="{A8686378-E4DA-9D55-A52F-F1B16BA92EC0}"/>
          </ac:spMkLst>
        </pc:spChg>
        <pc:spChg chg="add mod">
          <ac:chgData name="Claudio Torregrosa" userId="aa76c545-f0f6-4a5b-9afb-8767c9fdc557" providerId="ADAL" clId="{918E393E-B818-4E87-AEAD-6D6AA7589DDB}" dt="2023-09-19T12:44:14.673" v="432"/>
          <ac:spMkLst>
            <pc:docMk/>
            <pc:sldMk cId="326605346" sldId="2201"/>
            <ac:spMk id="5" creationId="{950DF588-375A-9EFA-A401-01AC462EDB39}"/>
          </ac:spMkLst>
        </pc:spChg>
      </pc:sldChg>
      <pc:sldChg chg="addSp delSp modSp mod ord modAnim">
        <pc:chgData name="Claudio Torregrosa" userId="aa76c545-f0f6-4a5b-9afb-8767c9fdc557" providerId="ADAL" clId="{918E393E-B818-4E87-AEAD-6D6AA7589DDB}" dt="2023-09-28T16:57:12.192" v="7759"/>
        <pc:sldMkLst>
          <pc:docMk/>
          <pc:sldMk cId="3136198375" sldId="2202"/>
        </pc:sldMkLst>
        <pc:spChg chg="mod">
          <ac:chgData name="Claudio Torregrosa" userId="aa76c545-f0f6-4a5b-9afb-8767c9fdc557" providerId="ADAL" clId="{918E393E-B818-4E87-AEAD-6D6AA7589DDB}" dt="2023-09-28T16:38:24.964" v="7622" actId="20577"/>
          <ac:spMkLst>
            <pc:docMk/>
            <pc:sldMk cId="3136198375" sldId="2202"/>
            <ac:spMk id="2" creationId="{F9FFBAB3-D022-AC63-C36A-6776B2745555}"/>
          </ac:spMkLst>
        </pc:spChg>
        <pc:spChg chg="mod">
          <ac:chgData name="Claudio Torregrosa" userId="aa76c545-f0f6-4a5b-9afb-8767c9fdc557" providerId="ADAL" clId="{918E393E-B818-4E87-AEAD-6D6AA7589DDB}" dt="2023-09-28T16:38:44.075" v="7628" actId="1076"/>
          <ac:spMkLst>
            <pc:docMk/>
            <pc:sldMk cId="3136198375" sldId="2202"/>
            <ac:spMk id="3" creationId="{191B3878-7B71-787F-B6C2-3D4F6537C903}"/>
          </ac:spMkLst>
        </pc:spChg>
        <pc:spChg chg="del">
          <ac:chgData name="Claudio Torregrosa" userId="aa76c545-f0f6-4a5b-9afb-8767c9fdc557" providerId="ADAL" clId="{918E393E-B818-4E87-AEAD-6D6AA7589DDB}" dt="2023-09-19T12:44:35.901" v="438" actId="478"/>
          <ac:spMkLst>
            <pc:docMk/>
            <pc:sldMk cId="3136198375" sldId="2202"/>
            <ac:spMk id="4" creationId="{B152B8D2-438A-D9FE-41D6-D37855C223E6}"/>
          </ac:spMkLst>
        </pc:spChg>
        <pc:spChg chg="add del mod">
          <ac:chgData name="Claudio Torregrosa" userId="aa76c545-f0f6-4a5b-9afb-8767c9fdc557" providerId="ADAL" clId="{918E393E-B818-4E87-AEAD-6D6AA7589DDB}" dt="2023-09-28T16:38:33.655" v="7624" actId="478"/>
          <ac:spMkLst>
            <pc:docMk/>
            <pc:sldMk cId="3136198375" sldId="2202"/>
            <ac:spMk id="5" creationId="{B334257B-B87D-4414-3AD2-90AA22D68565}"/>
          </ac:spMkLst>
        </pc:spChg>
        <pc:spChg chg="add del mod">
          <ac:chgData name="Claudio Torregrosa" userId="aa76c545-f0f6-4a5b-9afb-8767c9fdc557" providerId="ADAL" clId="{918E393E-B818-4E87-AEAD-6D6AA7589DDB}" dt="2023-09-28T16:38:33.655" v="7624" actId="478"/>
          <ac:spMkLst>
            <pc:docMk/>
            <pc:sldMk cId="3136198375" sldId="2202"/>
            <ac:spMk id="6" creationId="{0272AFC3-B03D-2BAA-E051-563C76DA5275}"/>
          </ac:spMkLst>
        </pc:spChg>
        <pc:spChg chg="del mod">
          <ac:chgData name="Claudio Torregrosa" userId="aa76c545-f0f6-4a5b-9afb-8767c9fdc557" providerId="ADAL" clId="{918E393E-B818-4E87-AEAD-6D6AA7589DDB}" dt="2023-09-28T16:38:33.655" v="7624" actId="478"/>
          <ac:spMkLst>
            <pc:docMk/>
            <pc:sldMk cId="3136198375" sldId="2202"/>
            <ac:spMk id="8" creationId="{DEDAC2D7-FAB3-DF88-B171-8BB6BA76DC91}"/>
          </ac:spMkLst>
        </pc:spChg>
        <pc:spChg chg="del">
          <ac:chgData name="Claudio Torregrosa" userId="aa76c545-f0f6-4a5b-9afb-8767c9fdc557" providerId="ADAL" clId="{918E393E-B818-4E87-AEAD-6D6AA7589DDB}" dt="2023-09-19T10:06:43.582" v="286" actId="478"/>
          <ac:spMkLst>
            <pc:docMk/>
            <pc:sldMk cId="3136198375" sldId="2202"/>
            <ac:spMk id="9" creationId="{72F63180-6598-AF10-1318-8180935C5AD1}"/>
          </ac:spMkLst>
        </pc:spChg>
        <pc:spChg chg="add del mod">
          <ac:chgData name="Claudio Torregrosa" userId="aa76c545-f0f6-4a5b-9afb-8767c9fdc557" providerId="ADAL" clId="{918E393E-B818-4E87-AEAD-6D6AA7589DDB}" dt="2023-09-28T16:38:37.227" v="7625" actId="478"/>
          <ac:spMkLst>
            <pc:docMk/>
            <pc:sldMk cId="3136198375" sldId="2202"/>
            <ac:spMk id="9" creationId="{F82C8900-164F-8077-D48B-EF369CD50CF6}"/>
          </ac:spMkLst>
        </pc:spChg>
        <pc:spChg chg="del">
          <ac:chgData name="Claudio Torregrosa" userId="aa76c545-f0f6-4a5b-9afb-8767c9fdc557" providerId="ADAL" clId="{918E393E-B818-4E87-AEAD-6D6AA7589DDB}" dt="2023-09-19T10:06:54.604" v="289" actId="478"/>
          <ac:spMkLst>
            <pc:docMk/>
            <pc:sldMk cId="3136198375" sldId="2202"/>
            <ac:spMk id="10" creationId="{B9BC7295-B484-E482-9499-8CB38E720328}"/>
          </ac:spMkLst>
        </pc:spChg>
        <pc:spChg chg="mod">
          <ac:chgData name="Claudio Torregrosa" userId="aa76c545-f0f6-4a5b-9afb-8767c9fdc557" providerId="ADAL" clId="{918E393E-B818-4E87-AEAD-6D6AA7589DDB}" dt="2023-09-28T16:56:40.876" v="7758" actId="20577"/>
          <ac:spMkLst>
            <pc:docMk/>
            <pc:sldMk cId="3136198375" sldId="2202"/>
            <ac:spMk id="11" creationId="{74646C3B-D89F-44BB-84FB-F98826AB3F76}"/>
          </ac:spMkLst>
        </pc:spChg>
        <pc:spChg chg="add mod">
          <ac:chgData name="Claudio Torregrosa" userId="aa76c545-f0f6-4a5b-9afb-8767c9fdc557" providerId="ADAL" clId="{918E393E-B818-4E87-AEAD-6D6AA7589DDB}" dt="2023-09-19T12:44:36.130" v="439"/>
          <ac:spMkLst>
            <pc:docMk/>
            <pc:sldMk cId="3136198375" sldId="2202"/>
            <ac:spMk id="12" creationId="{AC707A26-48B9-0F30-D1B0-56813D84025B}"/>
          </ac:spMkLst>
        </pc:spChg>
        <pc:graphicFrameChg chg="del mod modGraphic">
          <ac:chgData name="Claudio Torregrosa" userId="aa76c545-f0f6-4a5b-9afb-8767c9fdc557" providerId="ADAL" clId="{918E393E-B818-4E87-AEAD-6D6AA7589DDB}" dt="2023-09-28T16:38:29.756" v="7623" actId="478"/>
          <ac:graphicFrameMkLst>
            <pc:docMk/>
            <pc:sldMk cId="3136198375" sldId="2202"/>
            <ac:graphicFrameMk id="7" creationId="{F3225C0F-5753-BD52-D3AC-0EA38E9D9991}"/>
          </ac:graphicFrameMkLst>
        </pc:graphicFrameChg>
      </pc:sldChg>
      <pc:sldChg chg="addSp delSp modSp mod ord modAnim">
        <pc:chgData name="Claudio Torregrosa" userId="aa76c545-f0f6-4a5b-9afb-8767c9fdc557" providerId="ADAL" clId="{918E393E-B818-4E87-AEAD-6D6AA7589DDB}" dt="2023-09-28T16:39:38.645" v="7632"/>
        <pc:sldMkLst>
          <pc:docMk/>
          <pc:sldMk cId="3805002108" sldId="2203"/>
        </pc:sldMkLst>
        <pc:spChg chg="mod">
          <ac:chgData name="Claudio Torregrosa" userId="aa76c545-f0f6-4a5b-9afb-8767c9fdc557" providerId="ADAL" clId="{918E393E-B818-4E87-AEAD-6D6AA7589DDB}" dt="2023-09-25T15:47:44.718" v="3945" actId="1076"/>
          <ac:spMkLst>
            <pc:docMk/>
            <pc:sldMk cId="3805002108" sldId="2203"/>
            <ac:spMk id="2" creationId="{B03099CD-42B6-1847-B29A-2D2E6D763C27}"/>
          </ac:spMkLst>
        </pc:spChg>
        <pc:spChg chg="add mod">
          <ac:chgData name="Claudio Torregrosa" userId="aa76c545-f0f6-4a5b-9afb-8767c9fdc557" providerId="ADAL" clId="{918E393E-B818-4E87-AEAD-6D6AA7589DDB}" dt="2023-09-19T12:44:29.961" v="437"/>
          <ac:spMkLst>
            <pc:docMk/>
            <pc:sldMk cId="3805002108" sldId="2203"/>
            <ac:spMk id="3" creationId="{AA27B153-363C-0CD9-5CB4-7DE7BB6F3F82}"/>
          </ac:spMkLst>
        </pc:spChg>
        <pc:spChg chg="del">
          <ac:chgData name="Claudio Torregrosa" userId="aa76c545-f0f6-4a5b-9afb-8767c9fdc557" providerId="ADAL" clId="{918E393E-B818-4E87-AEAD-6D6AA7589DDB}" dt="2023-09-19T12:44:29.659" v="436" actId="478"/>
          <ac:spMkLst>
            <pc:docMk/>
            <pc:sldMk cId="3805002108" sldId="2203"/>
            <ac:spMk id="4" creationId="{60F2C176-FD1C-751B-40FE-003163CA2E00}"/>
          </ac:spMkLst>
        </pc:spChg>
        <pc:spChg chg="add mod">
          <ac:chgData name="Claudio Torregrosa" userId="aa76c545-f0f6-4a5b-9afb-8767c9fdc557" providerId="ADAL" clId="{918E393E-B818-4E87-AEAD-6D6AA7589DDB}" dt="2023-09-25T15:47:43.713" v="3944" actId="113"/>
          <ac:spMkLst>
            <pc:docMk/>
            <pc:sldMk cId="3805002108" sldId="2203"/>
            <ac:spMk id="4" creationId="{A42758A7-840D-EF96-0C79-D35D8E140E3E}"/>
          </ac:spMkLst>
        </pc:spChg>
        <pc:spChg chg="mod">
          <ac:chgData name="Claudio Torregrosa" userId="aa76c545-f0f6-4a5b-9afb-8767c9fdc557" providerId="ADAL" clId="{918E393E-B818-4E87-AEAD-6D6AA7589DDB}" dt="2023-09-25T15:39:21.405" v="3740" actId="404"/>
          <ac:spMkLst>
            <pc:docMk/>
            <pc:sldMk cId="3805002108" sldId="2203"/>
            <ac:spMk id="5" creationId="{9F9DE207-2EF1-9B93-A582-8BD9ACBBAAFF}"/>
          </ac:spMkLst>
        </pc:spChg>
        <pc:spChg chg="mod">
          <ac:chgData name="Claudio Torregrosa" userId="aa76c545-f0f6-4a5b-9afb-8767c9fdc557" providerId="ADAL" clId="{918E393E-B818-4E87-AEAD-6D6AA7589DDB}" dt="2023-09-25T15:45:11.385" v="3853" actId="1076"/>
          <ac:spMkLst>
            <pc:docMk/>
            <pc:sldMk cId="3805002108" sldId="2203"/>
            <ac:spMk id="6" creationId="{1E18FC5C-4F85-AE58-C7EB-015129C62A94}"/>
          </ac:spMkLst>
        </pc:spChg>
        <pc:spChg chg="mod">
          <ac:chgData name="Claudio Torregrosa" userId="aa76c545-f0f6-4a5b-9afb-8767c9fdc557" providerId="ADAL" clId="{918E393E-B818-4E87-AEAD-6D6AA7589DDB}" dt="2023-09-25T15:45:22.007" v="3855" actId="1076"/>
          <ac:spMkLst>
            <pc:docMk/>
            <pc:sldMk cId="3805002108" sldId="2203"/>
            <ac:spMk id="7" creationId="{864E3597-5EF7-3EF9-2324-8BBBCFEA7585}"/>
          </ac:spMkLst>
        </pc:spChg>
      </pc:sldChg>
      <pc:sldChg chg="addSp delSp modSp mod modAnim">
        <pc:chgData name="Claudio Torregrosa" userId="aa76c545-f0f6-4a5b-9afb-8767c9fdc557" providerId="ADAL" clId="{918E393E-B818-4E87-AEAD-6D6AA7589DDB}" dt="2023-09-26T11:03:49.484" v="5634"/>
        <pc:sldMkLst>
          <pc:docMk/>
          <pc:sldMk cId="1235304560" sldId="2204"/>
        </pc:sldMkLst>
        <pc:spChg chg="add del mod">
          <ac:chgData name="Claudio Torregrosa" userId="aa76c545-f0f6-4a5b-9afb-8767c9fdc557" providerId="ADAL" clId="{918E393E-B818-4E87-AEAD-6D6AA7589DDB}" dt="2023-09-26T11:03:49.052" v="5633" actId="478"/>
          <ac:spMkLst>
            <pc:docMk/>
            <pc:sldMk cId="1235304560" sldId="2204"/>
            <ac:spMk id="3" creationId="{10D46CE4-7DE8-DCE3-5C63-28D2D5DB647E}"/>
          </ac:spMkLst>
        </pc:spChg>
        <pc:spChg chg="del">
          <ac:chgData name="Claudio Torregrosa" userId="aa76c545-f0f6-4a5b-9afb-8767c9fdc557" providerId="ADAL" clId="{918E393E-B818-4E87-AEAD-6D6AA7589DDB}" dt="2023-09-19T12:44:09.108" v="429" actId="478"/>
          <ac:spMkLst>
            <pc:docMk/>
            <pc:sldMk cId="1235304560" sldId="2204"/>
            <ac:spMk id="4" creationId="{82372D28-4454-BA92-87A3-0EFBA3D53EFF}"/>
          </ac:spMkLst>
        </pc:spChg>
        <pc:spChg chg="add mod">
          <ac:chgData name="Claudio Torregrosa" userId="aa76c545-f0f6-4a5b-9afb-8767c9fdc557" providerId="ADAL" clId="{918E393E-B818-4E87-AEAD-6D6AA7589DDB}" dt="2023-09-26T11:03:49.484" v="5634"/>
          <ac:spMkLst>
            <pc:docMk/>
            <pc:sldMk cId="1235304560" sldId="2204"/>
            <ac:spMk id="4" creationId="{FF9437B9-6863-E2B3-D19C-1B16284D45AC}"/>
          </ac:spMkLst>
        </pc:spChg>
        <pc:spChg chg="mod">
          <ac:chgData name="Claudio Torregrosa" userId="aa76c545-f0f6-4a5b-9afb-8767c9fdc557" providerId="ADAL" clId="{918E393E-B818-4E87-AEAD-6D6AA7589DDB}" dt="2023-09-26T09:51:27.525" v="5057" actId="20577"/>
          <ac:spMkLst>
            <pc:docMk/>
            <pc:sldMk cId="1235304560" sldId="2204"/>
            <ac:spMk id="8" creationId="{8C411E75-2964-8AFC-F327-58B105E35464}"/>
          </ac:spMkLst>
        </pc:spChg>
        <pc:spChg chg="mod">
          <ac:chgData name="Claudio Torregrosa" userId="aa76c545-f0f6-4a5b-9afb-8767c9fdc557" providerId="ADAL" clId="{918E393E-B818-4E87-AEAD-6D6AA7589DDB}" dt="2023-09-26T09:51:34.998" v="5060" actId="20577"/>
          <ac:spMkLst>
            <pc:docMk/>
            <pc:sldMk cId="1235304560" sldId="2204"/>
            <ac:spMk id="9" creationId="{94C22F5F-5F0D-7D13-EE49-709306DDD5B4}"/>
          </ac:spMkLst>
        </pc:spChg>
      </pc:sldChg>
      <pc:sldChg chg="addSp delSp modSp mod">
        <pc:chgData name="Claudio Torregrosa" userId="aa76c545-f0f6-4a5b-9afb-8767c9fdc557" providerId="ADAL" clId="{918E393E-B818-4E87-AEAD-6D6AA7589DDB}" dt="2023-09-25T09:41:33.794" v="3309" actId="1076"/>
        <pc:sldMkLst>
          <pc:docMk/>
          <pc:sldMk cId="2143119930" sldId="2205"/>
        </pc:sldMkLst>
        <pc:spChg chg="add mod">
          <ac:chgData name="Claudio Torregrosa" userId="aa76c545-f0f6-4a5b-9afb-8767c9fdc557" providerId="ADAL" clId="{918E393E-B818-4E87-AEAD-6D6AA7589DDB}" dt="2023-09-25T09:41:33.794" v="3309" actId="1076"/>
          <ac:spMkLst>
            <pc:docMk/>
            <pc:sldMk cId="2143119930" sldId="2205"/>
            <ac:spMk id="2" creationId="{6FC6822B-7395-DF95-3428-930949CFCB83}"/>
          </ac:spMkLst>
        </pc:spChg>
        <pc:spChg chg="mod">
          <ac:chgData name="Claudio Torregrosa" userId="aa76c545-f0f6-4a5b-9afb-8767c9fdc557" providerId="ADAL" clId="{918E393E-B818-4E87-AEAD-6D6AA7589DDB}" dt="2023-09-19T12:41:20.694" v="331" actId="20577"/>
          <ac:spMkLst>
            <pc:docMk/>
            <pc:sldMk cId="2143119930" sldId="2205"/>
            <ac:spMk id="3" creationId="{7ABB4474-5C25-C139-08AC-5722912B009E}"/>
          </ac:spMkLst>
        </pc:spChg>
        <pc:spChg chg="del">
          <ac:chgData name="Claudio Torregrosa" userId="aa76c545-f0f6-4a5b-9afb-8767c9fdc557" providerId="ADAL" clId="{918E393E-B818-4E87-AEAD-6D6AA7589DDB}" dt="2023-09-19T12:44:40.588" v="440" actId="478"/>
          <ac:spMkLst>
            <pc:docMk/>
            <pc:sldMk cId="2143119930" sldId="2205"/>
            <ac:spMk id="4" creationId="{5EFAD20F-6D2D-F189-96AE-344625D3CD8D}"/>
          </ac:spMkLst>
        </pc:spChg>
      </pc:sldChg>
      <pc:sldChg chg="addSp delSp modSp new mod modAnim">
        <pc:chgData name="Claudio Torregrosa" userId="aa76c545-f0f6-4a5b-9afb-8767c9fdc557" providerId="ADAL" clId="{918E393E-B818-4E87-AEAD-6D6AA7589DDB}" dt="2023-09-26T14:27:39.857" v="5810" actId="6549"/>
        <pc:sldMkLst>
          <pc:docMk/>
          <pc:sldMk cId="3790640488" sldId="2206"/>
        </pc:sldMkLst>
        <pc:spChg chg="mod">
          <ac:chgData name="Claudio Torregrosa" userId="aa76c545-f0f6-4a5b-9afb-8767c9fdc557" providerId="ADAL" clId="{918E393E-B818-4E87-AEAD-6D6AA7589DDB}" dt="2023-09-26T14:27:39.857" v="5810" actId="6549"/>
          <ac:spMkLst>
            <pc:docMk/>
            <pc:sldMk cId="3790640488" sldId="2206"/>
            <ac:spMk id="2" creationId="{078236B3-203D-6CF2-CC40-A6A51E472EAA}"/>
          </ac:spMkLst>
        </pc:spChg>
        <pc:spChg chg="add mod">
          <ac:chgData name="Claudio Torregrosa" userId="aa76c545-f0f6-4a5b-9afb-8767c9fdc557" providerId="ADAL" clId="{918E393E-B818-4E87-AEAD-6D6AA7589DDB}" dt="2023-09-26T11:03:58.261" v="5636"/>
          <ac:spMkLst>
            <pc:docMk/>
            <pc:sldMk cId="3790640488" sldId="2206"/>
            <ac:spMk id="3" creationId="{70985B6F-DF78-37DF-E5F5-20C27AC52FDC}"/>
          </ac:spMkLst>
        </pc:spChg>
        <pc:spChg chg="del">
          <ac:chgData name="Claudio Torregrosa" userId="aa76c545-f0f6-4a5b-9afb-8767c9fdc557" providerId="ADAL" clId="{918E393E-B818-4E87-AEAD-6D6AA7589DDB}" dt="2023-09-20T13:15:03.137" v="674" actId="478"/>
          <ac:spMkLst>
            <pc:docMk/>
            <pc:sldMk cId="3790640488" sldId="2206"/>
            <ac:spMk id="3" creationId="{8FB80927-4B18-E528-CE3E-DC82BB1D15DE}"/>
          </ac:spMkLst>
        </pc:spChg>
        <pc:spChg chg="del">
          <ac:chgData name="Claudio Torregrosa" userId="aa76c545-f0f6-4a5b-9afb-8767c9fdc557" providerId="ADAL" clId="{918E393E-B818-4E87-AEAD-6D6AA7589DDB}" dt="2023-09-26T11:03:57.861" v="5635" actId="478"/>
          <ac:spMkLst>
            <pc:docMk/>
            <pc:sldMk cId="3790640488" sldId="2206"/>
            <ac:spMk id="4" creationId="{9F78C091-46E4-B32F-4218-62503E4633D6}"/>
          </ac:spMkLst>
        </pc:spChg>
        <pc:spChg chg="add mod">
          <ac:chgData name="Claudio Torregrosa" userId="aa76c545-f0f6-4a5b-9afb-8767c9fdc557" providerId="ADAL" clId="{918E393E-B818-4E87-AEAD-6D6AA7589DDB}" dt="2023-09-26T07:06:20.042" v="3968" actId="2"/>
          <ac:spMkLst>
            <pc:docMk/>
            <pc:sldMk cId="3790640488" sldId="2206"/>
            <ac:spMk id="11" creationId="{CC76E167-25FE-B7C1-585A-CC9DB4779916}"/>
          </ac:spMkLst>
        </pc:spChg>
        <pc:spChg chg="add mod">
          <ac:chgData name="Claudio Torregrosa" userId="aa76c545-f0f6-4a5b-9afb-8767c9fdc557" providerId="ADAL" clId="{918E393E-B818-4E87-AEAD-6D6AA7589DDB}" dt="2023-09-26T07:06:21.009" v="3969" actId="2"/>
          <ac:spMkLst>
            <pc:docMk/>
            <pc:sldMk cId="3790640488" sldId="2206"/>
            <ac:spMk id="12" creationId="{D6DFC5BC-FCA5-A86F-195C-66B598F51D20}"/>
          </ac:spMkLst>
        </pc:spChg>
        <pc:spChg chg="add mod">
          <ac:chgData name="Claudio Torregrosa" userId="aa76c545-f0f6-4a5b-9afb-8767c9fdc557" providerId="ADAL" clId="{918E393E-B818-4E87-AEAD-6D6AA7589DDB}" dt="2023-09-20T13:36:40.911" v="1063" actId="1076"/>
          <ac:spMkLst>
            <pc:docMk/>
            <pc:sldMk cId="3790640488" sldId="2206"/>
            <ac:spMk id="17" creationId="{6AF10CB6-A264-94D7-2323-F870512F25A5}"/>
          </ac:spMkLst>
        </pc:spChg>
        <pc:spChg chg="add mod">
          <ac:chgData name="Claudio Torregrosa" userId="aa76c545-f0f6-4a5b-9afb-8767c9fdc557" providerId="ADAL" clId="{918E393E-B818-4E87-AEAD-6D6AA7589DDB}" dt="2023-09-20T13:46:05.117" v="1176" actId="1076"/>
          <ac:spMkLst>
            <pc:docMk/>
            <pc:sldMk cId="3790640488" sldId="2206"/>
            <ac:spMk id="22" creationId="{C83ED572-CB7C-3045-4374-3CD1B525AE65}"/>
          </ac:spMkLst>
        </pc:spChg>
        <pc:spChg chg="add mod">
          <ac:chgData name="Claudio Torregrosa" userId="aa76c545-f0f6-4a5b-9afb-8767c9fdc557" providerId="ADAL" clId="{918E393E-B818-4E87-AEAD-6D6AA7589DDB}" dt="2023-09-20T13:43:22.646" v="1105" actId="14100"/>
          <ac:spMkLst>
            <pc:docMk/>
            <pc:sldMk cId="3790640488" sldId="2206"/>
            <ac:spMk id="27" creationId="{A217F515-8DF6-9DD4-4A68-DAA3A5DC3BDB}"/>
          </ac:spMkLst>
        </pc:spChg>
        <pc:spChg chg="add mod">
          <ac:chgData name="Claudio Torregrosa" userId="aa76c545-f0f6-4a5b-9afb-8767c9fdc557" providerId="ADAL" clId="{918E393E-B818-4E87-AEAD-6D6AA7589DDB}" dt="2023-09-20T13:48:25.312" v="1223" actId="1035"/>
          <ac:spMkLst>
            <pc:docMk/>
            <pc:sldMk cId="3790640488" sldId="2206"/>
            <ac:spMk id="28" creationId="{59EB30AC-E043-5F8D-E5E1-5224642124E1}"/>
          </ac:spMkLst>
        </pc:spChg>
        <pc:spChg chg="add mod">
          <ac:chgData name="Claudio Torregrosa" userId="aa76c545-f0f6-4a5b-9afb-8767c9fdc557" providerId="ADAL" clId="{918E393E-B818-4E87-AEAD-6D6AA7589DDB}" dt="2023-09-20T13:43:52.839" v="1116" actId="14100"/>
          <ac:spMkLst>
            <pc:docMk/>
            <pc:sldMk cId="3790640488" sldId="2206"/>
            <ac:spMk id="29" creationId="{BB446A93-CC26-B9FA-B487-FDEF72F8A532}"/>
          </ac:spMkLst>
        </pc:spChg>
        <pc:spChg chg="add mod">
          <ac:chgData name="Claudio Torregrosa" userId="aa76c545-f0f6-4a5b-9afb-8767c9fdc557" providerId="ADAL" clId="{918E393E-B818-4E87-AEAD-6D6AA7589DDB}" dt="2023-09-20T13:46:01.894" v="1174" actId="1076"/>
          <ac:spMkLst>
            <pc:docMk/>
            <pc:sldMk cId="3790640488" sldId="2206"/>
            <ac:spMk id="30" creationId="{5955DE52-FA3B-E74F-2B7A-659355A84774}"/>
          </ac:spMkLst>
        </pc:spChg>
        <pc:spChg chg="add mod">
          <ac:chgData name="Claudio Torregrosa" userId="aa76c545-f0f6-4a5b-9afb-8767c9fdc557" providerId="ADAL" clId="{918E393E-B818-4E87-AEAD-6D6AA7589DDB}" dt="2023-09-20T13:46:17.726" v="1183" actId="1076"/>
          <ac:spMkLst>
            <pc:docMk/>
            <pc:sldMk cId="3790640488" sldId="2206"/>
            <ac:spMk id="31" creationId="{1BF97C86-8FDC-003C-0983-4C4BC485C7A9}"/>
          </ac:spMkLst>
        </pc:spChg>
        <pc:spChg chg="add mod">
          <ac:chgData name="Claudio Torregrosa" userId="aa76c545-f0f6-4a5b-9afb-8767c9fdc557" providerId="ADAL" clId="{918E393E-B818-4E87-AEAD-6D6AA7589DDB}" dt="2023-09-20T14:00:20.590" v="1277" actId="14100"/>
          <ac:spMkLst>
            <pc:docMk/>
            <pc:sldMk cId="3790640488" sldId="2206"/>
            <ac:spMk id="32" creationId="{76251BDC-B41B-8EA2-ED5D-4026B38F0EC6}"/>
          </ac:spMkLst>
        </pc:spChg>
        <pc:spChg chg="add mod">
          <ac:chgData name="Claudio Torregrosa" userId="aa76c545-f0f6-4a5b-9afb-8767c9fdc557" providerId="ADAL" clId="{918E393E-B818-4E87-AEAD-6D6AA7589DDB}" dt="2023-09-20T14:00:22.918" v="1278" actId="14100"/>
          <ac:spMkLst>
            <pc:docMk/>
            <pc:sldMk cId="3790640488" sldId="2206"/>
            <ac:spMk id="33" creationId="{055A00C6-D86A-4001-63EB-74A92499CDC0}"/>
          </ac:spMkLst>
        </pc:spChg>
        <pc:spChg chg="add mod">
          <ac:chgData name="Claudio Torregrosa" userId="aa76c545-f0f6-4a5b-9afb-8767c9fdc557" providerId="ADAL" clId="{918E393E-B818-4E87-AEAD-6D6AA7589DDB}" dt="2023-09-26T07:06:21.946" v="3970" actId="2"/>
          <ac:spMkLst>
            <pc:docMk/>
            <pc:sldMk cId="3790640488" sldId="2206"/>
            <ac:spMk id="34" creationId="{9D70AC1D-456E-5705-5F78-A90F16C59754}"/>
          </ac:spMkLst>
        </pc:spChg>
        <pc:spChg chg="add mod">
          <ac:chgData name="Claudio Torregrosa" userId="aa76c545-f0f6-4a5b-9afb-8767c9fdc557" providerId="ADAL" clId="{918E393E-B818-4E87-AEAD-6D6AA7589DDB}" dt="2023-09-20T14:01:51.663" v="1290" actId="113"/>
          <ac:spMkLst>
            <pc:docMk/>
            <pc:sldMk cId="3790640488" sldId="2206"/>
            <ac:spMk id="37" creationId="{3CC4860B-916A-E80E-443D-728D2DC00AE8}"/>
          </ac:spMkLst>
        </pc:spChg>
        <pc:picChg chg="add mod">
          <ac:chgData name="Claudio Torregrosa" userId="aa76c545-f0f6-4a5b-9afb-8767c9fdc557" providerId="ADAL" clId="{918E393E-B818-4E87-AEAD-6D6AA7589DDB}" dt="2023-09-20T13:38:42.368" v="1072" actId="1076"/>
          <ac:picMkLst>
            <pc:docMk/>
            <pc:sldMk cId="3790640488" sldId="2206"/>
            <ac:picMk id="6" creationId="{D2E6CA8E-4D7E-ADAB-1B4D-87FFA3B3B129}"/>
          </ac:picMkLst>
        </pc:picChg>
        <pc:picChg chg="add mod">
          <ac:chgData name="Claudio Torregrosa" userId="aa76c545-f0f6-4a5b-9afb-8767c9fdc557" providerId="ADAL" clId="{918E393E-B818-4E87-AEAD-6D6AA7589DDB}" dt="2023-09-20T13:38:41.039" v="1071" actId="1076"/>
          <ac:picMkLst>
            <pc:docMk/>
            <pc:sldMk cId="3790640488" sldId="2206"/>
            <ac:picMk id="8" creationId="{A6D22EA8-1B67-EE82-C5D5-DE461CDD4A87}"/>
          </ac:picMkLst>
        </pc:picChg>
        <pc:picChg chg="add mod">
          <ac:chgData name="Claudio Torregrosa" userId="aa76c545-f0f6-4a5b-9afb-8767c9fdc557" providerId="ADAL" clId="{918E393E-B818-4E87-AEAD-6D6AA7589DDB}" dt="2023-09-20T13:38:41.039" v="1071" actId="1076"/>
          <ac:picMkLst>
            <pc:docMk/>
            <pc:sldMk cId="3790640488" sldId="2206"/>
            <ac:picMk id="10" creationId="{5AF1F7FE-3E54-F759-317A-CE14F8E397B2}"/>
          </ac:picMkLst>
        </pc:picChg>
        <pc:picChg chg="add mod">
          <ac:chgData name="Claudio Torregrosa" userId="aa76c545-f0f6-4a5b-9afb-8767c9fdc557" providerId="ADAL" clId="{918E393E-B818-4E87-AEAD-6D6AA7589DDB}" dt="2023-09-20T13:43:39.447" v="1110" actId="1076"/>
          <ac:picMkLst>
            <pc:docMk/>
            <pc:sldMk cId="3790640488" sldId="2206"/>
            <ac:picMk id="14" creationId="{1ECCD3BA-B71A-1746-9E1F-246DB697295A}"/>
          </ac:picMkLst>
        </pc:picChg>
        <pc:picChg chg="add mod">
          <ac:chgData name="Claudio Torregrosa" userId="aa76c545-f0f6-4a5b-9afb-8767c9fdc557" providerId="ADAL" clId="{918E393E-B818-4E87-AEAD-6D6AA7589DDB}" dt="2023-09-20T13:36:41.663" v="1064" actId="1076"/>
          <ac:picMkLst>
            <pc:docMk/>
            <pc:sldMk cId="3790640488" sldId="2206"/>
            <ac:picMk id="16" creationId="{71330426-2DB8-4D61-D81C-FB2AC5EE2C5D}"/>
          </ac:picMkLst>
        </pc:picChg>
        <pc:picChg chg="add mod">
          <ac:chgData name="Claudio Torregrosa" userId="aa76c545-f0f6-4a5b-9afb-8767c9fdc557" providerId="ADAL" clId="{918E393E-B818-4E87-AEAD-6D6AA7589DDB}" dt="2023-09-20T13:46:03.070" v="1175" actId="1076"/>
          <ac:picMkLst>
            <pc:docMk/>
            <pc:sldMk cId="3790640488" sldId="2206"/>
            <ac:picMk id="19" creationId="{F5C9E4E7-EC7E-5673-4600-94ECD50FD86E}"/>
          </ac:picMkLst>
        </pc:picChg>
        <pc:picChg chg="add mod">
          <ac:chgData name="Claudio Torregrosa" userId="aa76c545-f0f6-4a5b-9afb-8767c9fdc557" providerId="ADAL" clId="{918E393E-B818-4E87-AEAD-6D6AA7589DDB}" dt="2023-09-20T13:46:00.006" v="1173" actId="1076"/>
          <ac:picMkLst>
            <pc:docMk/>
            <pc:sldMk cId="3790640488" sldId="2206"/>
            <ac:picMk id="21" creationId="{4650AC5C-8E2A-BA58-2919-E1921D46FF94}"/>
          </ac:picMkLst>
        </pc:picChg>
        <pc:picChg chg="add mod">
          <ac:chgData name="Claudio Torregrosa" userId="aa76c545-f0f6-4a5b-9afb-8767c9fdc557" providerId="ADAL" clId="{918E393E-B818-4E87-AEAD-6D6AA7589DDB}" dt="2023-09-20T14:00:15.454" v="1275" actId="1076"/>
          <ac:picMkLst>
            <pc:docMk/>
            <pc:sldMk cId="3790640488" sldId="2206"/>
            <ac:picMk id="24" creationId="{CD4CEC20-4398-265A-E1F6-12A9B4610A84}"/>
          </ac:picMkLst>
        </pc:picChg>
        <pc:picChg chg="add mod">
          <ac:chgData name="Claudio Torregrosa" userId="aa76c545-f0f6-4a5b-9afb-8767c9fdc557" providerId="ADAL" clId="{918E393E-B818-4E87-AEAD-6D6AA7589DDB}" dt="2023-09-20T14:00:18.333" v="1276" actId="1076"/>
          <ac:picMkLst>
            <pc:docMk/>
            <pc:sldMk cId="3790640488" sldId="2206"/>
            <ac:picMk id="26" creationId="{2B417389-7B0F-6E31-BE53-61CE10DC0F2B}"/>
          </ac:picMkLst>
        </pc:picChg>
        <pc:picChg chg="add mod">
          <ac:chgData name="Claudio Torregrosa" userId="aa76c545-f0f6-4a5b-9afb-8767c9fdc557" providerId="ADAL" clId="{918E393E-B818-4E87-AEAD-6D6AA7589DDB}" dt="2023-09-20T14:00:42.687" v="1285" actId="1076"/>
          <ac:picMkLst>
            <pc:docMk/>
            <pc:sldMk cId="3790640488" sldId="2206"/>
            <ac:picMk id="36" creationId="{BA556BFE-2607-B317-02FC-1AD640B43F57}"/>
          </ac:picMkLst>
        </pc:picChg>
      </pc:sldChg>
      <pc:sldChg chg="addSp delSp modSp new del mod">
        <pc:chgData name="Claudio Torregrosa" userId="aa76c545-f0f6-4a5b-9afb-8767c9fdc557" providerId="ADAL" clId="{918E393E-B818-4E87-AEAD-6D6AA7589DDB}" dt="2023-09-26T11:29:11.938" v="5637" actId="47"/>
        <pc:sldMkLst>
          <pc:docMk/>
          <pc:sldMk cId="2930904565" sldId="2207"/>
        </pc:sldMkLst>
        <pc:spChg chg="mod">
          <ac:chgData name="Claudio Torregrosa" userId="aa76c545-f0f6-4a5b-9afb-8767c9fdc557" providerId="ADAL" clId="{918E393E-B818-4E87-AEAD-6D6AA7589DDB}" dt="2023-09-24T15:29:34.754" v="1809" actId="20577"/>
          <ac:spMkLst>
            <pc:docMk/>
            <pc:sldMk cId="2930904565" sldId="2207"/>
            <ac:spMk id="2" creationId="{128844D6-5EB8-9DE3-7537-B0201049A80B}"/>
          </ac:spMkLst>
        </pc:spChg>
        <pc:spChg chg="mod">
          <ac:chgData name="Claudio Torregrosa" userId="aa76c545-f0f6-4a5b-9afb-8767c9fdc557" providerId="ADAL" clId="{918E393E-B818-4E87-AEAD-6D6AA7589DDB}" dt="2023-09-24T16:03:40.608" v="2491" actId="1076"/>
          <ac:spMkLst>
            <pc:docMk/>
            <pc:sldMk cId="2930904565" sldId="2207"/>
            <ac:spMk id="3" creationId="{2FFF1794-BACA-7542-AA7F-943231E31DA7}"/>
          </ac:spMkLst>
        </pc:spChg>
        <pc:spChg chg="del">
          <ac:chgData name="Claudio Torregrosa" userId="aa76c545-f0f6-4a5b-9afb-8767c9fdc557" providerId="ADAL" clId="{918E393E-B818-4E87-AEAD-6D6AA7589DDB}" dt="2023-09-25T09:41:38.983" v="3310" actId="478"/>
          <ac:spMkLst>
            <pc:docMk/>
            <pc:sldMk cId="2930904565" sldId="2207"/>
            <ac:spMk id="4" creationId="{08657A1E-AEBD-1557-5EF5-43ED22BFC319}"/>
          </ac:spMkLst>
        </pc:spChg>
        <pc:spChg chg="add mod">
          <ac:chgData name="Claudio Torregrosa" userId="aa76c545-f0f6-4a5b-9afb-8767c9fdc557" providerId="ADAL" clId="{918E393E-B818-4E87-AEAD-6D6AA7589DDB}" dt="2023-09-25T09:41:39.758" v="3311"/>
          <ac:spMkLst>
            <pc:docMk/>
            <pc:sldMk cId="2930904565" sldId="2207"/>
            <ac:spMk id="5" creationId="{EBBF4E02-F11A-563C-19D5-554340A952E5}"/>
          </ac:spMkLst>
        </pc:spChg>
      </pc:sldChg>
      <pc:sldChg chg="addSp delSp modSp add mod addAnim delAnim modAnim">
        <pc:chgData name="Claudio Torregrosa" userId="aa76c545-f0f6-4a5b-9afb-8767c9fdc557" providerId="ADAL" clId="{918E393E-B818-4E87-AEAD-6D6AA7589DDB}" dt="2023-09-26T11:29:17.372" v="5639" actId="20577"/>
        <pc:sldMkLst>
          <pc:docMk/>
          <pc:sldMk cId="455102692" sldId="2208"/>
        </pc:sldMkLst>
        <pc:spChg chg="mod">
          <ac:chgData name="Claudio Torregrosa" userId="aa76c545-f0f6-4a5b-9afb-8767c9fdc557" providerId="ADAL" clId="{918E393E-B818-4E87-AEAD-6D6AA7589DDB}" dt="2023-09-26T11:29:17.372" v="5639" actId="20577"/>
          <ac:spMkLst>
            <pc:docMk/>
            <pc:sldMk cId="455102692" sldId="2208"/>
            <ac:spMk id="2" creationId="{128844D6-5EB8-9DE3-7537-B0201049A80B}"/>
          </ac:spMkLst>
        </pc:spChg>
        <pc:spChg chg="mod">
          <ac:chgData name="Claudio Torregrosa" userId="aa76c545-f0f6-4a5b-9afb-8767c9fdc557" providerId="ADAL" clId="{918E393E-B818-4E87-AEAD-6D6AA7589DDB}" dt="2023-09-24T17:00:28.687" v="2697" actId="14100"/>
          <ac:spMkLst>
            <pc:docMk/>
            <pc:sldMk cId="455102692" sldId="2208"/>
            <ac:spMk id="3" creationId="{2FFF1794-BACA-7542-AA7F-943231E31DA7}"/>
          </ac:spMkLst>
        </pc:spChg>
        <pc:spChg chg="del">
          <ac:chgData name="Claudio Torregrosa" userId="aa76c545-f0f6-4a5b-9afb-8767c9fdc557" providerId="ADAL" clId="{918E393E-B818-4E87-AEAD-6D6AA7589DDB}" dt="2023-09-25T09:41:46.859" v="3312" actId="478"/>
          <ac:spMkLst>
            <pc:docMk/>
            <pc:sldMk cId="455102692" sldId="2208"/>
            <ac:spMk id="4" creationId="{08657A1E-AEBD-1557-5EF5-43ED22BFC319}"/>
          </ac:spMkLst>
        </pc:spChg>
        <pc:spChg chg="add mod">
          <ac:chgData name="Claudio Torregrosa" userId="aa76c545-f0f6-4a5b-9afb-8767c9fdc557" providerId="ADAL" clId="{918E393E-B818-4E87-AEAD-6D6AA7589DDB}" dt="2023-09-24T17:06:25.166" v="2764" actId="1076"/>
          <ac:spMkLst>
            <pc:docMk/>
            <pc:sldMk cId="455102692" sldId="2208"/>
            <ac:spMk id="6" creationId="{3FCE72F7-A2D3-1332-08F4-8C4FDCA9CAE6}"/>
          </ac:spMkLst>
        </pc:spChg>
        <pc:spChg chg="add mod">
          <ac:chgData name="Claudio Torregrosa" userId="aa76c545-f0f6-4a5b-9afb-8767c9fdc557" providerId="ADAL" clId="{918E393E-B818-4E87-AEAD-6D6AA7589DDB}" dt="2023-09-24T17:03:40.774" v="2743" actId="1076"/>
          <ac:spMkLst>
            <pc:docMk/>
            <pc:sldMk cId="455102692" sldId="2208"/>
            <ac:spMk id="7" creationId="{628D023C-FB70-7188-D659-468405753B66}"/>
          </ac:spMkLst>
        </pc:spChg>
        <pc:spChg chg="add del mod">
          <ac:chgData name="Claudio Torregrosa" userId="aa76c545-f0f6-4a5b-9afb-8767c9fdc557" providerId="ADAL" clId="{918E393E-B818-4E87-AEAD-6D6AA7589DDB}" dt="2023-09-24T17:04:21.482" v="2757" actId="478"/>
          <ac:spMkLst>
            <pc:docMk/>
            <pc:sldMk cId="455102692" sldId="2208"/>
            <ac:spMk id="8" creationId="{21E19FD8-5DC6-4FE6-7E08-412A69753820}"/>
          </ac:spMkLst>
        </pc:spChg>
        <pc:spChg chg="add mod">
          <ac:chgData name="Claudio Torregrosa" userId="aa76c545-f0f6-4a5b-9afb-8767c9fdc557" providerId="ADAL" clId="{918E393E-B818-4E87-AEAD-6D6AA7589DDB}" dt="2023-09-24T17:06:28.399" v="2765" actId="1076"/>
          <ac:spMkLst>
            <pc:docMk/>
            <pc:sldMk cId="455102692" sldId="2208"/>
            <ac:spMk id="9" creationId="{4BA1E7AF-C34C-036A-DB6D-806AB0CA126B}"/>
          </ac:spMkLst>
        </pc:spChg>
        <pc:spChg chg="add del mod">
          <ac:chgData name="Claudio Torregrosa" userId="aa76c545-f0f6-4a5b-9afb-8767c9fdc557" providerId="ADAL" clId="{918E393E-B818-4E87-AEAD-6D6AA7589DDB}" dt="2023-09-24T17:01:59.184" v="2716" actId="478"/>
          <ac:spMkLst>
            <pc:docMk/>
            <pc:sldMk cId="455102692" sldId="2208"/>
            <ac:spMk id="10" creationId="{6D50E1FC-1D9D-18CC-FC44-C100EBB1ADE8}"/>
          </ac:spMkLst>
        </pc:spChg>
        <pc:spChg chg="add mod">
          <ac:chgData name="Claudio Torregrosa" userId="aa76c545-f0f6-4a5b-9afb-8767c9fdc557" providerId="ADAL" clId="{918E393E-B818-4E87-AEAD-6D6AA7589DDB}" dt="2023-09-26T07:06:28.654" v="3973" actId="2"/>
          <ac:spMkLst>
            <pc:docMk/>
            <pc:sldMk cId="455102692" sldId="2208"/>
            <ac:spMk id="11" creationId="{9EF4B83D-808E-2942-5187-DEE022829D73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16" creationId="{52E3B97E-700F-728A-C04B-3FB2B6CE7F6C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17" creationId="{3373956F-96D1-7A2C-2181-DF89FFD630A4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18" creationId="{B13D77E7-C2A3-8197-2A63-1401812F2893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19" creationId="{F233980F-D365-4A07-BF1E-8FF4ECA5BDD5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20" creationId="{3E767CD9-553C-E580-9C02-9AB3FCE7C4B4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21" creationId="{B7DBFD8B-5209-4C42-3CD9-0204A34E87C8}"/>
          </ac:spMkLst>
        </pc:spChg>
        <pc:spChg chg="mod">
          <ac:chgData name="Claudio Torregrosa" userId="aa76c545-f0f6-4a5b-9afb-8767c9fdc557" providerId="ADAL" clId="{918E393E-B818-4E87-AEAD-6D6AA7589DDB}" dt="2023-09-24T17:03:32.954" v="2740"/>
          <ac:spMkLst>
            <pc:docMk/>
            <pc:sldMk cId="455102692" sldId="2208"/>
            <ac:spMk id="22" creationId="{897B2573-DDF2-E1E3-ABD0-080164EC1E50}"/>
          </ac:spMkLst>
        </pc:spChg>
        <pc:spChg chg="add del mod">
          <ac:chgData name="Claudio Torregrosa" userId="aa76c545-f0f6-4a5b-9afb-8767c9fdc557" providerId="ADAL" clId="{918E393E-B818-4E87-AEAD-6D6AA7589DDB}" dt="2023-09-24T17:10:00.354" v="2877"/>
          <ac:spMkLst>
            <pc:docMk/>
            <pc:sldMk cId="455102692" sldId="2208"/>
            <ac:spMk id="23" creationId="{53EE7AB6-2F5E-758C-A3A1-E8DB68493D04}"/>
          </ac:spMkLst>
        </pc:spChg>
        <pc:grpChg chg="add mod">
          <ac:chgData name="Claudio Torregrosa" userId="aa76c545-f0f6-4a5b-9afb-8767c9fdc557" providerId="ADAL" clId="{918E393E-B818-4E87-AEAD-6D6AA7589DDB}" dt="2023-09-24T17:06:39.782" v="2769" actId="1076"/>
          <ac:grpSpMkLst>
            <pc:docMk/>
            <pc:sldMk cId="455102692" sldId="2208"/>
            <ac:grpSpMk id="14" creationId="{BE23EA7D-FD74-EFEA-502A-0085C6E7AD58}"/>
          </ac:grpSpMkLst>
        </pc:grpChg>
        <pc:picChg chg="add mod">
          <ac:chgData name="Claudio Torregrosa" userId="aa76c545-f0f6-4a5b-9afb-8767c9fdc557" providerId="ADAL" clId="{918E393E-B818-4E87-AEAD-6D6AA7589DDB}" dt="2023-09-24T17:06:20.653" v="2762" actId="1076"/>
          <ac:picMkLst>
            <pc:docMk/>
            <pc:sldMk cId="455102692" sldId="2208"/>
            <ac:picMk id="5" creationId="{274CC385-B811-9CD4-B96B-4DBA53732BD3}"/>
          </ac:picMkLst>
        </pc:picChg>
        <pc:picChg chg="add mod">
          <ac:chgData name="Claudio Torregrosa" userId="aa76c545-f0f6-4a5b-9afb-8767c9fdc557" providerId="ADAL" clId="{918E393E-B818-4E87-AEAD-6D6AA7589DDB}" dt="2023-09-24T17:06:12.350" v="2759" actId="1076"/>
          <ac:picMkLst>
            <pc:docMk/>
            <pc:sldMk cId="455102692" sldId="2208"/>
            <ac:picMk id="12" creationId="{2BA73385-CD3A-0999-CE8D-A1BE80A47418}"/>
          </ac:picMkLst>
        </pc:picChg>
        <pc:picChg chg="add mod">
          <ac:chgData name="Claudio Torregrosa" userId="aa76c545-f0f6-4a5b-9afb-8767c9fdc557" providerId="ADAL" clId="{918E393E-B818-4E87-AEAD-6D6AA7589DDB}" dt="2023-09-24T17:06:13.406" v="2760" actId="1076"/>
          <ac:picMkLst>
            <pc:docMk/>
            <pc:sldMk cId="455102692" sldId="2208"/>
            <ac:picMk id="13" creationId="{7971AB87-6C59-8F1E-92E0-01ED45D34ECE}"/>
          </ac:picMkLst>
        </pc:picChg>
        <pc:picChg chg="mod">
          <ac:chgData name="Claudio Torregrosa" userId="aa76c545-f0f6-4a5b-9afb-8767c9fdc557" providerId="ADAL" clId="{918E393E-B818-4E87-AEAD-6D6AA7589DDB}" dt="2023-09-24T17:03:32.954" v="2740"/>
          <ac:picMkLst>
            <pc:docMk/>
            <pc:sldMk cId="455102692" sldId="2208"/>
            <ac:picMk id="15" creationId="{02C532C2-D91C-677E-253E-FA55A7A0EEA0}"/>
          </ac:picMkLst>
        </pc:picChg>
      </pc:sldChg>
      <pc:sldChg chg="addSp delSp modSp new mod delAnim modAnim">
        <pc:chgData name="Claudio Torregrosa" userId="aa76c545-f0f6-4a5b-9afb-8767c9fdc557" providerId="ADAL" clId="{918E393E-B818-4E87-AEAD-6D6AA7589DDB}" dt="2023-09-29T09:17:06.409" v="7847" actId="1036"/>
        <pc:sldMkLst>
          <pc:docMk/>
          <pc:sldMk cId="924717180" sldId="2209"/>
        </pc:sldMkLst>
        <pc:spChg chg="mod">
          <ac:chgData name="Claudio Torregrosa" userId="aa76c545-f0f6-4a5b-9afb-8767c9fdc557" providerId="ADAL" clId="{918E393E-B818-4E87-AEAD-6D6AA7589DDB}" dt="2023-09-26T07:29:36.270" v="4024" actId="20577"/>
          <ac:spMkLst>
            <pc:docMk/>
            <pc:sldMk cId="924717180" sldId="2209"/>
            <ac:spMk id="2" creationId="{E98DB428-E70B-225A-CBF7-74831E2E3CD3}"/>
          </ac:spMkLst>
        </pc:spChg>
        <pc:spChg chg="del mod">
          <ac:chgData name="Claudio Torregrosa" userId="aa76c545-f0f6-4a5b-9afb-8767c9fdc557" providerId="ADAL" clId="{918E393E-B818-4E87-AEAD-6D6AA7589DDB}" dt="2023-09-26T07:31:15.560" v="4056" actId="478"/>
          <ac:spMkLst>
            <pc:docMk/>
            <pc:sldMk cId="924717180" sldId="2209"/>
            <ac:spMk id="3" creationId="{FEA972FB-AA4E-8AA8-72D5-D80AFF032368}"/>
          </ac:spMkLst>
        </pc:spChg>
        <pc:spChg chg="del">
          <ac:chgData name="Claudio Torregrosa" userId="aa76c545-f0f6-4a5b-9afb-8767c9fdc557" providerId="ADAL" clId="{918E393E-B818-4E87-AEAD-6D6AA7589DDB}" dt="2023-09-26T11:02:51.415" v="5612" actId="478"/>
          <ac:spMkLst>
            <pc:docMk/>
            <pc:sldMk cId="924717180" sldId="2209"/>
            <ac:spMk id="4" creationId="{24155D79-D962-443F-F039-EA6A86561713}"/>
          </ac:spMkLst>
        </pc:spChg>
        <pc:spChg chg="add del mod">
          <ac:chgData name="Claudio Torregrosa" userId="aa76c545-f0f6-4a5b-9afb-8767c9fdc557" providerId="ADAL" clId="{918E393E-B818-4E87-AEAD-6D6AA7589DDB}" dt="2023-09-26T07:31:18.001" v="4057" actId="478"/>
          <ac:spMkLst>
            <pc:docMk/>
            <pc:sldMk cId="924717180" sldId="2209"/>
            <ac:spMk id="6" creationId="{C12B2AF5-92E9-224E-08BA-4E401EE06747}"/>
          </ac:spMkLst>
        </pc:spChg>
        <pc:spChg chg="add mod">
          <ac:chgData name="Claudio Torregrosa" userId="aa76c545-f0f6-4a5b-9afb-8767c9fdc557" providerId="ADAL" clId="{918E393E-B818-4E87-AEAD-6D6AA7589DDB}" dt="2023-09-26T10:36:00.448" v="5309" actId="115"/>
          <ac:spMkLst>
            <pc:docMk/>
            <pc:sldMk cId="924717180" sldId="2209"/>
            <ac:spMk id="7" creationId="{988B4ED2-F3D2-9D8E-F0D6-39138445F3EA}"/>
          </ac:spMkLst>
        </pc:spChg>
        <pc:spChg chg="add del mod">
          <ac:chgData name="Claudio Torregrosa" userId="aa76c545-f0f6-4a5b-9afb-8767c9fdc557" providerId="ADAL" clId="{918E393E-B818-4E87-AEAD-6D6AA7589DDB}" dt="2023-09-28T16:42:06.280" v="7659" actId="478"/>
          <ac:spMkLst>
            <pc:docMk/>
            <pc:sldMk cId="924717180" sldId="2209"/>
            <ac:spMk id="10" creationId="{331B06A5-0B80-C398-D8FC-08B3ED8F8C9A}"/>
          </ac:spMkLst>
        </pc:spChg>
        <pc:spChg chg="add mod">
          <ac:chgData name="Claudio Torregrosa" userId="aa76c545-f0f6-4a5b-9afb-8767c9fdc557" providerId="ADAL" clId="{918E393E-B818-4E87-AEAD-6D6AA7589DDB}" dt="2023-09-26T11:02:52.050" v="5613"/>
          <ac:spMkLst>
            <pc:docMk/>
            <pc:sldMk cId="924717180" sldId="2209"/>
            <ac:spMk id="11" creationId="{79A0FD07-5198-A863-1F57-958FCDFD4CE9}"/>
          </ac:spMkLst>
        </pc:spChg>
        <pc:picChg chg="add mod">
          <ac:chgData name="Claudio Torregrosa" userId="aa76c545-f0f6-4a5b-9afb-8767c9fdc557" providerId="ADAL" clId="{918E393E-B818-4E87-AEAD-6D6AA7589DDB}" dt="2023-09-29T09:17:06.409" v="7847" actId="1036"/>
          <ac:picMkLst>
            <pc:docMk/>
            <pc:sldMk cId="924717180" sldId="2209"/>
            <ac:picMk id="4" creationId="{2E04964A-EBF1-00D3-D167-63DE78DECFB2}"/>
          </ac:picMkLst>
        </pc:picChg>
        <pc:picChg chg="add mod">
          <ac:chgData name="Claudio Torregrosa" userId="aa76c545-f0f6-4a5b-9afb-8767c9fdc557" providerId="ADAL" clId="{918E393E-B818-4E87-AEAD-6D6AA7589DDB}" dt="2023-09-26T08:28:32.913" v="4797" actId="1076"/>
          <ac:picMkLst>
            <pc:docMk/>
            <pc:sldMk cId="924717180" sldId="2209"/>
            <ac:picMk id="9" creationId="{665AEB0F-2C98-9C7E-5186-A3A791AF3D0C}"/>
          </ac:picMkLst>
        </pc:picChg>
      </pc:sldChg>
      <pc:sldChg chg="addSp delSp modSp new mod modAnim">
        <pc:chgData name="Claudio Torregrosa" userId="aa76c545-f0f6-4a5b-9afb-8767c9fdc557" providerId="ADAL" clId="{918E393E-B818-4E87-AEAD-6D6AA7589DDB}" dt="2023-09-26T14:26:44.230" v="5782" actId="20577"/>
        <pc:sldMkLst>
          <pc:docMk/>
          <pc:sldMk cId="1353103839" sldId="2210"/>
        </pc:sldMkLst>
        <pc:spChg chg="mod">
          <ac:chgData name="Claudio Torregrosa" userId="aa76c545-f0f6-4a5b-9afb-8767c9fdc557" providerId="ADAL" clId="{918E393E-B818-4E87-AEAD-6D6AA7589DDB}" dt="2023-09-26T09:59:01.554" v="5121" actId="1076"/>
          <ac:spMkLst>
            <pc:docMk/>
            <pc:sldMk cId="1353103839" sldId="2210"/>
            <ac:spMk id="2" creationId="{E71369E9-8C0A-41F9-B6E1-DD23406FB059}"/>
          </ac:spMkLst>
        </pc:spChg>
        <pc:spChg chg="del">
          <ac:chgData name="Claudio Torregrosa" userId="aa76c545-f0f6-4a5b-9afb-8767c9fdc557" providerId="ADAL" clId="{918E393E-B818-4E87-AEAD-6D6AA7589DDB}" dt="2023-09-26T09:58:06.540" v="5084" actId="478"/>
          <ac:spMkLst>
            <pc:docMk/>
            <pc:sldMk cId="1353103839" sldId="2210"/>
            <ac:spMk id="3" creationId="{B387B731-3627-6E71-8DDE-6EE6CFBE995A}"/>
          </ac:spMkLst>
        </pc:spChg>
        <pc:spChg chg="del">
          <ac:chgData name="Claudio Torregrosa" userId="aa76c545-f0f6-4a5b-9afb-8767c9fdc557" providerId="ADAL" clId="{918E393E-B818-4E87-AEAD-6D6AA7589DDB}" dt="2023-09-26T11:03:18.160" v="5622" actId="478"/>
          <ac:spMkLst>
            <pc:docMk/>
            <pc:sldMk cId="1353103839" sldId="2210"/>
            <ac:spMk id="4" creationId="{2EBD58B4-DD7C-E1C5-D8BF-5C09EF94FF68}"/>
          </ac:spMkLst>
        </pc:spChg>
        <pc:spChg chg="add mod">
          <ac:chgData name="Claudio Torregrosa" userId="aa76c545-f0f6-4a5b-9afb-8767c9fdc557" providerId="ADAL" clId="{918E393E-B818-4E87-AEAD-6D6AA7589DDB}" dt="2023-09-26T14:26:44.230" v="5782" actId="20577"/>
          <ac:spMkLst>
            <pc:docMk/>
            <pc:sldMk cId="1353103839" sldId="2210"/>
            <ac:spMk id="5" creationId="{9576E6BF-D68C-628D-4AF8-A30F08F1B0DA}"/>
          </ac:spMkLst>
        </pc:spChg>
        <pc:spChg chg="add del mod">
          <ac:chgData name="Claudio Torregrosa" userId="aa76c545-f0f6-4a5b-9afb-8767c9fdc557" providerId="ADAL" clId="{918E393E-B818-4E87-AEAD-6D6AA7589DDB}" dt="2023-09-26T14:17:48.958" v="5748" actId="478"/>
          <ac:spMkLst>
            <pc:docMk/>
            <pc:sldMk cId="1353103839" sldId="2210"/>
            <ac:spMk id="6" creationId="{7B8C8232-DF69-81B4-EFFB-B7E3B5B2803D}"/>
          </ac:spMkLst>
        </pc:spChg>
        <pc:spChg chg="add mod">
          <ac:chgData name="Claudio Torregrosa" userId="aa76c545-f0f6-4a5b-9afb-8767c9fdc557" providerId="ADAL" clId="{918E393E-B818-4E87-AEAD-6D6AA7589DDB}" dt="2023-09-26T14:26:06.905" v="5778" actId="1076"/>
          <ac:spMkLst>
            <pc:docMk/>
            <pc:sldMk cId="1353103839" sldId="2210"/>
            <ac:spMk id="7" creationId="{9DB194EB-EFAB-628B-F614-A198B5899568}"/>
          </ac:spMkLst>
        </pc:spChg>
        <pc:picChg chg="add mod">
          <ac:chgData name="Claudio Torregrosa" userId="aa76c545-f0f6-4a5b-9afb-8767c9fdc557" providerId="ADAL" clId="{918E393E-B818-4E87-AEAD-6D6AA7589DDB}" dt="2023-09-26T14:24:24.360" v="5775" actId="1076"/>
          <ac:picMkLst>
            <pc:docMk/>
            <pc:sldMk cId="1353103839" sldId="2210"/>
            <ac:picMk id="3" creationId="{FA06307B-E00D-C655-9F58-2DC5685F9937}"/>
          </ac:picMkLst>
        </pc:picChg>
        <pc:picChg chg="add mod">
          <ac:chgData name="Claudio Torregrosa" userId="aa76c545-f0f6-4a5b-9afb-8767c9fdc557" providerId="ADAL" clId="{918E393E-B818-4E87-AEAD-6D6AA7589DDB}" dt="2023-09-26T14:24:21.264" v="5773" actId="1076"/>
          <ac:picMkLst>
            <pc:docMk/>
            <pc:sldMk cId="1353103839" sldId="2210"/>
            <ac:picMk id="4" creationId="{681FD095-DF5A-4480-D590-105E79856F7F}"/>
          </ac:picMkLst>
        </pc:picChg>
      </pc:sldChg>
      <pc:sldChg chg="addSp delSp modSp new mod modAnim">
        <pc:chgData name="Claudio Torregrosa" userId="aa76c545-f0f6-4a5b-9afb-8767c9fdc557" providerId="ADAL" clId="{918E393E-B818-4E87-AEAD-6D6AA7589DDB}" dt="2023-09-29T09:15:39.061" v="7828"/>
        <pc:sldMkLst>
          <pc:docMk/>
          <pc:sldMk cId="2226947422" sldId="2211"/>
        </pc:sldMkLst>
        <pc:spChg chg="mod">
          <ac:chgData name="Claudio Torregrosa" userId="aa76c545-f0f6-4a5b-9afb-8767c9fdc557" providerId="ADAL" clId="{918E393E-B818-4E87-AEAD-6D6AA7589DDB}" dt="2023-09-28T16:38:09.730" v="7618" actId="20577"/>
          <ac:spMkLst>
            <pc:docMk/>
            <pc:sldMk cId="2226947422" sldId="2211"/>
            <ac:spMk id="2" creationId="{4066D1FC-987D-F162-9139-92634F0A3995}"/>
          </ac:spMkLst>
        </pc:spChg>
        <pc:spChg chg="del">
          <ac:chgData name="Claudio Torregrosa" userId="aa76c545-f0f6-4a5b-9afb-8767c9fdc557" providerId="ADAL" clId="{918E393E-B818-4E87-AEAD-6D6AA7589DDB}" dt="2023-09-28T13:51:52.469" v="5812" actId="478"/>
          <ac:spMkLst>
            <pc:docMk/>
            <pc:sldMk cId="2226947422" sldId="2211"/>
            <ac:spMk id="3" creationId="{1152B3D9-9160-6894-E4B0-6432FB659AC3}"/>
          </ac:spMkLst>
        </pc:spChg>
        <pc:spChg chg="del">
          <ac:chgData name="Claudio Torregrosa" userId="aa76c545-f0f6-4a5b-9afb-8767c9fdc557" providerId="ADAL" clId="{918E393E-B818-4E87-AEAD-6D6AA7589DDB}" dt="2023-09-28T15:05:50.958" v="6948" actId="478"/>
          <ac:spMkLst>
            <pc:docMk/>
            <pc:sldMk cId="2226947422" sldId="2211"/>
            <ac:spMk id="4" creationId="{AB4C2810-46D2-0935-3193-E7CB4995C81D}"/>
          </ac:spMkLst>
        </pc:spChg>
        <pc:spChg chg="add del">
          <ac:chgData name="Claudio Torregrosa" userId="aa76c545-f0f6-4a5b-9afb-8767c9fdc557" providerId="ADAL" clId="{918E393E-B818-4E87-AEAD-6D6AA7589DDB}" dt="2023-09-28T13:55:28.771" v="5814" actId="478"/>
          <ac:spMkLst>
            <pc:docMk/>
            <pc:sldMk cId="2226947422" sldId="2211"/>
            <ac:spMk id="7" creationId="{E35EFB24-71BD-C514-1290-6A099461E5D2}"/>
          </ac:spMkLst>
        </pc:spChg>
        <pc:spChg chg="add mod topLvl">
          <ac:chgData name="Claudio Torregrosa" userId="aa76c545-f0f6-4a5b-9afb-8767c9fdc557" providerId="ADAL" clId="{918E393E-B818-4E87-AEAD-6D6AA7589DDB}" dt="2023-09-28T14:16:44.057" v="6294" actId="164"/>
          <ac:spMkLst>
            <pc:docMk/>
            <pc:sldMk cId="2226947422" sldId="2211"/>
            <ac:spMk id="8" creationId="{CC5F8679-A7A4-FC52-8713-66B6C32FE181}"/>
          </ac:spMkLst>
        </pc:spChg>
        <pc:spChg chg="add del 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9" creationId="{0D6E5ED7-E0D0-3CC5-5117-C904D39232AF}"/>
          </ac:spMkLst>
        </pc:spChg>
        <pc:spChg chg="add del mod">
          <ac:chgData name="Claudio Torregrosa" userId="aa76c545-f0f6-4a5b-9afb-8767c9fdc557" providerId="ADAL" clId="{918E393E-B818-4E87-AEAD-6D6AA7589DDB}" dt="2023-09-28T14:01:29.357" v="5877" actId="478"/>
          <ac:spMkLst>
            <pc:docMk/>
            <pc:sldMk cId="2226947422" sldId="2211"/>
            <ac:spMk id="10" creationId="{550324C2-A875-5736-1A76-7D1F6A79D306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18" creationId="{25DB6136-D409-B962-C7C0-C270A88CFD92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23" creationId="{C528C3E7-2E3C-96DF-BE80-534D5FC18716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26" creationId="{A12C8D44-BFBA-4148-C2D3-8354107762CC}"/>
          </ac:spMkLst>
        </pc:spChg>
        <pc:spChg chg="add del mod">
          <ac:chgData name="Claudio Torregrosa" userId="aa76c545-f0f6-4a5b-9afb-8767c9fdc557" providerId="ADAL" clId="{918E393E-B818-4E87-AEAD-6D6AA7589DDB}" dt="2023-09-28T14:02:04.013" v="5890"/>
          <ac:spMkLst>
            <pc:docMk/>
            <pc:sldMk cId="2226947422" sldId="2211"/>
            <ac:spMk id="28" creationId="{AF64977C-67AC-5778-EC11-4186041549FA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30" creationId="{B8DC1029-7C56-4281-844D-3417E7D53948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33" creationId="{0333DE35-84AC-17B4-7CF3-A41714C4C832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36" creationId="{9C08CAA9-355E-B5D9-E4C1-1A55B2668BA0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39" creationId="{35FF4880-C570-E6D1-AF01-A9C2879701AF}"/>
          </ac:spMkLst>
        </pc:spChg>
        <pc:spChg chg="add mod">
          <ac:chgData name="Claudio Torregrosa" userId="aa76c545-f0f6-4a5b-9afb-8767c9fdc557" providerId="ADAL" clId="{918E393E-B818-4E87-AEAD-6D6AA7589DDB}" dt="2023-09-28T16:37:41.235" v="7596" actId="1076"/>
          <ac:spMkLst>
            <pc:docMk/>
            <pc:sldMk cId="2226947422" sldId="2211"/>
            <ac:spMk id="41" creationId="{0D9C9392-007E-714C-A972-B44CC05B5CBA}"/>
          </ac:spMkLst>
        </pc:spChg>
        <pc:spChg chg="add mod">
          <ac:chgData name="Claudio Torregrosa" userId="aa76c545-f0f6-4a5b-9afb-8767c9fdc557" providerId="ADAL" clId="{918E393E-B818-4E87-AEAD-6D6AA7589DDB}" dt="2023-09-28T16:37:13.107" v="7594" actId="14100"/>
          <ac:spMkLst>
            <pc:docMk/>
            <pc:sldMk cId="2226947422" sldId="2211"/>
            <ac:spMk id="42" creationId="{EF16F90B-6E42-F06A-F324-6D74C52ECD27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44" creationId="{7F07625B-2879-2D64-474A-92004ED8343D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47" creationId="{E5A6C23A-5A7D-DC50-378E-67634646BF33}"/>
          </ac:spMkLst>
        </pc:spChg>
        <pc:spChg chg="mod">
          <ac:chgData name="Claudio Torregrosa" userId="aa76c545-f0f6-4a5b-9afb-8767c9fdc557" providerId="ADAL" clId="{918E393E-B818-4E87-AEAD-6D6AA7589DDB}" dt="2023-09-28T14:15:26.149" v="6283" actId="165"/>
          <ac:spMkLst>
            <pc:docMk/>
            <pc:sldMk cId="2226947422" sldId="2211"/>
            <ac:spMk id="50" creationId="{8BB35B72-6948-0299-4FF9-DE7C396CED4B}"/>
          </ac:spMkLst>
        </pc:spChg>
        <pc:spChg chg="add 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53" creationId="{8B46784E-FBFD-00D3-BEF0-E5600936427F}"/>
          </ac:spMkLst>
        </pc:spChg>
        <pc:spChg chg="add del mod">
          <ac:chgData name="Claudio Torregrosa" userId="aa76c545-f0f6-4a5b-9afb-8767c9fdc557" providerId="ADAL" clId="{918E393E-B818-4E87-AEAD-6D6AA7589DDB}" dt="2023-09-28T15:14:48.702" v="6962" actId="478"/>
          <ac:spMkLst>
            <pc:docMk/>
            <pc:sldMk cId="2226947422" sldId="2211"/>
            <ac:spMk id="69" creationId="{A0957256-F8C4-37E2-F41C-D2A5E6E3CC8A}"/>
          </ac:spMkLst>
        </pc:spChg>
        <pc:spChg chg="add del mod">
          <ac:chgData name="Claudio Torregrosa" userId="aa76c545-f0f6-4a5b-9afb-8767c9fdc557" providerId="ADAL" clId="{918E393E-B818-4E87-AEAD-6D6AA7589DDB}" dt="2023-09-28T14:30:49.596" v="6555" actId="478"/>
          <ac:spMkLst>
            <pc:docMk/>
            <pc:sldMk cId="2226947422" sldId="2211"/>
            <ac:spMk id="73" creationId="{B65760D4-5827-C8FA-F1AF-449254502731}"/>
          </ac:spMkLst>
        </pc:spChg>
        <pc:spChg chg="add 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76" creationId="{2DD38321-F0FF-8BD7-8A2B-05338C23D199}"/>
          </ac:spMkLst>
        </pc:spChg>
        <pc:spChg chg="add del mod">
          <ac:chgData name="Claudio Torregrosa" userId="aa76c545-f0f6-4a5b-9afb-8767c9fdc557" providerId="ADAL" clId="{918E393E-B818-4E87-AEAD-6D6AA7589DDB}" dt="2023-09-28T14:31:05.726" v="6559" actId="478"/>
          <ac:spMkLst>
            <pc:docMk/>
            <pc:sldMk cId="2226947422" sldId="2211"/>
            <ac:spMk id="77" creationId="{BE81CC65-15E1-0080-F6B2-870EF1BA1DF3}"/>
          </ac:spMkLst>
        </pc:spChg>
        <pc:spChg chg="add del mod">
          <ac:chgData name="Claudio Torregrosa" userId="aa76c545-f0f6-4a5b-9afb-8767c9fdc557" providerId="ADAL" clId="{918E393E-B818-4E87-AEAD-6D6AA7589DDB}" dt="2023-09-28T14:31:43.121" v="6566" actId="478"/>
          <ac:spMkLst>
            <pc:docMk/>
            <pc:sldMk cId="2226947422" sldId="2211"/>
            <ac:spMk id="79" creationId="{8EBEA55E-E2D6-2F59-B5C2-336A31957B8A}"/>
          </ac:spMkLst>
        </pc:spChg>
        <pc:spChg chg="add 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80" creationId="{2C274F41-7E52-F512-1B69-97CBAA9BC2E6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83" creationId="{AB559806-E9FC-2850-9C5C-092B80743AA7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84" creationId="{8EE6E0A7-E5BB-6B19-6EF0-4E54CDEC11F5}"/>
          </ac:spMkLst>
        </pc:spChg>
        <pc:spChg chg="mod topLvl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86" creationId="{893B7DF4-B437-425A-74E4-2B244C13FFE9}"/>
          </ac:spMkLst>
        </pc:spChg>
        <pc:spChg chg="del mod topLvl">
          <ac:chgData name="Claudio Torregrosa" userId="aa76c545-f0f6-4a5b-9afb-8767c9fdc557" providerId="ADAL" clId="{918E393E-B818-4E87-AEAD-6D6AA7589DDB}" dt="2023-09-28T14:33:22.767" v="6577" actId="478"/>
          <ac:spMkLst>
            <pc:docMk/>
            <pc:sldMk cId="2226947422" sldId="2211"/>
            <ac:spMk id="87" creationId="{0030601F-A618-C0E6-155F-DB404DBE8F8D}"/>
          </ac:spMkLst>
        </pc:spChg>
        <pc:spChg chg="mod topLvl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89" creationId="{0D080CB7-5A0C-4B7E-C126-1B1EB65C7C8A}"/>
          </ac:spMkLst>
        </pc:spChg>
        <pc:spChg chg="del mod topLvl">
          <ac:chgData name="Claudio Torregrosa" userId="aa76c545-f0f6-4a5b-9afb-8767c9fdc557" providerId="ADAL" clId="{918E393E-B818-4E87-AEAD-6D6AA7589DDB}" dt="2023-09-28T15:17:15.347" v="6976" actId="478"/>
          <ac:spMkLst>
            <pc:docMk/>
            <pc:sldMk cId="2226947422" sldId="2211"/>
            <ac:spMk id="90" creationId="{FA0CCE86-4072-CCF8-E7EE-B1B49DA9DF51}"/>
          </ac:spMkLst>
        </pc:spChg>
        <pc:spChg chg="add del mod">
          <ac:chgData name="Claudio Torregrosa" userId="aa76c545-f0f6-4a5b-9afb-8767c9fdc557" providerId="ADAL" clId="{918E393E-B818-4E87-AEAD-6D6AA7589DDB}" dt="2023-09-28T14:44:54.310" v="6730" actId="478"/>
          <ac:spMkLst>
            <pc:docMk/>
            <pc:sldMk cId="2226947422" sldId="2211"/>
            <ac:spMk id="91" creationId="{EF2B609A-5A11-8EA6-F400-320F5B181F82}"/>
          </ac:spMkLst>
        </pc:spChg>
        <pc:spChg chg="add mod">
          <ac:chgData name="Claudio Torregrosa" userId="aa76c545-f0f6-4a5b-9afb-8767c9fdc557" providerId="ADAL" clId="{918E393E-B818-4E87-AEAD-6D6AA7589DDB}" dt="2023-09-28T16:51:17.600" v="7740" actId="1037"/>
          <ac:spMkLst>
            <pc:docMk/>
            <pc:sldMk cId="2226947422" sldId="2211"/>
            <ac:spMk id="96" creationId="{4C15136A-66FE-9EFF-A10D-8905F944C1BA}"/>
          </ac:spMkLst>
        </pc:spChg>
        <pc:spChg chg="mod ord">
          <ac:chgData name="Claudio Torregrosa" userId="aa76c545-f0f6-4a5b-9afb-8767c9fdc557" providerId="ADAL" clId="{918E393E-B818-4E87-AEAD-6D6AA7589DDB}" dt="2023-09-28T16:48:48.275" v="7688" actId="166"/>
          <ac:spMkLst>
            <pc:docMk/>
            <pc:sldMk cId="2226947422" sldId="2211"/>
            <ac:spMk id="103" creationId="{A9CFD675-2232-721C-D914-117A689F3917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07" creationId="{4F33708A-5C10-5E07-3611-A602A63A14FE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17" creationId="{D22C49EE-A5C1-09DE-FC5A-9B0FD633C8E5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19" creationId="{90E2FE9C-1D0B-2EC8-3C43-C9B993C4B270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21" creationId="{E24DC8B2-FFAE-3AA9-33A9-07B526189CD0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23" creationId="{29CC3705-48DC-593F-EEE6-A44A5D93ED49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25" creationId="{99E46948-2DB9-4DF3-E82C-835B43FA04CB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27" creationId="{D57EAD91-BF71-11DB-D117-C60CD632944E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29" creationId="{D007AA51-5983-94E5-42DC-2191578CCA1F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31" creationId="{739EAEFE-3DE7-BB78-B07C-C9D37F2BA20B}"/>
          </ac:spMkLst>
        </pc:spChg>
        <pc:spChg chg="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33" creationId="{6C81E2F4-DB36-770A-5D97-BC92E5D14ED7}"/>
          </ac:spMkLst>
        </pc:spChg>
        <pc:spChg chg="add del mod">
          <ac:chgData name="Claudio Torregrosa" userId="aa76c545-f0f6-4a5b-9afb-8767c9fdc557" providerId="ADAL" clId="{918E393E-B818-4E87-AEAD-6D6AA7589DDB}" dt="2023-09-28T15:14:56.356" v="6963" actId="478"/>
          <ac:spMkLst>
            <pc:docMk/>
            <pc:sldMk cId="2226947422" sldId="2211"/>
            <ac:spMk id="138" creationId="{25CE9CB5-4874-BDB2-E79A-2C1CB1ADE376}"/>
          </ac:spMkLst>
        </pc:spChg>
        <pc:spChg chg="add mod">
          <ac:chgData name="Claudio Torregrosa" userId="aa76c545-f0f6-4a5b-9afb-8767c9fdc557" providerId="ADAL" clId="{918E393E-B818-4E87-AEAD-6D6AA7589DDB}" dt="2023-09-28T16:25:09.433" v="7429" actId="1036"/>
          <ac:spMkLst>
            <pc:docMk/>
            <pc:sldMk cId="2226947422" sldId="2211"/>
            <ac:spMk id="139" creationId="{D59BCAB1-159C-7A05-9D86-BEF504F53D31}"/>
          </ac:spMkLst>
        </pc:spChg>
        <pc:spChg chg="add mod">
          <ac:chgData name="Claudio Torregrosa" userId="aa76c545-f0f6-4a5b-9afb-8767c9fdc557" providerId="ADAL" clId="{918E393E-B818-4E87-AEAD-6D6AA7589DDB}" dt="2023-09-28T16:52:12.282" v="7743" actId="164"/>
          <ac:spMkLst>
            <pc:docMk/>
            <pc:sldMk cId="2226947422" sldId="2211"/>
            <ac:spMk id="158" creationId="{3F347FA1-3144-C439-3F7B-0A05BCA40371}"/>
          </ac:spMkLst>
        </pc:spChg>
        <pc:spChg chg="add mod">
          <ac:chgData name="Claudio Torregrosa" userId="aa76c545-f0f6-4a5b-9afb-8767c9fdc557" providerId="ADAL" clId="{918E393E-B818-4E87-AEAD-6D6AA7589DDB}" dt="2023-09-28T16:58:23.292" v="7776" actId="1037"/>
          <ac:spMkLst>
            <pc:docMk/>
            <pc:sldMk cId="2226947422" sldId="2211"/>
            <ac:spMk id="159" creationId="{AF3BAC5D-BAC8-BE7B-FDF3-C71B1921C9B1}"/>
          </ac:spMkLst>
        </pc:spChg>
        <pc:spChg chg="mod">
          <ac:chgData name="Claudio Torregrosa" userId="aa76c545-f0f6-4a5b-9afb-8767c9fdc557" providerId="ADAL" clId="{918E393E-B818-4E87-AEAD-6D6AA7589DDB}" dt="2023-09-28T16:49:17.740" v="7693" actId="1076"/>
          <ac:spMkLst>
            <pc:docMk/>
            <pc:sldMk cId="2226947422" sldId="2211"/>
            <ac:spMk id="174" creationId="{5B3A0B59-C31C-04F5-D76E-55B91514D72B}"/>
          </ac:spMkLst>
        </pc:spChg>
        <pc:spChg chg="mod">
          <ac:chgData name="Claudio Torregrosa" userId="aa76c545-f0f6-4a5b-9afb-8767c9fdc557" providerId="ADAL" clId="{918E393E-B818-4E87-AEAD-6D6AA7589DDB}" dt="2023-09-28T16:53:14.931" v="7750" actId="207"/>
          <ac:spMkLst>
            <pc:docMk/>
            <pc:sldMk cId="2226947422" sldId="2211"/>
            <ac:spMk id="180" creationId="{48C2EAEF-F1AF-7681-C132-69154C0DD4D0}"/>
          </ac:spMkLst>
        </pc:spChg>
        <pc:spChg chg="add mod">
          <ac:chgData name="Claudio Torregrosa" userId="aa76c545-f0f6-4a5b-9afb-8767c9fdc557" providerId="ADAL" clId="{918E393E-B818-4E87-AEAD-6D6AA7589DDB}" dt="2023-09-28T16:47:36.925" v="7669" actId="164"/>
          <ac:spMkLst>
            <pc:docMk/>
            <pc:sldMk cId="2226947422" sldId="2211"/>
            <ac:spMk id="185" creationId="{83FDDEB0-4658-6124-14EB-EA9ADADC0899}"/>
          </ac:spMkLst>
        </pc:spChg>
        <pc:spChg chg="mod">
          <ac:chgData name="Claudio Torregrosa" userId="aa76c545-f0f6-4a5b-9afb-8767c9fdc557" providerId="ADAL" clId="{918E393E-B818-4E87-AEAD-6D6AA7589DDB}" dt="2023-09-28T16:48:26.167" v="7684" actId="478"/>
          <ac:spMkLst>
            <pc:docMk/>
            <pc:sldMk cId="2226947422" sldId="2211"/>
            <ac:spMk id="191" creationId="{C7A4299D-20C2-9E2D-3B9B-5EF6604F224D}"/>
          </ac:spMkLst>
        </pc:spChg>
        <pc:spChg chg="add mod">
          <ac:chgData name="Claudio Torregrosa" userId="aa76c545-f0f6-4a5b-9afb-8767c9fdc557" providerId="ADAL" clId="{918E393E-B818-4E87-AEAD-6D6AA7589DDB}" dt="2023-09-29T09:10:28.498" v="7805" actId="20577"/>
          <ac:spMkLst>
            <pc:docMk/>
            <pc:sldMk cId="2226947422" sldId="2211"/>
            <ac:spMk id="197" creationId="{E2D11B05-6DD1-533E-9F34-8D836B99ACD0}"/>
          </ac:spMkLst>
        </pc:spChg>
        <pc:spChg chg="add mod">
          <ac:chgData name="Claudio Torregrosa" userId="aa76c545-f0f6-4a5b-9afb-8767c9fdc557" providerId="ADAL" clId="{918E393E-B818-4E87-AEAD-6D6AA7589DDB}" dt="2023-09-28T16:50:18.955" v="7731" actId="164"/>
          <ac:spMkLst>
            <pc:docMk/>
            <pc:sldMk cId="2226947422" sldId="2211"/>
            <ac:spMk id="200" creationId="{EBE76714-6078-75A3-82D6-64FDB36F8E91}"/>
          </ac:spMkLst>
        </pc:spChg>
        <pc:spChg chg="add mod">
          <ac:chgData name="Claudio Torregrosa" userId="aa76c545-f0f6-4a5b-9afb-8767c9fdc557" providerId="ADAL" clId="{918E393E-B818-4E87-AEAD-6D6AA7589DDB}" dt="2023-09-28T16:58:03.785" v="7761" actId="20577"/>
          <ac:spMkLst>
            <pc:docMk/>
            <pc:sldMk cId="2226947422" sldId="2211"/>
            <ac:spMk id="210" creationId="{849A168F-71ED-9748-66C5-47DB2142868B}"/>
          </ac:spMkLst>
        </pc:spChg>
        <pc:spChg chg="add mod">
          <ac:chgData name="Claudio Torregrosa" userId="aa76c545-f0f6-4a5b-9afb-8767c9fdc557" providerId="ADAL" clId="{918E393E-B818-4E87-AEAD-6D6AA7589DDB}" dt="2023-09-28T16:51:05.149" v="7737" actId="164"/>
          <ac:spMkLst>
            <pc:docMk/>
            <pc:sldMk cId="2226947422" sldId="2211"/>
            <ac:spMk id="213" creationId="{9B7838F9-5FE5-8E83-D193-83808E2758EB}"/>
          </ac:spMkLst>
        </pc:s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16" creationId="{DD9A6BB2-B91C-DD7E-8D12-6DBDC5AC6BBF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17" creationId="{32CA77D7-4E6B-954F-ADDC-A3D5CB5A5B53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22" creationId="{0D72C370-80A3-F063-CA64-DB9F98EDC3E1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25" creationId="{19F10587-3A66-6038-589A-DE4842962C65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29" creationId="{85720A32-F7F4-22E5-815C-000DD088E240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32" creationId="{50F6C1CD-387C-239F-6D9F-A2D14FF8370A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35" creationId="{7F805875-B74C-37F8-478B-C9AE85D4BC61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38" creationId="{9AF13072-B22B-07D1-26C5-49D04B401416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43" creationId="{599F77F6-8913-43E5-85E1-888DBC91D1FF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46" creationId="{2B8EF763-3222-C52D-3BC2-F87A3D838F79}"/>
          </ac:grpSpMkLst>
        </pc:grpChg>
        <pc:grpChg chg="add mod topLvl">
          <ac:chgData name="Claudio Torregrosa" userId="aa76c545-f0f6-4a5b-9afb-8767c9fdc557" providerId="ADAL" clId="{918E393E-B818-4E87-AEAD-6D6AA7589DDB}" dt="2023-09-28T14:16:44.057" v="6294" actId="164"/>
          <ac:grpSpMkLst>
            <pc:docMk/>
            <pc:sldMk cId="2226947422" sldId="2211"/>
            <ac:grpSpMk id="49" creationId="{030BEE25-A58E-A95F-8FB3-36F96C7B5F42}"/>
          </ac:grpSpMkLst>
        </pc:grpChg>
        <pc:grpChg chg="add del mod">
          <ac:chgData name="Claudio Torregrosa" userId="aa76c545-f0f6-4a5b-9afb-8767c9fdc557" providerId="ADAL" clId="{918E393E-B818-4E87-AEAD-6D6AA7589DDB}" dt="2023-09-28T14:15:26.149" v="6283" actId="165"/>
          <ac:grpSpMkLst>
            <pc:docMk/>
            <pc:sldMk cId="2226947422" sldId="2211"/>
            <ac:grpSpMk id="52" creationId="{34DCD9F5-2D69-F376-7E53-CC122A2BCE93}"/>
          </ac:grpSpMkLst>
        </pc:grpChg>
        <pc:grpChg chg="add del mod">
          <ac:chgData name="Claudio Torregrosa" userId="aa76c545-f0f6-4a5b-9afb-8767c9fdc557" providerId="ADAL" clId="{918E393E-B818-4E87-AEAD-6D6AA7589DDB}" dt="2023-09-28T14:53:27.677" v="6800" actId="478"/>
          <ac:grpSpMkLst>
            <pc:docMk/>
            <pc:sldMk cId="2226947422" sldId="2211"/>
            <ac:grpSpMk id="67" creationId="{64D120CA-447F-E5E8-3476-304D44DEAEAD}"/>
          </ac:grpSpMkLst>
        </pc:grpChg>
        <pc:grpChg chg="add 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81" creationId="{BD367077-564D-B2DD-EFE3-628C9A1CB8FF}"/>
          </ac:grpSpMkLst>
        </pc:grpChg>
        <pc:grpChg chg="add 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82" creationId="{B12C165E-E487-6BB1-DF26-7B4785BDC45A}"/>
          </ac:grpSpMkLst>
        </pc:grpChg>
        <pc:grpChg chg="add del mod">
          <ac:chgData name="Claudio Torregrosa" userId="aa76c545-f0f6-4a5b-9afb-8767c9fdc557" providerId="ADAL" clId="{918E393E-B818-4E87-AEAD-6D6AA7589DDB}" dt="2023-09-28T14:33:22.767" v="6577" actId="478"/>
          <ac:grpSpMkLst>
            <pc:docMk/>
            <pc:sldMk cId="2226947422" sldId="2211"/>
            <ac:grpSpMk id="85" creationId="{1E8EE9D1-746A-0347-9EB2-3727283618F6}"/>
          </ac:grpSpMkLst>
        </pc:grpChg>
        <pc:grpChg chg="add del mod">
          <ac:chgData name="Claudio Torregrosa" userId="aa76c545-f0f6-4a5b-9afb-8767c9fdc557" providerId="ADAL" clId="{918E393E-B818-4E87-AEAD-6D6AA7589DDB}" dt="2023-09-28T15:17:15.347" v="6976" actId="478"/>
          <ac:grpSpMkLst>
            <pc:docMk/>
            <pc:sldMk cId="2226947422" sldId="2211"/>
            <ac:grpSpMk id="88" creationId="{B97F3BC6-9D7C-9532-40A6-AF41B79859BB}"/>
          </ac:grpSpMkLst>
        </pc:grpChg>
        <pc:grpChg chg="add mod">
          <ac:chgData name="Claudio Torregrosa" userId="aa76c545-f0f6-4a5b-9afb-8767c9fdc557" providerId="ADAL" clId="{918E393E-B818-4E87-AEAD-6D6AA7589DDB}" dt="2023-09-28T16:51:17.600" v="7740" actId="1037"/>
          <ac:grpSpMkLst>
            <pc:docMk/>
            <pc:sldMk cId="2226947422" sldId="2211"/>
            <ac:grpSpMk id="98" creationId="{7185E0DF-EBC9-FFE8-604F-958A98697999}"/>
          </ac:grpSpMkLst>
        </pc:grpChg>
        <pc:grpChg chg="add mod">
          <ac:chgData name="Claudio Torregrosa" userId="aa76c545-f0f6-4a5b-9afb-8767c9fdc557" providerId="ADAL" clId="{918E393E-B818-4E87-AEAD-6D6AA7589DDB}" dt="2023-09-28T16:51:17.600" v="7740" actId="1037"/>
          <ac:grpSpMkLst>
            <pc:docMk/>
            <pc:sldMk cId="2226947422" sldId="2211"/>
            <ac:grpSpMk id="99" creationId="{CB29871E-12F5-D100-9F76-DB8D9DCFEBE4}"/>
          </ac:grpSpMkLst>
        </pc:grpChg>
        <pc:grpChg chg="add del mod">
          <ac:chgData name="Claudio Torregrosa" userId="aa76c545-f0f6-4a5b-9afb-8767c9fdc557" providerId="ADAL" clId="{918E393E-B818-4E87-AEAD-6D6AA7589DDB}" dt="2023-09-28T16:47:52.997" v="7674" actId="165"/>
          <ac:grpSpMkLst>
            <pc:docMk/>
            <pc:sldMk cId="2226947422" sldId="2211"/>
            <ac:grpSpMk id="100" creationId="{5AA790A6-6084-7C15-A472-58848F634D83}"/>
          </ac:grpSpMkLst>
        </pc:grpChg>
        <pc:grpChg chg="mod topLvl">
          <ac:chgData name="Claudio Torregrosa" userId="aa76c545-f0f6-4a5b-9afb-8767c9fdc557" providerId="ADAL" clId="{918E393E-B818-4E87-AEAD-6D6AA7589DDB}" dt="2023-09-28T16:48:20.173" v="7683" actId="1076"/>
          <ac:grpSpMkLst>
            <pc:docMk/>
            <pc:sldMk cId="2226947422" sldId="2211"/>
            <ac:grpSpMk id="102" creationId="{58F7B9EA-6C82-594E-4D8F-878B8F6FFF13}"/>
          </ac:grpSpMkLst>
        </pc:grpChg>
        <pc:grpChg chg="add 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06" creationId="{A197FDC8-2CDC-0DFD-7655-9A600BE92C8B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08" creationId="{26A9BD4B-EF0C-3FD7-53C0-8357F21D0D1C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09" creationId="{2E60D808-801D-D764-63E9-CDA6C83DA570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0" creationId="{068C2E3A-42D9-2F02-51F4-129F8E9A5213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1" creationId="{B4AFD804-17CC-EA72-4E58-EFF10BF6F663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2" creationId="{9D8FC2E6-CB3E-9E73-0191-1ADE28E34C5A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3" creationId="{91AC10FD-352F-D375-F2A1-E1FAAA317055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4" creationId="{99362092-7D0E-41C2-CB64-61BCDBC067FB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5" creationId="{0939161F-7651-0D80-7940-521FE9DB481A}"/>
          </ac:grpSpMkLst>
        </pc:grpChg>
        <pc:grpChg chg="mod">
          <ac:chgData name="Claudio Torregrosa" userId="aa76c545-f0f6-4a5b-9afb-8767c9fdc557" providerId="ADAL" clId="{918E393E-B818-4E87-AEAD-6D6AA7589DDB}" dt="2023-09-28T16:25:09.433" v="7429" actId="1036"/>
          <ac:grpSpMkLst>
            <pc:docMk/>
            <pc:sldMk cId="2226947422" sldId="2211"/>
            <ac:grpSpMk id="116" creationId="{6A0586D5-15F1-C31B-95E0-2075A6E019D5}"/>
          </ac:grpSpMkLst>
        </pc:grpChg>
        <pc:grpChg chg="add mod">
          <ac:chgData name="Claudio Torregrosa" userId="aa76c545-f0f6-4a5b-9afb-8767c9fdc557" providerId="ADAL" clId="{918E393E-B818-4E87-AEAD-6D6AA7589DDB}" dt="2023-09-28T16:49:17.740" v="7693" actId="1076"/>
          <ac:grpSpMkLst>
            <pc:docMk/>
            <pc:sldMk cId="2226947422" sldId="2211"/>
            <ac:grpSpMk id="171" creationId="{637ACD99-028D-6281-AE9A-77231FE48F5B}"/>
          </ac:grpSpMkLst>
        </pc:grpChg>
        <pc:grpChg chg="mod">
          <ac:chgData name="Claudio Torregrosa" userId="aa76c545-f0f6-4a5b-9afb-8767c9fdc557" providerId="ADAL" clId="{918E393E-B818-4E87-AEAD-6D6AA7589DDB}" dt="2023-09-28T16:49:17.740" v="7693" actId="1076"/>
          <ac:grpSpMkLst>
            <pc:docMk/>
            <pc:sldMk cId="2226947422" sldId="2211"/>
            <ac:grpSpMk id="173" creationId="{5A6D59FA-77ED-DE07-BFC4-3B7D17494C5D}"/>
          </ac:grpSpMkLst>
        </pc:grpChg>
        <pc:grpChg chg="add mod">
          <ac:chgData name="Claudio Torregrosa" userId="aa76c545-f0f6-4a5b-9afb-8767c9fdc557" providerId="ADAL" clId="{918E393E-B818-4E87-AEAD-6D6AA7589DDB}" dt="2023-09-28T16:50:05.467" v="7730" actId="1035"/>
          <ac:grpSpMkLst>
            <pc:docMk/>
            <pc:sldMk cId="2226947422" sldId="2211"/>
            <ac:grpSpMk id="177" creationId="{4A60AFAC-4E39-4EF9-0FD0-E7C03A14E09E}"/>
          </ac:grpSpMkLst>
        </pc:grpChg>
        <pc:grpChg chg="mod">
          <ac:chgData name="Claudio Torregrosa" userId="aa76c545-f0f6-4a5b-9afb-8767c9fdc557" providerId="ADAL" clId="{918E393E-B818-4E87-AEAD-6D6AA7589DDB}" dt="2023-09-28T16:50:05.467" v="7730" actId="1035"/>
          <ac:grpSpMkLst>
            <pc:docMk/>
            <pc:sldMk cId="2226947422" sldId="2211"/>
            <ac:grpSpMk id="179" creationId="{087C5490-68A7-F3CE-20C3-C1710182B5EF}"/>
          </ac:grpSpMkLst>
        </pc:grpChg>
        <pc:grpChg chg="add mod">
          <ac:chgData name="Claudio Torregrosa" userId="aa76c545-f0f6-4a5b-9afb-8767c9fdc557" providerId="ADAL" clId="{918E393E-B818-4E87-AEAD-6D6AA7589DDB}" dt="2023-09-28T16:48:26.167" v="7684" actId="478"/>
          <ac:grpSpMkLst>
            <pc:docMk/>
            <pc:sldMk cId="2226947422" sldId="2211"/>
            <ac:grpSpMk id="188" creationId="{D557D74D-2491-BC55-7807-C5EAF9F3B2E5}"/>
          </ac:grpSpMkLst>
        </pc:grpChg>
        <pc:grpChg chg="del mod">
          <ac:chgData name="Claudio Torregrosa" userId="aa76c545-f0f6-4a5b-9afb-8767c9fdc557" providerId="ADAL" clId="{918E393E-B818-4E87-AEAD-6D6AA7589DDB}" dt="2023-09-28T16:48:26.167" v="7684" actId="478"/>
          <ac:grpSpMkLst>
            <pc:docMk/>
            <pc:sldMk cId="2226947422" sldId="2211"/>
            <ac:grpSpMk id="190" creationId="{7806BD99-27FA-6605-B17A-6E2C2B66F7DE}"/>
          </ac:grpSpMkLst>
        </pc:grpChg>
        <pc:grpChg chg="add mod">
          <ac:chgData name="Claudio Torregrosa" userId="aa76c545-f0f6-4a5b-9afb-8767c9fdc557" providerId="ADAL" clId="{918E393E-B818-4E87-AEAD-6D6AA7589DDB}" dt="2023-09-28T16:47:36.925" v="7669" actId="164"/>
          <ac:grpSpMkLst>
            <pc:docMk/>
            <pc:sldMk cId="2226947422" sldId="2211"/>
            <ac:grpSpMk id="214" creationId="{4ACA3C4C-D4C3-DEE7-3C22-885347871294}"/>
          </ac:grpSpMkLst>
        </pc:grpChg>
        <pc:grpChg chg="add del mod">
          <ac:chgData name="Claudio Torregrosa" userId="aa76c545-f0f6-4a5b-9afb-8767c9fdc557" providerId="ADAL" clId="{918E393E-B818-4E87-AEAD-6D6AA7589DDB}" dt="2023-09-28T16:48:20.173" v="7683" actId="1076"/>
          <ac:grpSpMkLst>
            <pc:docMk/>
            <pc:sldMk cId="2226947422" sldId="2211"/>
            <ac:grpSpMk id="215" creationId="{7D5C7517-0FC9-2444-7671-83F2AB5FD450}"/>
          </ac:grpSpMkLst>
        </pc:grpChg>
        <pc:grpChg chg="add mod">
          <ac:chgData name="Claudio Torregrosa" userId="aa76c545-f0f6-4a5b-9afb-8767c9fdc557" providerId="ADAL" clId="{918E393E-B818-4E87-AEAD-6D6AA7589DDB}" dt="2023-09-28T16:49:54.198" v="7700" actId="164"/>
          <ac:grpSpMkLst>
            <pc:docMk/>
            <pc:sldMk cId="2226947422" sldId="2211"/>
            <ac:grpSpMk id="216" creationId="{A201A344-DAD3-98F6-152F-E93DD330278F}"/>
          </ac:grpSpMkLst>
        </pc:grpChg>
        <pc:grpChg chg="add mod">
          <ac:chgData name="Claudio Torregrosa" userId="aa76c545-f0f6-4a5b-9afb-8767c9fdc557" providerId="ADAL" clId="{918E393E-B818-4E87-AEAD-6D6AA7589DDB}" dt="2023-09-28T16:54:10.534" v="7752" actId="164"/>
          <ac:grpSpMkLst>
            <pc:docMk/>
            <pc:sldMk cId="2226947422" sldId="2211"/>
            <ac:grpSpMk id="217" creationId="{2ACAFCFB-8FB2-2020-7796-73D910268DD6}"/>
          </ac:grpSpMkLst>
        </pc:grpChg>
        <pc:grpChg chg="add mod">
          <ac:chgData name="Claudio Torregrosa" userId="aa76c545-f0f6-4a5b-9afb-8767c9fdc557" providerId="ADAL" clId="{918E393E-B818-4E87-AEAD-6D6AA7589DDB}" dt="2023-09-28T16:51:05.149" v="7737" actId="164"/>
          <ac:grpSpMkLst>
            <pc:docMk/>
            <pc:sldMk cId="2226947422" sldId="2211"/>
            <ac:grpSpMk id="218" creationId="{9C3EF61A-E62E-F7A6-39AE-9F2AE0088DF7}"/>
          </ac:grpSpMkLst>
        </pc:grpChg>
        <pc:grpChg chg="add mod">
          <ac:chgData name="Claudio Torregrosa" userId="aa76c545-f0f6-4a5b-9afb-8767c9fdc557" providerId="ADAL" clId="{918E393E-B818-4E87-AEAD-6D6AA7589DDB}" dt="2023-09-28T16:52:08.718" v="7742" actId="164"/>
          <ac:grpSpMkLst>
            <pc:docMk/>
            <pc:sldMk cId="2226947422" sldId="2211"/>
            <ac:grpSpMk id="219" creationId="{A76AAC20-160F-B0EB-E022-2A72CC0EF7F7}"/>
          </ac:grpSpMkLst>
        </pc:grpChg>
        <pc:grpChg chg="add mod">
          <ac:chgData name="Claudio Torregrosa" userId="aa76c545-f0f6-4a5b-9afb-8767c9fdc557" providerId="ADAL" clId="{918E393E-B818-4E87-AEAD-6D6AA7589DDB}" dt="2023-09-28T16:52:12.282" v="7743" actId="164"/>
          <ac:grpSpMkLst>
            <pc:docMk/>
            <pc:sldMk cId="2226947422" sldId="2211"/>
            <ac:grpSpMk id="220" creationId="{A030712D-20B7-CF24-A4AD-2086367DB3FC}"/>
          </ac:grpSpMkLst>
        </pc:grpChg>
        <pc:grpChg chg="add mod">
          <ac:chgData name="Claudio Torregrosa" userId="aa76c545-f0f6-4a5b-9afb-8767c9fdc557" providerId="ADAL" clId="{918E393E-B818-4E87-AEAD-6D6AA7589DDB}" dt="2023-09-28T16:54:10.534" v="7752" actId="164"/>
          <ac:grpSpMkLst>
            <pc:docMk/>
            <pc:sldMk cId="2226947422" sldId="2211"/>
            <ac:grpSpMk id="221" creationId="{98FC7DA6-BB0E-0F33-209D-6405B3859AB0}"/>
          </ac:grpSpMkLst>
        </pc:grpChg>
        <pc:picChg chg="add mod">
          <ac:chgData name="Claudio Torregrosa" userId="aa76c545-f0f6-4a5b-9afb-8767c9fdc557" providerId="ADAL" clId="{918E393E-B818-4E87-AEAD-6D6AA7589DDB}" dt="2023-09-29T09:11:23.740" v="7810" actId="14100"/>
          <ac:picMkLst>
            <pc:docMk/>
            <pc:sldMk cId="2226947422" sldId="2211"/>
            <ac:picMk id="4" creationId="{0E7BA7B4-DB63-844A-B689-66D61DAFE44E}"/>
          </ac:picMkLst>
        </pc:picChg>
        <pc:picChg chg="add mod">
          <ac:chgData name="Claudio Torregrosa" userId="aa76c545-f0f6-4a5b-9afb-8767c9fdc557" providerId="ADAL" clId="{918E393E-B818-4E87-AEAD-6D6AA7589DDB}" dt="2023-09-29T09:11:29.189" v="7812" actId="1076"/>
          <ac:picMkLst>
            <pc:docMk/>
            <pc:sldMk cId="2226947422" sldId="2211"/>
            <ac:picMk id="5" creationId="{AA55D590-55F0-2FB4-401C-0C3101E80E2A}"/>
          </ac:picMkLst>
        </pc:picChg>
        <pc:picChg chg="add mod">
          <ac:chgData name="Claudio Torregrosa" userId="aa76c545-f0f6-4a5b-9afb-8767c9fdc557" providerId="ADAL" clId="{918E393E-B818-4E87-AEAD-6D6AA7589DDB}" dt="2023-09-29T09:15:20.931" v="7825" actId="1076"/>
          <ac:picMkLst>
            <pc:docMk/>
            <pc:sldMk cId="2226947422" sldId="2211"/>
            <ac:picMk id="7" creationId="{44C064BF-C5FB-66A7-2FE1-FC72B3C88788}"/>
          </ac:picMkLst>
        </pc:picChg>
        <pc:picChg chg="add mod">
          <ac:chgData name="Claudio Torregrosa" userId="aa76c545-f0f6-4a5b-9afb-8767c9fdc557" providerId="ADAL" clId="{918E393E-B818-4E87-AEAD-6D6AA7589DDB}" dt="2023-09-28T16:51:17.600" v="7740" actId="1037"/>
          <ac:picMkLst>
            <pc:docMk/>
            <pc:sldMk cId="2226947422" sldId="2211"/>
            <ac:picMk id="97" creationId="{6F18D20B-0D2E-72A7-6D1B-35FF70C4668A}"/>
          </ac:picMkLst>
        </pc:picChg>
        <pc:picChg chg="mod">
          <ac:chgData name="Claudio Torregrosa" userId="aa76c545-f0f6-4a5b-9afb-8767c9fdc557" providerId="ADAL" clId="{918E393E-B818-4E87-AEAD-6D6AA7589DDB}" dt="2023-09-28T16:48:20.173" v="7683" actId="1076"/>
          <ac:picMkLst>
            <pc:docMk/>
            <pc:sldMk cId="2226947422" sldId="2211"/>
            <ac:picMk id="104" creationId="{3269AC3F-6F37-D564-57B5-C54E5CF1E38A}"/>
          </ac:picMkLst>
        </pc:picChg>
        <pc:picChg chg="mod">
          <ac:chgData name="Claudio Torregrosa" userId="aa76c545-f0f6-4a5b-9afb-8767c9fdc557" providerId="ADAL" clId="{918E393E-B818-4E87-AEAD-6D6AA7589DDB}" dt="2023-09-28T16:49:17.740" v="7693" actId="1076"/>
          <ac:picMkLst>
            <pc:docMk/>
            <pc:sldMk cId="2226947422" sldId="2211"/>
            <ac:picMk id="175" creationId="{E7A47D5A-DF2B-21A5-0491-8775084E546A}"/>
          </ac:picMkLst>
        </pc:picChg>
        <pc:picChg chg="mod">
          <ac:chgData name="Claudio Torregrosa" userId="aa76c545-f0f6-4a5b-9afb-8767c9fdc557" providerId="ADAL" clId="{918E393E-B818-4E87-AEAD-6D6AA7589DDB}" dt="2023-09-28T16:50:05.467" v="7730" actId="1035"/>
          <ac:picMkLst>
            <pc:docMk/>
            <pc:sldMk cId="2226947422" sldId="2211"/>
            <ac:picMk id="181" creationId="{6BD661BD-F04B-B13D-D39C-2DF3CE09F0C9}"/>
          </ac:picMkLst>
        </pc:picChg>
        <pc:picChg chg="add mod">
          <ac:chgData name="Claudio Torregrosa" userId="aa76c545-f0f6-4a5b-9afb-8767c9fdc557" providerId="ADAL" clId="{918E393E-B818-4E87-AEAD-6D6AA7589DDB}" dt="2023-09-28T16:47:36.925" v="7669" actId="164"/>
          <ac:picMkLst>
            <pc:docMk/>
            <pc:sldMk cId="2226947422" sldId="2211"/>
            <ac:picMk id="186" creationId="{39B89F16-7128-4F84-5BED-797203A32F6E}"/>
          </ac:picMkLst>
        </pc:picChg>
        <pc:picChg chg="del mod">
          <ac:chgData name="Claudio Torregrosa" userId="aa76c545-f0f6-4a5b-9afb-8767c9fdc557" providerId="ADAL" clId="{918E393E-B818-4E87-AEAD-6D6AA7589DDB}" dt="2023-09-28T16:48:26.167" v="7684" actId="478"/>
          <ac:picMkLst>
            <pc:docMk/>
            <pc:sldMk cId="2226947422" sldId="2211"/>
            <ac:picMk id="192" creationId="{226A56ED-506A-FBFB-8F6C-576218DB239E}"/>
          </ac:picMkLst>
        </pc:picChg>
        <pc:picChg chg="add mod">
          <ac:chgData name="Claudio Torregrosa" userId="aa76c545-f0f6-4a5b-9afb-8767c9fdc557" providerId="ADAL" clId="{918E393E-B818-4E87-AEAD-6D6AA7589DDB}" dt="2023-09-28T16:54:10.534" v="7752" actId="164"/>
          <ac:picMkLst>
            <pc:docMk/>
            <pc:sldMk cId="2226947422" sldId="2211"/>
            <ac:picMk id="203" creationId="{DB290183-5CDD-D04C-C0ED-4FDC0A247C38}"/>
          </ac:picMkLst>
        </pc:picChg>
        <pc:cxnChg chg="add 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12" creationId="{224AE922-29FF-0883-DB29-2A966F5E21FA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19" creationId="{B65DC6FC-EE65-27B1-6457-1CC6A78A0B13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24" creationId="{D11D9CB7-A013-C447-5295-8E39D971FDAF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27" creationId="{D2BF7C9C-6EAF-15A5-5D30-27D5E8C034E1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31" creationId="{DD61FB01-9347-61C5-FD2C-BD71E4822754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34" creationId="{67AC521B-CFAA-005C-7FC9-4A88AF252EBC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37" creationId="{82B41849-0E47-5C04-6EAD-CAF45F271211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40" creationId="{63E41D64-FF44-7C8C-0182-FF57A799D1A7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45" creationId="{83C7400B-B750-6C7D-D9F1-D2AA477B766B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48" creationId="{DDE75AC9-722A-A748-6090-D4676AAF8A8F}"/>
          </ac:cxnSpMkLst>
        </pc:cxnChg>
        <pc:cxnChg chg="mod">
          <ac:chgData name="Claudio Torregrosa" userId="aa76c545-f0f6-4a5b-9afb-8767c9fdc557" providerId="ADAL" clId="{918E393E-B818-4E87-AEAD-6D6AA7589DDB}" dt="2023-09-28T14:15:26.149" v="6283" actId="165"/>
          <ac:cxnSpMkLst>
            <pc:docMk/>
            <pc:sldMk cId="2226947422" sldId="2211"/>
            <ac:cxnSpMk id="51" creationId="{37320257-8AFC-53E4-363A-447F5C1CD7FB}"/>
          </ac:cxnSpMkLst>
        </pc:cxnChg>
        <pc:cxnChg chg="add 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54" creationId="{3DB04E8D-DCAE-AB78-5132-50D965996818}"/>
          </ac:cxnSpMkLst>
        </pc:cxnChg>
        <pc:cxnChg chg="add del mod">
          <ac:chgData name="Claudio Torregrosa" userId="aa76c545-f0f6-4a5b-9afb-8767c9fdc557" providerId="ADAL" clId="{918E393E-B818-4E87-AEAD-6D6AA7589DDB}" dt="2023-09-28T15:14:48.702" v="6962" actId="478"/>
          <ac:cxnSpMkLst>
            <pc:docMk/>
            <pc:sldMk cId="2226947422" sldId="2211"/>
            <ac:cxnSpMk id="70" creationId="{2C046D93-94C3-BCDE-5F3C-B179B9D9E95A}"/>
          </ac:cxnSpMkLst>
        </pc:cxnChg>
        <pc:cxnChg chg="add del mod">
          <ac:chgData name="Claudio Torregrosa" userId="aa76c545-f0f6-4a5b-9afb-8767c9fdc557" providerId="ADAL" clId="{918E393E-B818-4E87-AEAD-6D6AA7589DDB}" dt="2023-09-28T15:25:43.174" v="7051" actId="478"/>
          <ac:cxnSpMkLst>
            <pc:docMk/>
            <pc:sldMk cId="2226947422" sldId="2211"/>
            <ac:cxnSpMk id="71" creationId="{80302CBC-F6AF-6CA2-23CA-68761C51CA18}"/>
          </ac:cxnSpMkLst>
        </pc:cxnChg>
        <pc:cxnChg chg="add del mod">
          <ac:chgData name="Claudio Torregrosa" userId="aa76c545-f0f6-4a5b-9afb-8767c9fdc557" providerId="ADAL" clId="{918E393E-B818-4E87-AEAD-6D6AA7589DDB}" dt="2023-09-28T15:26:11.005" v="7055" actId="478"/>
          <ac:cxnSpMkLst>
            <pc:docMk/>
            <pc:sldMk cId="2226947422" sldId="2211"/>
            <ac:cxnSpMk id="75" creationId="{31F3C293-9FDE-2B7D-5A45-A1286D65EA14}"/>
          </ac:cxnSpMkLst>
        </pc:cxnChg>
        <pc:cxnChg chg="add del mod">
          <ac:chgData name="Claudio Torregrosa" userId="aa76c545-f0f6-4a5b-9afb-8767c9fdc557" providerId="ADAL" clId="{918E393E-B818-4E87-AEAD-6D6AA7589DDB}" dt="2023-09-28T15:00:32.779" v="6915" actId="478"/>
          <ac:cxnSpMkLst>
            <pc:docMk/>
            <pc:sldMk cId="2226947422" sldId="2211"/>
            <ac:cxnSpMk id="78" creationId="{D62DD24C-F137-3FDC-946C-89641B14A86E}"/>
          </ac:cxnSpMkLst>
        </pc:cxnChg>
        <pc:cxnChg chg="add 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92" creationId="{E17E54AE-2FCF-C70C-9D97-2697A1661204}"/>
          </ac:cxnSpMkLst>
        </pc:cxnChg>
        <pc:cxnChg chg="add mod">
          <ac:chgData name="Claudio Torregrosa" userId="aa76c545-f0f6-4a5b-9afb-8767c9fdc557" providerId="ADAL" clId="{918E393E-B818-4E87-AEAD-6D6AA7589DDB}" dt="2023-09-28T16:51:17.600" v="7740" actId="1037"/>
          <ac:cxnSpMkLst>
            <pc:docMk/>
            <pc:sldMk cId="2226947422" sldId="2211"/>
            <ac:cxnSpMk id="94" creationId="{5C05C121-CC5C-4CFD-A645-72393326E958}"/>
          </ac:cxnSpMkLst>
        </pc:cxnChg>
        <pc:cxnChg chg="mod topLvl">
          <ac:chgData name="Claudio Torregrosa" userId="aa76c545-f0f6-4a5b-9afb-8767c9fdc557" providerId="ADAL" clId="{918E393E-B818-4E87-AEAD-6D6AA7589DDB}" dt="2023-09-28T16:48:20.173" v="7683" actId="1076"/>
          <ac:cxnSpMkLst>
            <pc:docMk/>
            <pc:sldMk cId="2226947422" sldId="2211"/>
            <ac:cxnSpMk id="101" creationId="{4EB342CD-AA19-CE6D-3612-3E6BC705B2FA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18" creationId="{54BA7590-F4C2-0BC0-FE17-24D42D160DFE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20" creationId="{907DAACF-50C7-368D-2538-4D39B1820C98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22" creationId="{0283507C-14C8-A06A-3864-1F0034E6B2E2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24" creationId="{39F75F40-29F4-882D-7CA7-06382450FC9D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26" creationId="{DF57ABC7-083A-E35D-6B69-E86F0BEFF9D9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28" creationId="{9DFF8C7A-E662-E4AD-23C6-51FDADB95F5F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30" creationId="{1865491D-9B8A-AAC3-C1EB-17EE896F6624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32" creationId="{E6FA61C4-486D-0995-1161-74B90770C84B}"/>
          </ac:cxnSpMkLst>
        </pc:cxnChg>
        <pc:cxnChg chg="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34" creationId="{7D308665-B820-729B-FBC1-1FFC9F4EE7C4}"/>
          </ac:cxnSpMkLst>
        </pc:cxnChg>
        <pc:cxnChg chg="add 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41" creationId="{D23860AE-71B9-4475-001F-86214EB84B02}"/>
          </ac:cxnSpMkLst>
        </pc:cxnChg>
        <pc:cxnChg chg="add 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42" creationId="{FC67A4F4-AC4A-5E55-87A6-0E693AEC162B}"/>
          </ac:cxnSpMkLst>
        </pc:cxnChg>
        <pc:cxnChg chg="add del mod">
          <ac:chgData name="Claudio Torregrosa" userId="aa76c545-f0f6-4a5b-9afb-8767c9fdc557" providerId="ADAL" clId="{918E393E-B818-4E87-AEAD-6D6AA7589DDB}" dt="2023-09-28T15:14:34.501" v="6960" actId="478"/>
          <ac:cxnSpMkLst>
            <pc:docMk/>
            <pc:sldMk cId="2226947422" sldId="2211"/>
            <ac:cxnSpMk id="144" creationId="{450AF09F-A4C5-30E3-26A2-6662199BF858}"/>
          </ac:cxnSpMkLst>
        </pc:cxnChg>
        <pc:cxnChg chg="add mod or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45" creationId="{D2AD3DD0-81EA-8B7B-6934-8F818BC6DD06}"/>
          </ac:cxnSpMkLst>
        </pc:cxnChg>
        <pc:cxnChg chg="add mod">
          <ac:chgData name="Claudio Torregrosa" userId="aa76c545-f0f6-4a5b-9afb-8767c9fdc557" providerId="ADAL" clId="{918E393E-B818-4E87-AEAD-6D6AA7589DDB}" dt="2023-09-28T16:25:09.433" v="7429" actId="1036"/>
          <ac:cxnSpMkLst>
            <pc:docMk/>
            <pc:sldMk cId="2226947422" sldId="2211"/>
            <ac:cxnSpMk id="149" creationId="{4ECA1A78-F1F3-5A27-98D5-59309906E3FC}"/>
          </ac:cxnSpMkLst>
        </pc:cxnChg>
        <pc:cxnChg chg="add mod">
          <ac:chgData name="Claudio Torregrosa" userId="aa76c545-f0f6-4a5b-9afb-8767c9fdc557" providerId="ADAL" clId="{918E393E-B818-4E87-AEAD-6D6AA7589DDB}" dt="2023-09-28T16:52:12.282" v="7743" actId="164"/>
          <ac:cxnSpMkLst>
            <pc:docMk/>
            <pc:sldMk cId="2226947422" sldId="2211"/>
            <ac:cxnSpMk id="156" creationId="{0DD35FBF-DB19-F3E6-4F62-3CE64B5C449E}"/>
          </ac:cxnSpMkLst>
        </pc:cxnChg>
        <pc:cxnChg chg="add mod">
          <ac:chgData name="Claudio Torregrosa" userId="aa76c545-f0f6-4a5b-9afb-8767c9fdc557" providerId="ADAL" clId="{918E393E-B818-4E87-AEAD-6D6AA7589DDB}" dt="2023-09-28T16:58:23.292" v="7776" actId="1037"/>
          <ac:cxnSpMkLst>
            <pc:docMk/>
            <pc:sldMk cId="2226947422" sldId="2211"/>
            <ac:cxnSpMk id="160" creationId="{9846DF2B-4994-74E1-A359-574ADDD3B7AD}"/>
          </ac:cxnSpMkLst>
        </pc:cxnChg>
        <pc:cxnChg chg="mod">
          <ac:chgData name="Claudio Torregrosa" userId="aa76c545-f0f6-4a5b-9afb-8767c9fdc557" providerId="ADAL" clId="{918E393E-B818-4E87-AEAD-6D6AA7589DDB}" dt="2023-09-28T16:49:17.740" v="7693" actId="1076"/>
          <ac:cxnSpMkLst>
            <pc:docMk/>
            <pc:sldMk cId="2226947422" sldId="2211"/>
            <ac:cxnSpMk id="172" creationId="{A4E9288E-3C5B-5381-7CA8-BA5591AC2169}"/>
          </ac:cxnSpMkLst>
        </pc:cxnChg>
        <pc:cxnChg chg="mod">
          <ac:chgData name="Claudio Torregrosa" userId="aa76c545-f0f6-4a5b-9afb-8767c9fdc557" providerId="ADAL" clId="{918E393E-B818-4E87-AEAD-6D6AA7589DDB}" dt="2023-09-28T16:50:05.467" v="7730" actId="1035"/>
          <ac:cxnSpMkLst>
            <pc:docMk/>
            <pc:sldMk cId="2226947422" sldId="2211"/>
            <ac:cxnSpMk id="178" creationId="{36C78C71-320B-4069-C12F-7BE7A57C59D1}"/>
          </ac:cxnSpMkLst>
        </pc:cxnChg>
        <pc:cxnChg chg="add mod ord">
          <ac:chgData name="Claudio Torregrosa" userId="aa76c545-f0f6-4a5b-9afb-8767c9fdc557" providerId="ADAL" clId="{918E393E-B818-4E87-AEAD-6D6AA7589DDB}" dt="2023-09-28T16:48:45.051" v="7687" actId="167"/>
          <ac:cxnSpMkLst>
            <pc:docMk/>
            <pc:sldMk cId="2226947422" sldId="2211"/>
            <ac:cxnSpMk id="183" creationId="{C0370DFF-B989-6492-0F8A-504E402AD116}"/>
          </ac:cxnSpMkLst>
        </pc:cxnChg>
        <pc:cxnChg chg="mod">
          <ac:chgData name="Claudio Torregrosa" userId="aa76c545-f0f6-4a5b-9afb-8767c9fdc557" providerId="ADAL" clId="{918E393E-B818-4E87-AEAD-6D6AA7589DDB}" dt="2023-09-28T16:48:26.167" v="7684" actId="478"/>
          <ac:cxnSpMkLst>
            <pc:docMk/>
            <pc:sldMk cId="2226947422" sldId="2211"/>
            <ac:cxnSpMk id="189" creationId="{0C31D0EF-2E69-A452-840F-DDC462865D19}"/>
          </ac:cxnSpMkLst>
        </pc:cxnChg>
        <pc:cxnChg chg="add mod ord">
          <ac:chgData name="Claudio Torregrosa" userId="aa76c545-f0f6-4a5b-9afb-8767c9fdc557" providerId="ADAL" clId="{918E393E-B818-4E87-AEAD-6D6AA7589DDB}" dt="2023-09-28T16:49:54.198" v="7700" actId="164"/>
          <ac:cxnSpMkLst>
            <pc:docMk/>
            <pc:sldMk cId="2226947422" sldId="2211"/>
            <ac:cxnSpMk id="196" creationId="{9B8DC7EA-FF38-D3CF-5FAE-39931CECB2CB}"/>
          </ac:cxnSpMkLst>
        </pc:cxnChg>
        <pc:cxnChg chg="add mod">
          <ac:chgData name="Claudio Torregrosa" userId="aa76c545-f0f6-4a5b-9afb-8767c9fdc557" providerId="ADAL" clId="{918E393E-B818-4E87-AEAD-6D6AA7589DDB}" dt="2023-09-28T16:50:18.955" v="7731" actId="164"/>
          <ac:cxnSpMkLst>
            <pc:docMk/>
            <pc:sldMk cId="2226947422" sldId="2211"/>
            <ac:cxnSpMk id="199" creationId="{19B99E60-896F-9009-16AA-2420FA5B17FE}"/>
          </ac:cxnSpMkLst>
        </pc:cxnChg>
        <pc:cxnChg chg="add mod ord">
          <ac:chgData name="Claudio Torregrosa" userId="aa76c545-f0f6-4a5b-9afb-8767c9fdc557" providerId="ADAL" clId="{918E393E-B818-4E87-AEAD-6D6AA7589DDB}" dt="2023-09-28T16:51:05.149" v="7737" actId="164"/>
          <ac:cxnSpMkLst>
            <pc:docMk/>
            <pc:sldMk cId="2226947422" sldId="2211"/>
            <ac:cxnSpMk id="211" creationId="{CBD7DC69-E32F-6A7D-245D-37AC94A76750}"/>
          </ac:cxnSpMkLst>
        </pc:cxnChg>
      </pc:sldChg>
      <pc:sldChg chg="addSp delSp modSp new del mod">
        <pc:chgData name="Claudio Torregrosa" userId="aa76c545-f0f6-4a5b-9afb-8767c9fdc557" providerId="ADAL" clId="{918E393E-B818-4E87-AEAD-6D6AA7589DDB}" dt="2023-09-28T16:38:15.201" v="7619" actId="47"/>
        <pc:sldMkLst>
          <pc:docMk/>
          <pc:sldMk cId="2151814589" sldId="2212"/>
        </pc:sldMkLst>
        <pc:spChg chg="del">
          <ac:chgData name="Claudio Torregrosa" userId="aa76c545-f0f6-4a5b-9afb-8767c9fdc557" providerId="ADAL" clId="{918E393E-B818-4E87-AEAD-6D6AA7589DDB}" dt="2023-09-28T14:45:26.944" v="6770" actId="478"/>
          <ac:spMkLst>
            <pc:docMk/>
            <pc:sldMk cId="2151814589" sldId="2212"/>
            <ac:spMk id="3" creationId="{7C1E7BD0-A7D4-790F-6259-EF827B89EFDC}"/>
          </ac:spMkLst>
        </pc:spChg>
        <pc:spChg chg="mod topLvl">
          <ac:chgData name="Claudio Torregrosa" userId="aa76c545-f0f6-4a5b-9afb-8767c9fdc557" providerId="ADAL" clId="{918E393E-B818-4E87-AEAD-6D6AA7589DDB}" dt="2023-09-28T14:53:40.455" v="6801" actId="164"/>
          <ac:spMkLst>
            <pc:docMk/>
            <pc:sldMk cId="2151814589" sldId="2212"/>
            <ac:spMk id="6" creationId="{AF240741-A1C7-336A-8099-CFC6CCDC85F0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18" creationId="{23CD3A4A-422C-1C33-3D17-318FDF4C1215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20" creationId="{0ADF9CA6-F21A-3468-6B1D-4CAF17676BCD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22" creationId="{2BD08200-0D0C-A1AE-36A5-6DC09CA40670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24" creationId="{1292858D-44B9-55C4-5B62-3373F64E992F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26" creationId="{81D0CBCD-4DE1-4E0A-B154-522CE26771AB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28" creationId="{90185392-6BEB-B927-6923-5E87F9D78B81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30" creationId="{4A46676D-6C0A-055D-86EF-C0BC7A8AD4E5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32" creationId="{E02902E4-CA0F-6B85-80AF-9C8803DDF74B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34" creationId="{72BCDDB1-03AB-F835-81AA-F0127F1FAEC7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36" creationId="{CB9D3256-7E26-122A-041C-F8EDA6FD1503}"/>
          </ac:spMkLst>
        </pc:spChg>
        <pc:spChg chg="mod">
          <ac:chgData name="Claudio Torregrosa" userId="aa76c545-f0f6-4a5b-9afb-8767c9fdc557" providerId="ADAL" clId="{918E393E-B818-4E87-AEAD-6D6AA7589DDB}" dt="2023-09-28T14:45:32.968" v="6772" actId="165"/>
          <ac:spMkLst>
            <pc:docMk/>
            <pc:sldMk cId="2151814589" sldId="2212"/>
            <ac:spMk id="38" creationId="{06E85D64-F18F-CDE6-1302-7546AD11A9FF}"/>
          </ac:spMkLst>
        </pc:spChg>
        <pc:grpChg chg="add del mod">
          <ac:chgData name="Claudio Torregrosa" userId="aa76c545-f0f6-4a5b-9afb-8767c9fdc557" providerId="ADAL" clId="{918E393E-B818-4E87-AEAD-6D6AA7589DDB}" dt="2023-09-28T14:45:32.968" v="6772" actId="165"/>
          <ac:grpSpMkLst>
            <pc:docMk/>
            <pc:sldMk cId="2151814589" sldId="2212"/>
            <ac:grpSpMk id="5" creationId="{7182605F-1419-1E92-5D55-FA42EE2F8705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7" creationId="{F8E9B633-FF7A-1913-E707-F97FA089885F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8" creationId="{BF0DC0E4-CDD3-8D4E-5307-2D7DE015533C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9" creationId="{F9902B21-7BD1-D48A-0ADB-CE156CBEF632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10" creationId="{F3EC6F2B-DC23-022B-C11B-4A7C98C1C016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11" creationId="{17405DB3-94DC-4B23-2392-85EC5BF87637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12" creationId="{1CE2E812-7F62-26BB-DE1F-8F0B9AE3F8FF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13" creationId="{0FE6C73B-D57B-7CCA-B4F0-F54E26529163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14" creationId="{A59A0DE6-00D7-D73D-0AB7-CD5AD60F4718}"/>
          </ac:grpSpMkLst>
        </pc:grpChg>
        <pc:grpChg chg="del mod topLvl">
          <ac:chgData name="Claudio Torregrosa" userId="aa76c545-f0f6-4a5b-9afb-8767c9fdc557" providerId="ADAL" clId="{918E393E-B818-4E87-AEAD-6D6AA7589DDB}" dt="2023-09-28T14:45:54.950" v="6773" actId="478"/>
          <ac:grpSpMkLst>
            <pc:docMk/>
            <pc:sldMk cId="2151814589" sldId="2212"/>
            <ac:grpSpMk id="15" creationId="{A5326100-433A-19CC-EE6E-4EF7D76019B6}"/>
          </ac:grpSpMkLst>
        </pc:grpChg>
        <pc:grpChg chg="mod topLvl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16" creationId="{BF2988E0-6362-46D7-D753-D3B4BC97E23C}"/>
          </ac:grpSpMkLst>
        </pc:grpChg>
        <pc:grpChg chg="del mod topLvl">
          <ac:chgData name="Claudio Torregrosa" userId="aa76c545-f0f6-4a5b-9afb-8767c9fdc557" providerId="ADAL" clId="{918E393E-B818-4E87-AEAD-6D6AA7589DDB}" dt="2023-09-28T14:45:54.950" v="6773" actId="478"/>
          <ac:grpSpMkLst>
            <pc:docMk/>
            <pc:sldMk cId="2151814589" sldId="2212"/>
            <ac:grpSpMk id="17" creationId="{1112EBDC-69E9-1552-B80A-F6300C3A0A92}"/>
          </ac:grpSpMkLst>
        </pc:grpChg>
        <pc:grpChg chg="add mod">
          <ac:chgData name="Claudio Torregrosa" userId="aa76c545-f0f6-4a5b-9afb-8767c9fdc557" providerId="ADAL" clId="{918E393E-B818-4E87-AEAD-6D6AA7589DDB}" dt="2023-09-28T14:53:40.455" v="6801" actId="164"/>
          <ac:grpSpMkLst>
            <pc:docMk/>
            <pc:sldMk cId="2151814589" sldId="2212"/>
            <ac:grpSpMk id="40" creationId="{14B6715F-1863-E170-21AF-35F9981BF53C}"/>
          </ac:grpSpMkLst>
        </pc:grp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19" creationId="{520DC543-505A-1781-47BB-6C32346966AD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21" creationId="{2F14885B-64FB-C0C5-4586-D529D1E239EA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23" creationId="{B9CA4AA1-5C40-2FFD-3E27-64FFE995747D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25" creationId="{65FAF88E-7F23-4549-E8FF-742FDFB746DA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27" creationId="{35B52A4E-F072-1CDC-0D7C-C133C4241CBD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29" creationId="{ADEBD0BB-55EA-305A-4D8D-1FCE565A49DA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31" creationId="{F5427D59-3C29-F23F-46A4-5BAE0684EAF9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33" creationId="{D885B35C-61BE-2144-CAC2-114B8B51C1C4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35" creationId="{467CEB68-A824-25EB-939E-4BC35215C31D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37" creationId="{7153499F-5A27-43B1-A74A-214E27BE98C9}"/>
          </ac:cxnSpMkLst>
        </pc:cxnChg>
        <pc:cxnChg chg="mod">
          <ac:chgData name="Claudio Torregrosa" userId="aa76c545-f0f6-4a5b-9afb-8767c9fdc557" providerId="ADAL" clId="{918E393E-B818-4E87-AEAD-6D6AA7589DDB}" dt="2023-09-28T14:45:32.968" v="6772" actId="165"/>
          <ac:cxnSpMkLst>
            <pc:docMk/>
            <pc:sldMk cId="2151814589" sldId="2212"/>
            <ac:cxnSpMk id="39" creationId="{BCF67877-B7CB-0440-C765-B4135F97504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31C69-F9A3-43EF-86E0-42E1993808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CC0FB-F171-4723-81CE-14A1B9867238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GB" sz="2800" b="1" dirty="0"/>
            <a:t>Introduction: Top Level Regulation Framework</a:t>
          </a:r>
          <a:endParaRPr lang="en-US" sz="2800" b="1" dirty="0"/>
        </a:p>
      </dgm:t>
    </dgm:pt>
    <dgm:pt modelId="{B0F0EC13-B744-4C9F-AE75-F84A6EE76098}" type="parTrans" cxnId="{C3A0C50C-31AB-414B-A040-AD630D9E141C}">
      <dgm:prSet/>
      <dgm:spPr/>
      <dgm:t>
        <a:bodyPr/>
        <a:lstStyle/>
        <a:p>
          <a:endParaRPr lang="en-US"/>
        </a:p>
      </dgm:t>
    </dgm:pt>
    <dgm:pt modelId="{2481DEFE-838F-4262-A20F-B3190356AA54}" type="sibTrans" cxnId="{C3A0C50C-31AB-414B-A040-AD630D9E141C}">
      <dgm:prSet/>
      <dgm:spPr/>
      <dgm:t>
        <a:bodyPr/>
        <a:lstStyle/>
        <a:p>
          <a:endParaRPr lang="en-US"/>
        </a:p>
      </dgm:t>
    </dgm:pt>
    <dgm:pt modelId="{4F8142C8-89A9-4203-9B27-96482F7867F2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800" b="1" dirty="0"/>
            <a:t>Activity Permits &amp; Operational Permits</a:t>
          </a:r>
          <a:br>
            <a:rPr lang="en-US" sz="2800" dirty="0"/>
          </a:br>
          <a:r>
            <a:rPr lang="en-GB" sz="2400" dirty="0"/>
            <a:t>Schedule, Documentation, Safety Analysis Report</a:t>
          </a:r>
          <a:endParaRPr lang="en-US" sz="1800" dirty="0"/>
        </a:p>
      </dgm:t>
    </dgm:pt>
    <dgm:pt modelId="{42A8564E-3875-4969-BB0C-2C1978A31B91}" type="parTrans" cxnId="{19DE97AE-E3CF-4B3E-8E58-98EA34A19AA9}">
      <dgm:prSet/>
      <dgm:spPr/>
      <dgm:t>
        <a:bodyPr/>
        <a:lstStyle/>
        <a:p>
          <a:endParaRPr lang="en-US"/>
        </a:p>
      </dgm:t>
    </dgm:pt>
    <dgm:pt modelId="{55883148-EB6E-497A-B87B-9B4159B5BEC3}" type="sibTrans" cxnId="{19DE97AE-E3CF-4B3E-8E58-98EA34A19AA9}">
      <dgm:prSet/>
      <dgm:spPr/>
      <dgm:t>
        <a:bodyPr/>
        <a:lstStyle/>
        <a:p>
          <a:endParaRPr lang="en-US"/>
        </a:p>
      </dgm:t>
    </dgm:pt>
    <dgm:pt modelId="{1C9E3B3B-5897-4C1A-9CB6-E677B2947E5E}">
      <dgm:prSet phldrT="[Texto]" custT="1"/>
      <dgm:spPr>
        <a:solidFill>
          <a:srgbClr val="00B050"/>
        </a:solidFill>
      </dgm:spPr>
      <dgm:t>
        <a:bodyPr/>
        <a:lstStyle/>
        <a:p>
          <a:r>
            <a:rPr lang="en-US" sz="2800" b="1" dirty="0"/>
            <a:t>Complementary Experiment (CE) Proposals  </a:t>
          </a:r>
          <a:r>
            <a:rPr lang="en-US" sz="2800" b="0" dirty="0"/>
            <a:t>(R026, R160, TC)</a:t>
          </a:r>
          <a:endParaRPr lang="en-US" sz="2400" b="0" dirty="0"/>
        </a:p>
      </dgm:t>
    </dgm:pt>
    <dgm:pt modelId="{8C8DDEAC-17EF-446C-8394-E1134CF8A66D}" type="parTrans" cxnId="{D4811A81-D90F-45C1-A0B8-A29011DFC4F8}">
      <dgm:prSet/>
      <dgm:spPr/>
      <dgm:t>
        <a:bodyPr/>
        <a:lstStyle/>
        <a:p>
          <a:endParaRPr lang="en-US"/>
        </a:p>
      </dgm:t>
    </dgm:pt>
    <dgm:pt modelId="{8C3CF079-9AC2-4626-8F4B-DF0D5646004A}" type="sibTrans" cxnId="{D4811A81-D90F-45C1-A0B8-A29011DFC4F8}">
      <dgm:prSet/>
      <dgm:spPr/>
      <dgm:t>
        <a:bodyPr/>
        <a:lstStyle/>
        <a:p>
          <a:endParaRPr lang="en-US"/>
        </a:p>
      </dgm:t>
    </dgm:pt>
    <dgm:pt modelId="{3543984F-D193-4B11-8467-D7BCA40C2EBA}">
      <dgm:prSet custT="1"/>
      <dgm:spPr>
        <a:solidFill>
          <a:schemeClr val="accent2"/>
        </a:solidFill>
      </dgm:spPr>
      <dgm:t>
        <a:bodyPr/>
        <a:lstStyle/>
        <a:p>
          <a:r>
            <a:rPr lang="en-US" sz="2800" b="1" dirty="0"/>
            <a:t>Some Safety Implications of the Complementary Experiments </a:t>
          </a:r>
        </a:p>
      </dgm:t>
    </dgm:pt>
    <dgm:pt modelId="{460A7C30-4474-407E-90B6-ECA3F58DF9FF}" type="parTrans" cxnId="{2BBC9FE1-34D3-4406-BFF5-0A0289A6F2D2}">
      <dgm:prSet/>
      <dgm:spPr/>
      <dgm:t>
        <a:bodyPr/>
        <a:lstStyle/>
        <a:p>
          <a:endParaRPr lang="en-US"/>
        </a:p>
      </dgm:t>
    </dgm:pt>
    <dgm:pt modelId="{FF0CB8D7-0C30-4789-817C-3FFD8CC0406D}" type="sibTrans" cxnId="{2BBC9FE1-34D3-4406-BFF5-0A0289A6F2D2}">
      <dgm:prSet/>
      <dgm:spPr/>
      <dgm:t>
        <a:bodyPr/>
        <a:lstStyle/>
        <a:p>
          <a:endParaRPr lang="en-US"/>
        </a:p>
      </dgm:t>
    </dgm:pt>
    <dgm:pt modelId="{C252D806-4702-4ED2-9D95-495DB78394D1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2800" b="1" dirty="0"/>
            <a:t>Safety Integration of CE within IFMIF-DONES Safety Design</a:t>
          </a:r>
          <a:endParaRPr lang="en-US" sz="2800" b="1" dirty="0"/>
        </a:p>
      </dgm:t>
    </dgm:pt>
    <dgm:pt modelId="{DC660E3B-6AD0-41E9-A234-37D08980B508}" type="parTrans" cxnId="{5734D827-2C8C-40C3-93EB-75F40C5C107E}">
      <dgm:prSet/>
      <dgm:spPr/>
      <dgm:t>
        <a:bodyPr/>
        <a:lstStyle/>
        <a:p>
          <a:endParaRPr lang="en-US"/>
        </a:p>
      </dgm:t>
    </dgm:pt>
    <dgm:pt modelId="{BEF4C3F8-5E2B-417B-BFBA-7792CED1B2C6}" type="sibTrans" cxnId="{5734D827-2C8C-40C3-93EB-75F40C5C107E}">
      <dgm:prSet/>
      <dgm:spPr/>
      <dgm:t>
        <a:bodyPr/>
        <a:lstStyle/>
        <a:p>
          <a:endParaRPr lang="en-US"/>
        </a:p>
      </dgm:t>
    </dgm:pt>
    <dgm:pt modelId="{C9D78BF1-D849-471C-B341-B2AC3D601F69}">
      <dgm:prSet custT="1"/>
      <dgm:spPr>
        <a:solidFill>
          <a:srgbClr val="0070C0"/>
        </a:solidFill>
      </dgm:spPr>
      <dgm:t>
        <a:bodyPr/>
        <a:lstStyle/>
        <a:p>
          <a:r>
            <a:rPr lang="en-US" sz="2800" b="1" dirty="0"/>
            <a:t>Conclusions and some Take-home Hints </a:t>
          </a:r>
          <a:r>
            <a:rPr lang="en-US" sz="2800" b="1" dirty="0">
              <a:sym typeface="Wingdings" panose="05000000000000000000" pitchFamily="2" charset="2"/>
            </a:rPr>
            <a:t></a:t>
          </a:r>
          <a:endParaRPr lang="en-US" sz="2800" b="1" dirty="0"/>
        </a:p>
      </dgm:t>
    </dgm:pt>
    <dgm:pt modelId="{6DAB0DF7-E021-4366-B993-DE499A311715}" type="parTrans" cxnId="{A9DCD8B6-C5A4-4B4C-8E40-3E4E87A4B250}">
      <dgm:prSet/>
      <dgm:spPr/>
      <dgm:t>
        <a:bodyPr/>
        <a:lstStyle/>
        <a:p>
          <a:endParaRPr lang="en-US"/>
        </a:p>
      </dgm:t>
    </dgm:pt>
    <dgm:pt modelId="{94EBE368-DD37-4D7B-BB7D-BB021E749FB8}" type="sibTrans" cxnId="{A9DCD8B6-C5A4-4B4C-8E40-3E4E87A4B250}">
      <dgm:prSet/>
      <dgm:spPr/>
      <dgm:t>
        <a:bodyPr/>
        <a:lstStyle/>
        <a:p>
          <a:endParaRPr lang="en-US"/>
        </a:p>
      </dgm:t>
    </dgm:pt>
    <dgm:pt modelId="{18ABDC13-EF59-483A-8E0F-00BE0BE3D60D}" type="pres">
      <dgm:prSet presAssocID="{DF531C69-F9A3-43EF-86E0-42E199380886}" presName="Name0" presStyleCnt="0">
        <dgm:presLayoutVars>
          <dgm:chMax val="7"/>
          <dgm:chPref val="7"/>
          <dgm:dir/>
        </dgm:presLayoutVars>
      </dgm:prSet>
      <dgm:spPr/>
    </dgm:pt>
    <dgm:pt modelId="{09A93EF1-8846-4BB5-A41F-A3138A8A8ECF}" type="pres">
      <dgm:prSet presAssocID="{DF531C69-F9A3-43EF-86E0-42E199380886}" presName="Name1" presStyleCnt="0"/>
      <dgm:spPr/>
    </dgm:pt>
    <dgm:pt modelId="{506FE788-B63A-4F97-8F4C-DF300522A660}" type="pres">
      <dgm:prSet presAssocID="{DF531C69-F9A3-43EF-86E0-42E199380886}" presName="cycle" presStyleCnt="0"/>
      <dgm:spPr/>
    </dgm:pt>
    <dgm:pt modelId="{480BB160-7FAA-4243-968B-2BCB1AE3E150}" type="pres">
      <dgm:prSet presAssocID="{DF531C69-F9A3-43EF-86E0-42E199380886}" presName="srcNode" presStyleLbl="node1" presStyleIdx="0" presStyleCnt="6"/>
      <dgm:spPr/>
    </dgm:pt>
    <dgm:pt modelId="{47D5DAB2-1F0E-45E2-93E4-68AAE547E073}" type="pres">
      <dgm:prSet presAssocID="{DF531C69-F9A3-43EF-86E0-42E199380886}" presName="conn" presStyleLbl="parChTrans1D2" presStyleIdx="0" presStyleCnt="1"/>
      <dgm:spPr/>
    </dgm:pt>
    <dgm:pt modelId="{FE6E8EEC-A40E-4B4C-85AE-D695360C1A70}" type="pres">
      <dgm:prSet presAssocID="{DF531C69-F9A3-43EF-86E0-42E199380886}" presName="extraNode" presStyleLbl="node1" presStyleIdx="0" presStyleCnt="6"/>
      <dgm:spPr/>
    </dgm:pt>
    <dgm:pt modelId="{F3688DEB-3D02-43F0-9C99-AD94BA8F0921}" type="pres">
      <dgm:prSet presAssocID="{DF531C69-F9A3-43EF-86E0-42E199380886}" presName="dstNode" presStyleLbl="node1" presStyleIdx="0" presStyleCnt="6"/>
      <dgm:spPr/>
    </dgm:pt>
    <dgm:pt modelId="{6DFD8885-E400-4C89-AA2C-BD5A5E439663}" type="pres">
      <dgm:prSet presAssocID="{47CCC0FB-F171-4723-81CE-14A1B9867238}" presName="text_1" presStyleLbl="node1" presStyleIdx="0" presStyleCnt="6">
        <dgm:presLayoutVars>
          <dgm:bulletEnabled val="1"/>
        </dgm:presLayoutVars>
      </dgm:prSet>
      <dgm:spPr/>
    </dgm:pt>
    <dgm:pt modelId="{677E30BD-6672-4FF4-80CF-1E79748B4B6B}" type="pres">
      <dgm:prSet presAssocID="{47CCC0FB-F171-4723-81CE-14A1B9867238}" presName="accent_1" presStyleCnt="0"/>
      <dgm:spPr/>
    </dgm:pt>
    <dgm:pt modelId="{D2F66562-1FD9-4A03-8167-9FA0D4DA29A5}" type="pres">
      <dgm:prSet presAssocID="{47CCC0FB-F171-4723-81CE-14A1B9867238}" presName="accentRepeatNode" presStyleLbl="solidFgAcc1" presStyleIdx="0" presStyleCnt="6"/>
      <dgm:spPr/>
    </dgm:pt>
    <dgm:pt modelId="{B4DAF940-5677-4D66-B656-72C206AB742F}" type="pres">
      <dgm:prSet presAssocID="{4F8142C8-89A9-4203-9B27-96482F7867F2}" presName="text_2" presStyleLbl="node1" presStyleIdx="1" presStyleCnt="6" custScaleY="143314">
        <dgm:presLayoutVars>
          <dgm:bulletEnabled val="1"/>
        </dgm:presLayoutVars>
      </dgm:prSet>
      <dgm:spPr/>
    </dgm:pt>
    <dgm:pt modelId="{7D3E427D-E42A-43EF-AFBA-761178A5D80B}" type="pres">
      <dgm:prSet presAssocID="{4F8142C8-89A9-4203-9B27-96482F7867F2}" presName="accent_2" presStyleCnt="0"/>
      <dgm:spPr/>
    </dgm:pt>
    <dgm:pt modelId="{EF1E3DB7-60AF-4B85-A77B-63808C695099}" type="pres">
      <dgm:prSet presAssocID="{4F8142C8-89A9-4203-9B27-96482F7867F2}" presName="accentRepeatNode" presStyleLbl="solidFgAcc1" presStyleIdx="1" presStyleCnt="6"/>
      <dgm:spPr/>
    </dgm:pt>
    <dgm:pt modelId="{E8E38C41-75D9-4397-9C7C-29114854A7D7}" type="pres">
      <dgm:prSet presAssocID="{1C9E3B3B-5897-4C1A-9CB6-E677B2947E5E}" presName="text_3" presStyleLbl="node1" presStyleIdx="2" presStyleCnt="6">
        <dgm:presLayoutVars>
          <dgm:bulletEnabled val="1"/>
        </dgm:presLayoutVars>
      </dgm:prSet>
      <dgm:spPr/>
    </dgm:pt>
    <dgm:pt modelId="{3CA8B666-1C46-49A1-A6AF-A9625B48DDB8}" type="pres">
      <dgm:prSet presAssocID="{1C9E3B3B-5897-4C1A-9CB6-E677B2947E5E}" presName="accent_3" presStyleCnt="0"/>
      <dgm:spPr/>
    </dgm:pt>
    <dgm:pt modelId="{E3299636-4E1E-481E-8199-54F35419DD77}" type="pres">
      <dgm:prSet presAssocID="{1C9E3B3B-5897-4C1A-9CB6-E677B2947E5E}" presName="accentRepeatNode" presStyleLbl="solidFgAcc1" presStyleIdx="2" presStyleCnt="6"/>
      <dgm:spPr/>
    </dgm:pt>
    <dgm:pt modelId="{D1C7C093-376C-4CDF-83BC-F1557A1954E5}" type="pres">
      <dgm:prSet presAssocID="{3543984F-D193-4B11-8467-D7BCA40C2EBA}" presName="text_4" presStyleLbl="node1" presStyleIdx="3" presStyleCnt="6">
        <dgm:presLayoutVars>
          <dgm:bulletEnabled val="1"/>
        </dgm:presLayoutVars>
      </dgm:prSet>
      <dgm:spPr/>
    </dgm:pt>
    <dgm:pt modelId="{84D1DBC4-7E5C-4467-8BA2-A028E8640C72}" type="pres">
      <dgm:prSet presAssocID="{3543984F-D193-4B11-8467-D7BCA40C2EBA}" presName="accent_4" presStyleCnt="0"/>
      <dgm:spPr/>
    </dgm:pt>
    <dgm:pt modelId="{8E51E7D0-C81E-402D-ADD4-5D8210AA522D}" type="pres">
      <dgm:prSet presAssocID="{3543984F-D193-4B11-8467-D7BCA40C2EBA}" presName="accentRepeatNode" presStyleLbl="solidFgAcc1" presStyleIdx="3" presStyleCnt="6"/>
      <dgm:spPr/>
    </dgm:pt>
    <dgm:pt modelId="{8FFCD72C-561F-4B26-90F8-73F6EE666D60}" type="pres">
      <dgm:prSet presAssocID="{C252D806-4702-4ED2-9D95-495DB78394D1}" presName="text_5" presStyleLbl="node1" presStyleIdx="4" presStyleCnt="6">
        <dgm:presLayoutVars>
          <dgm:bulletEnabled val="1"/>
        </dgm:presLayoutVars>
      </dgm:prSet>
      <dgm:spPr/>
    </dgm:pt>
    <dgm:pt modelId="{57158AAE-28DF-46B2-B267-00C1A160EEC7}" type="pres">
      <dgm:prSet presAssocID="{C252D806-4702-4ED2-9D95-495DB78394D1}" presName="accent_5" presStyleCnt="0"/>
      <dgm:spPr/>
    </dgm:pt>
    <dgm:pt modelId="{44250587-1470-48F5-BD56-C681147418AB}" type="pres">
      <dgm:prSet presAssocID="{C252D806-4702-4ED2-9D95-495DB78394D1}" presName="accentRepeatNode" presStyleLbl="solidFgAcc1" presStyleIdx="4" presStyleCnt="6"/>
      <dgm:spPr/>
    </dgm:pt>
    <dgm:pt modelId="{6CDD59AA-2C86-4EEB-A5FB-9630D24182B5}" type="pres">
      <dgm:prSet presAssocID="{C9D78BF1-D849-471C-B341-B2AC3D601F69}" presName="text_6" presStyleLbl="node1" presStyleIdx="5" presStyleCnt="6">
        <dgm:presLayoutVars>
          <dgm:bulletEnabled val="1"/>
        </dgm:presLayoutVars>
      </dgm:prSet>
      <dgm:spPr/>
    </dgm:pt>
    <dgm:pt modelId="{FE9666AA-927F-4871-8A7E-9287BD3E3075}" type="pres">
      <dgm:prSet presAssocID="{C9D78BF1-D849-471C-B341-B2AC3D601F69}" presName="accent_6" presStyleCnt="0"/>
      <dgm:spPr/>
    </dgm:pt>
    <dgm:pt modelId="{10DFEB93-E859-48C1-9AD4-58CEEF02B3B4}" type="pres">
      <dgm:prSet presAssocID="{C9D78BF1-D849-471C-B341-B2AC3D601F69}" presName="accentRepeatNode" presStyleLbl="solidFgAcc1" presStyleIdx="5" presStyleCnt="6"/>
      <dgm:spPr/>
    </dgm:pt>
  </dgm:ptLst>
  <dgm:cxnLst>
    <dgm:cxn modelId="{B6D2AA05-8D05-42AA-90EC-2B65793FF65E}" type="presOf" srcId="{C252D806-4702-4ED2-9D95-495DB78394D1}" destId="{8FFCD72C-561F-4B26-90F8-73F6EE666D60}" srcOrd="0" destOrd="0" presId="urn:microsoft.com/office/officeart/2008/layout/VerticalCurvedList"/>
    <dgm:cxn modelId="{C3A0C50C-31AB-414B-A040-AD630D9E141C}" srcId="{DF531C69-F9A3-43EF-86E0-42E199380886}" destId="{47CCC0FB-F171-4723-81CE-14A1B9867238}" srcOrd="0" destOrd="0" parTransId="{B0F0EC13-B744-4C9F-AE75-F84A6EE76098}" sibTransId="{2481DEFE-838F-4262-A20F-B3190356AA54}"/>
    <dgm:cxn modelId="{5734D827-2C8C-40C3-93EB-75F40C5C107E}" srcId="{DF531C69-F9A3-43EF-86E0-42E199380886}" destId="{C252D806-4702-4ED2-9D95-495DB78394D1}" srcOrd="4" destOrd="0" parTransId="{DC660E3B-6AD0-41E9-A234-37D08980B508}" sibTransId="{BEF4C3F8-5E2B-417B-BFBA-7792CED1B2C6}"/>
    <dgm:cxn modelId="{52999D3A-2EEC-470A-89BF-DAEF59E44738}" type="presOf" srcId="{4F8142C8-89A9-4203-9B27-96482F7867F2}" destId="{B4DAF940-5677-4D66-B656-72C206AB742F}" srcOrd="0" destOrd="0" presId="urn:microsoft.com/office/officeart/2008/layout/VerticalCurvedList"/>
    <dgm:cxn modelId="{D4811A81-D90F-45C1-A0B8-A29011DFC4F8}" srcId="{DF531C69-F9A3-43EF-86E0-42E199380886}" destId="{1C9E3B3B-5897-4C1A-9CB6-E677B2947E5E}" srcOrd="2" destOrd="0" parTransId="{8C8DDEAC-17EF-446C-8394-E1134CF8A66D}" sibTransId="{8C3CF079-9AC2-4626-8F4B-DF0D5646004A}"/>
    <dgm:cxn modelId="{9CBFC59A-75AF-48EE-A6BA-356230225D62}" type="presOf" srcId="{47CCC0FB-F171-4723-81CE-14A1B9867238}" destId="{6DFD8885-E400-4C89-AA2C-BD5A5E439663}" srcOrd="0" destOrd="0" presId="urn:microsoft.com/office/officeart/2008/layout/VerticalCurvedList"/>
    <dgm:cxn modelId="{63A89E9C-A7AA-4A53-837A-A3CBCB63DDD6}" type="presOf" srcId="{C9D78BF1-D849-471C-B341-B2AC3D601F69}" destId="{6CDD59AA-2C86-4EEB-A5FB-9630D24182B5}" srcOrd="0" destOrd="0" presId="urn:microsoft.com/office/officeart/2008/layout/VerticalCurvedList"/>
    <dgm:cxn modelId="{D093FAA5-90BF-48D7-8958-103D61C26704}" type="presOf" srcId="{DF531C69-F9A3-43EF-86E0-42E199380886}" destId="{18ABDC13-EF59-483A-8E0F-00BE0BE3D60D}" srcOrd="0" destOrd="0" presId="urn:microsoft.com/office/officeart/2008/layout/VerticalCurvedList"/>
    <dgm:cxn modelId="{3BA16EAC-F0CD-4EFB-B095-9F4600C3DC35}" type="presOf" srcId="{1C9E3B3B-5897-4C1A-9CB6-E677B2947E5E}" destId="{E8E38C41-75D9-4397-9C7C-29114854A7D7}" srcOrd="0" destOrd="0" presId="urn:microsoft.com/office/officeart/2008/layout/VerticalCurvedList"/>
    <dgm:cxn modelId="{19DE97AE-E3CF-4B3E-8E58-98EA34A19AA9}" srcId="{DF531C69-F9A3-43EF-86E0-42E199380886}" destId="{4F8142C8-89A9-4203-9B27-96482F7867F2}" srcOrd="1" destOrd="0" parTransId="{42A8564E-3875-4969-BB0C-2C1978A31B91}" sibTransId="{55883148-EB6E-497A-B87B-9B4159B5BEC3}"/>
    <dgm:cxn modelId="{1F96DCB1-5FAD-4E39-982B-6BFA8268680B}" type="presOf" srcId="{2481DEFE-838F-4262-A20F-B3190356AA54}" destId="{47D5DAB2-1F0E-45E2-93E4-68AAE547E073}" srcOrd="0" destOrd="0" presId="urn:microsoft.com/office/officeart/2008/layout/VerticalCurvedList"/>
    <dgm:cxn modelId="{A9DCD8B6-C5A4-4B4C-8E40-3E4E87A4B250}" srcId="{DF531C69-F9A3-43EF-86E0-42E199380886}" destId="{C9D78BF1-D849-471C-B341-B2AC3D601F69}" srcOrd="5" destOrd="0" parTransId="{6DAB0DF7-E021-4366-B993-DE499A311715}" sibTransId="{94EBE368-DD37-4D7B-BB7D-BB021E749FB8}"/>
    <dgm:cxn modelId="{2BBC9FE1-34D3-4406-BFF5-0A0289A6F2D2}" srcId="{DF531C69-F9A3-43EF-86E0-42E199380886}" destId="{3543984F-D193-4B11-8467-D7BCA40C2EBA}" srcOrd="3" destOrd="0" parTransId="{460A7C30-4474-407E-90B6-ECA3F58DF9FF}" sibTransId="{FF0CB8D7-0C30-4789-817C-3FFD8CC0406D}"/>
    <dgm:cxn modelId="{7FD4DBF8-8C8F-4793-9D0D-59E4E89FEBAB}" type="presOf" srcId="{3543984F-D193-4B11-8467-D7BCA40C2EBA}" destId="{D1C7C093-376C-4CDF-83BC-F1557A1954E5}" srcOrd="0" destOrd="0" presId="urn:microsoft.com/office/officeart/2008/layout/VerticalCurvedList"/>
    <dgm:cxn modelId="{A0873EFB-2250-4BF3-BA50-318C8F040A51}" type="presParOf" srcId="{18ABDC13-EF59-483A-8E0F-00BE0BE3D60D}" destId="{09A93EF1-8846-4BB5-A41F-A3138A8A8ECF}" srcOrd="0" destOrd="0" presId="urn:microsoft.com/office/officeart/2008/layout/VerticalCurvedList"/>
    <dgm:cxn modelId="{7F94EFE7-4AE1-4761-84B8-AD87EDC18E61}" type="presParOf" srcId="{09A93EF1-8846-4BB5-A41F-A3138A8A8ECF}" destId="{506FE788-B63A-4F97-8F4C-DF300522A660}" srcOrd="0" destOrd="0" presId="urn:microsoft.com/office/officeart/2008/layout/VerticalCurvedList"/>
    <dgm:cxn modelId="{DD86583E-9379-466D-8505-83774ACAF09C}" type="presParOf" srcId="{506FE788-B63A-4F97-8F4C-DF300522A660}" destId="{480BB160-7FAA-4243-968B-2BCB1AE3E150}" srcOrd="0" destOrd="0" presId="urn:microsoft.com/office/officeart/2008/layout/VerticalCurvedList"/>
    <dgm:cxn modelId="{A27373E7-8FF6-4EDE-A77E-13F590D06D8C}" type="presParOf" srcId="{506FE788-B63A-4F97-8F4C-DF300522A660}" destId="{47D5DAB2-1F0E-45E2-93E4-68AAE547E073}" srcOrd="1" destOrd="0" presId="urn:microsoft.com/office/officeart/2008/layout/VerticalCurvedList"/>
    <dgm:cxn modelId="{A84AE60E-FDEE-4D56-997E-8253B7F01C8D}" type="presParOf" srcId="{506FE788-B63A-4F97-8F4C-DF300522A660}" destId="{FE6E8EEC-A40E-4B4C-85AE-D695360C1A70}" srcOrd="2" destOrd="0" presId="urn:microsoft.com/office/officeart/2008/layout/VerticalCurvedList"/>
    <dgm:cxn modelId="{0FFA0B75-41C7-476D-8934-6B1B965D85CE}" type="presParOf" srcId="{506FE788-B63A-4F97-8F4C-DF300522A660}" destId="{F3688DEB-3D02-43F0-9C99-AD94BA8F0921}" srcOrd="3" destOrd="0" presId="urn:microsoft.com/office/officeart/2008/layout/VerticalCurvedList"/>
    <dgm:cxn modelId="{A65D586E-D568-4AC7-83E2-9CD3B9BAFBA6}" type="presParOf" srcId="{09A93EF1-8846-4BB5-A41F-A3138A8A8ECF}" destId="{6DFD8885-E400-4C89-AA2C-BD5A5E439663}" srcOrd="1" destOrd="0" presId="urn:microsoft.com/office/officeart/2008/layout/VerticalCurvedList"/>
    <dgm:cxn modelId="{C6779FF2-C7C0-433A-9425-5492836C42D4}" type="presParOf" srcId="{09A93EF1-8846-4BB5-A41F-A3138A8A8ECF}" destId="{677E30BD-6672-4FF4-80CF-1E79748B4B6B}" srcOrd="2" destOrd="0" presId="urn:microsoft.com/office/officeart/2008/layout/VerticalCurvedList"/>
    <dgm:cxn modelId="{8C5CB807-DFC7-4E7E-93C9-DD5D25C53A9F}" type="presParOf" srcId="{677E30BD-6672-4FF4-80CF-1E79748B4B6B}" destId="{D2F66562-1FD9-4A03-8167-9FA0D4DA29A5}" srcOrd="0" destOrd="0" presId="urn:microsoft.com/office/officeart/2008/layout/VerticalCurvedList"/>
    <dgm:cxn modelId="{E8E601E5-04CC-4CEE-952D-43C972C03596}" type="presParOf" srcId="{09A93EF1-8846-4BB5-A41F-A3138A8A8ECF}" destId="{B4DAF940-5677-4D66-B656-72C206AB742F}" srcOrd="3" destOrd="0" presId="urn:microsoft.com/office/officeart/2008/layout/VerticalCurvedList"/>
    <dgm:cxn modelId="{A6A8481E-FB47-4E32-8BB8-9B6033072A42}" type="presParOf" srcId="{09A93EF1-8846-4BB5-A41F-A3138A8A8ECF}" destId="{7D3E427D-E42A-43EF-AFBA-761178A5D80B}" srcOrd="4" destOrd="0" presId="urn:microsoft.com/office/officeart/2008/layout/VerticalCurvedList"/>
    <dgm:cxn modelId="{E1BF5744-989E-402D-9CF2-7BED91D1739F}" type="presParOf" srcId="{7D3E427D-E42A-43EF-AFBA-761178A5D80B}" destId="{EF1E3DB7-60AF-4B85-A77B-63808C695099}" srcOrd="0" destOrd="0" presId="urn:microsoft.com/office/officeart/2008/layout/VerticalCurvedList"/>
    <dgm:cxn modelId="{5B476447-CEB6-4101-8EE3-007BDECDAEA0}" type="presParOf" srcId="{09A93EF1-8846-4BB5-A41F-A3138A8A8ECF}" destId="{E8E38C41-75D9-4397-9C7C-29114854A7D7}" srcOrd="5" destOrd="0" presId="urn:microsoft.com/office/officeart/2008/layout/VerticalCurvedList"/>
    <dgm:cxn modelId="{449FBB36-24B9-487D-A0B7-F90AA39CE5E0}" type="presParOf" srcId="{09A93EF1-8846-4BB5-A41F-A3138A8A8ECF}" destId="{3CA8B666-1C46-49A1-A6AF-A9625B48DDB8}" srcOrd="6" destOrd="0" presId="urn:microsoft.com/office/officeart/2008/layout/VerticalCurvedList"/>
    <dgm:cxn modelId="{6844C9A9-3E2B-4D8C-899D-966DAB1A08E1}" type="presParOf" srcId="{3CA8B666-1C46-49A1-A6AF-A9625B48DDB8}" destId="{E3299636-4E1E-481E-8199-54F35419DD77}" srcOrd="0" destOrd="0" presId="urn:microsoft.com/office/officeart/2008/layout/VerticalCurvedList"/>
    <dgm:cxn modelId="{8AECC913-0E01-49AF-AB9D-1A981FF1AC03}" type="presParOf" srcId="{09A93EF1-8846-4BB5-A41F-A3138A8A8ECF}" destId="{D1C7C093-376C-4CDF-83BC-F1557A1954E5}" srcOrd="7" destOrd="0" presId="urn:microsoft.com/office/officeart/2008/layout/VerticalCurvedList"/>
    <dgm:cxn modelId="{9260601A-BCAB-41B9-8F68-98ED13C8939B}" type="presParOf" srcId="{09A93EF1-8846-4BB5-A41F-A3138A8A8ECF}" destId="{84D1DBC4-7E5C-4467-8BA2-A028E8640C72}" srcOrd="8" destOrd="0" presId="urn:microsoft.com/office/officeart/2008/layout/VerticalCurvedList"/>
    <dgm:cxn modelId="{A37A4B21-6EF2-4DE6-BA8A-5FB220E833C5}" type="presParOf" srcId="{84D1DBC4-7E5C-4467-8BA2-A028E8640C72}" destId="{8E51E7D0-C81E-402D-ADD4-5D8210AA522D}" srcOrd="0" destOrd="0" presId="urn:microsoft.com/office/officeart/2008/layout/VerticalCurvedList"/>
    <dgm:cxn modelId="{F7766765-40D0-4B7A-8FCE-032E17EE9DB5}" type="presParOf" srcId="{09A93EF1-8846-4BB5-A41F-A3138A8A8ECF}" destId="{8FFCD72C-561F-4B26-90F8-73F6EE666D60}" srcOrd="9" destOrd="0" presId="urn:microsoft.com/office/officeart/2008/layout/VerticalCurvedList"/>
    <dgm:cxn modelId="{2DE3AD29-5869-4BB2-AD6E-B483D2F3F87A}" type="presParOf" srcId="{09A93EF1-8846-4BB5-A41F-A3138A8A8ECF}" destId="{57158AAE-28DF-46B2-B267-00C1A160EEC7}" srcOrd="10" destOrd="0" presId="urn:microsoft.com/office/officeart/2008/layout/VerticalCurvedList"/>
    <dgm:cxn modelId="{E744BFFE-DE34-41B3-AF6D-0A15E8301A46}" type="presParOf" srcId="{57158AAE-28DF-46B2-B267-00C1A160EEC7}" destId="{44250587-1470-48F5-BD56-C681147418AB}" srcOrd="0" destOrd="0" presId="urn:microsoft.com/office/officeart/2008/layout/VerticalCurvedList"/>
    <dgm:cxn modelId="{60594145-C05E-4796-A084-677A30EC89E1}" type="presParOf" srcId="{09A93EF1-8846-4BB5-A41F-A3138A8A8ECF}" destId="{6CDD59AA-2C86-4EEB-A5FB-9630D24182B5}" srcOrd="11" destOrd="0" presId="urn:microsoft.com/office/officeart/2008/layout/VerticalCurvedList"/>
    <dgm:cxn modelId="{5C791405-9B9D-4682-83F3-32D37C950D32}" type="presParOf" srcId="{09A93EF1-8846-4BB5-A41F-A3138A8A8ECF}" destId="{FE9666AA-927F-4871-8A7E-9287BD3E3075}" srcOrd="12" destOrd="0" presId="urn:microsoft.com/office/officeart/2008/layout/VerticalCurvedList"/>
    <dgm:cxn modelId="{C247F1C0-B736-4CAB-95DD-2A685A569E12}" type="presParOf" srcId="{FE9666AA-927F-4871-8A7E-9287BD3E3075}" destId="{10DFEB93-E859-48C1-9AD4-58CEEF02B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31C69-F9A3-43EF-86E0-42E1993808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CC0FB-F171-4723-81CE-14A1B9867238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2800" b="1" dirty="0"/>
            <a:t>Introduction: Top Level Regulation Framework and Procedures</a:t>
          </a:r>
          <a:endParaRPr lang="en-US" sz="2800" b="1" dirty="0"/>
        </a:p>
      </dgm:t>
    </dgm:pt>
    <dgm:pt modelId="{B0F0EC13-B744-4C9F-AE75-F84A6EE76098}" type="parTrans" cxnId="{C3A0C50C-31AB-414B-A040-AD630D9E141C}">
      <dgm:prSet/>
      <dgm:spPr/>
      <dgm:t>
        <a:bodyPr/>
        <a:lstStyle/>
        <a:p>
          <a:endParaRPr lang="en-US"/>
        </a:p>
      </dgm:t>
    </dgm:pt>
    <dgm:pt modelId="{2481DEFE-838F-4262-A20F-B3190356AA54}" type="sibTrans" cxnId="{C3A0C50C-31AB-414B-A040-AD630D9E141C}">
      <dgm:prSet/>
      <dgm:spPr/>
      <dgm:t>
        <a:bodyPr/>
        <a:lstStyle/>
        <a:p>
          <a:endParaRPr lang="en-US"/>
        </a:p>
      </dgm:t>
    </dgm:pt>
    <dgm:pt modelId="{4F8142C8-89A9-4203-9B27-96482F7867F2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800" b="1" dirty="0"/>
            <a:t>Activity Permits &amp; Operational Permits</a:t>
          </a:r>
          <a:br>
            <a:rPr lang="en-US" sz="2800" dirty="0"/>
          </a:br>
          <a:r>
            <a:rPr lang="en-GB" sz="2400" dirty="0"/>
            <a:t>Schedule, Documentation, Safety Analysis Report</a:t>
          </a:r>
          <a:endParaRPr lang="en-US" sz="1800" dirty="0"/>
        </a:p>
      </dgm:t>
    </dgm:pt>
    <dgm:pt modelId="{42A8564E-3875-4969-BB0C-2C1978A31B91}" type="parTrans" cxnId="{19DE97AE-E3CF-4B3E-8E58-98EA34A19AA9}">
      <dgm:prSet/>
      <dgm:spPr/>
      <dgm:t>
        <a:bodyPr/>
        <a:lstStyle/>
        <a:p>
          <a:endParaRPr lang="en-US"/>
        </a:p>
      </dgm:t>
    </dgm:pt>
    <dgm:pt modelId="{55883148-EB6E-497A-B87B-9B4159B5BEC3}" type="sibTrans" cxnId="{19DE97AE-E3CF-4B3E-8E58-98EA34A19AA9}">
      <dgm:prSet/>
      <dgm:spPr/>
      <dgm:t>
        <a:bodyPr/>
        <a:lstStyle/>
        <a:p>
          <a:endParaRPr lang="en-US"/>
        </a:p>
      </dgm:t>
    </dgm:pt>
    <dgm:pt modelId="{1C9E3B3B-5897-4C1A-9CB6-E677B2947E5E}">
      <dgm:prSet phldrT="[Texto]" custT="1"/>
      <dgm:spPr>
        <a:solidFill>
          <a:srgbClr val="00B050"/>
        </a:solidFill>
      </dgm:spPr>
      <dgm:t>
        <a:bodyPr/>
        <a:lstStyle/>
        <a:p>
          <a:r>
            <a:rPr lang="en-US" sz="2800" b="1" dirty="0"/>
            <a:t>Complementary Experiment (CE) Proposals  </a:t>
          </a:r>
          <a:r>
            <a:rPr lang="en-US" sz="2800" b="0" dirty="0"/>
            <a:t>(R026, R, TC)</a:t>
          </a:r>
          <a:endParaRPr lang="en-US" sz="2400" b="0" dirty="0"/>
        </a:p>
      </dgm:t>
    </dgm:pt>
    <dgm:pt modelId="{8C8DDEAC-17EF-446C-8394-E1134CF8A66D}" type="parTrans" cxnId="{D4811A81-D90F-45C1-A0B8-A29011DFC4F8}">
      <dgm:prSet/>
      <dgm:spPr/>
      <dgm:t>
        <a:bodyPr/>
        <a:lstStyle/>
        <a:p>
          <a:endParaRPr lang="en-US"/>
        </a:p>
      </dgm:t>
    </dgm:pt>
    <dgm:pt modelId="{8C3CF079-9AC2-4626-8F4B-DF0D5646004A}" type="sibTrans" cxnId="{D4811A81-D90F-45C1-A0B8-A29011DFC4F8}">
      <dgm:prSet/>
      <dgm:spPr/>
      <dgm:t>
        <a:bodyPr/>
        <a:lstStyle/>
        <a:p>
          <a:endParaRPr lang="en-US"/>
        </a:p>
      </dgm:t>
    </dgm:pt>
    <dgm:pt modelId="{3543984F-D193-4B11-8467-D7BCA40C2EB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800" b="1" dirty="0"/>
            <a:t>Some Safety Implications of the Complementary Experiments </a:t>
          </a:r>
        </a:p>
      </dgm:t>
    </dgm:pt>
    <dgm:pt modelId="{460A7C30-4474-407E-90B6-ECA3F58DF9FF}" type="parTrans" cxnId="{2BBC9FE1-34D3-4406-BFF5-0A0289A6F2D2}">
      <dgm:prSet/>
      <dgm:spPr/>
      <dgm:t>
        <a:bodyPr/>
        <a:lstStyle/>
        <a:p>
          <a:endParaRPr lang="en-US"/>
        </a:p>
      </dgm:t>
    </dgm:pt>
    <dgm:pt modelId="{FF0CB8D7-0C30-4789-817C-3FFD8CC0406D}" type="sibTrans" cxnId="{2BBC9FE1-34D3-4406-BFF5-0A0289A6F2D2}">
      <dgm:prSet/>
      <dgm:spPr/>
      <dgm:t>
        <a:bodyPr/>
        <a:lstStyle/>
        <a:p>
          <a:endParaRPr lang="en-US"/>
        </a:p>
      </dgm:t>
    </dgm:pt>
    <dgm:pt modelId="{C252D806-4702-4ED2-9D95-495DB78394D1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2800" b="1" dirty="0"/>
            <a:t>Safety Integration of CE within IFMIF-DONES Safety Design</a:t>
          </a:r>
          <a:endParaRPr lang="en-US" sz="2800" b="1" dirty="0"/>
        </a:p>
      </dgm:t>
    </dgm:pt>
    <dgm:pt modelId="{DC660E3B-6AD0-41E9-A234-37D08980B508}" type="parTrans" cxnId="{5734D827-2C8C-40C3-93EB-75F40C5C107E}">
      <dgm:prSet/>
      <dgm:spPr/>
      <dgm:t>
        <a:bodyPr/>
        <a:lstStyle/>
        <a:p>
          <a:endParaRPr lang="en-US"/>
        </a:p>
      </dgm:t>
    </dgm:pt>
    <dgm:pt modelId="{BEF4C3F8-5E2B-417B-BFBA-7792CED1B2C6}" type="sibTrans" cxnId="{5734D827-2C8C-40C3-93EB-75F40C5C107E}">
      <dgm:prSet/>
      <dgm:spPr/>
      <dgm:t>
        <a:bodyPr/>
        <a:lstStyle/>
        <a:p>
          <a:endParaRPr lang="en-US"/>
        </a:p>
      </dgm:t>
    </dgm:pt>
    <dgm:pt modelId="{C9D78BF1-D849-471C-B341-B2AC3D601F69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800" b="1" dirty="0"/>
            <a:t>Conclusions</a:t>
          </a:r>
        </a:p>
      </dgm:t>
    </dgm:pt>
    <dgm:pt modelId="{6DAB0DF7-E021-4366-B993-DE499A311715}" type="parTrans" cxnId="{A9DCD8B6-C5A4-4B4C-8E40-3E4E87A4B250}">
      <dgm:prSet/>
      <dgm:spPr/>
      <dgm:t>
        <a:bodyPr/>
        <a:lstStyle/>
        <a:p>
          <a:endParaRPr lang="en-US"/>
        </a:p>
      </dgm:t>
    </dgm:pt>
    <dgm:pt modelId="{94EBE368-DD37-4D7B-BB7D-BB021E749FB8}" type="sibTrans" cxnId="{A9DCD8B6-C5A4-4B4C-8E40-3E4E87A4B250}">
      <dgm:prSet/>
      <dgm:spPr/>
      <dgm:t>
        <a:bodyPr/>
        <a:lstStyle/>
        <a:p>
          <a:endParaRPr lang="en-US"/>
        </a:p>
      </dgm:t>
    </dgm:pt>
    <dgm:pt modelId="{18ABDC13-EF59-483A-8E0F-00BE0BE3D60D}" type="pres">
      <dgm:prSet presAssocID="{DF531C69-F9A3-43EF-86E0-42E199380886}" presName="Name0" presStyleCnt="0">
        <dgm:presLayoutVars>
          <dgm:chMax val="7"/>
          <dgm:chPref val="7"/>
          <dgm:dir/>
        </dgm:presLayoutVars>
      </dgm:prSet>
      <dgm:spPr/>
    </dgm:pt>
    <dgm:pt modelId="{09A93EF1-8846-4BB5-A41F-A3138A8A8ECF}" type="pres">
      <dgm:prSet presAssocID="{DF531C69-F9A3-43EF-86E0-42E199380886}" presName="Name1" presStyleCnt="0"/>
      <dgm:spPr/>
    </dgm:pt>
    <dgm:pt modelId="{506FE788-B63A-4F97-8F4C-DF300522A660}" type="pres">
      <dgm:prSet presAssocID="{DF531C69-F9A3-43EF-86E0-42E199380886}" presName="cycle" presStyleCnt="0"/>
      <dgm:spPr/>
    </dgm:pt>
    <dgm:pt modelId="{480BB160-7FAA-4243-968B-2BCB1AE3E150}" type="pres">
      <dgm:prSet presAssocID="{DF531C69-F9A3-43EF-86E0-42E199380886}" presName="srcNode" presStyleLbl="node1" presStyleIdx="0" presStyleCnt="6"/>
      <dgm:spPr/>
    </dgm:pt>
    <dgm:pt modelId="{47D5DAB2-1F0E-45E2-93E4-68AAE547E073}" type="pres">
      <dgm:prSet presAssocID="{DF531C69-F9A3-43EF-86E0-42E199380886}" presName="conn" presStyleLbl="parChTrans1D2" presStyleIdx="0" presStyleCnt="1"/>
      <dgm:spPr/>
    </dgm:pt>
    <dgm:pt modelId="{FE6E8EEC-A40E-4B4C-85AE-D695360C1A70}" type="pres">
      <dgm:prSet presAssocID="{DF531C69-F9A3-43EF-86E0-42E199380886}" presName="extraNode" presStyleLbl="node1" presStyleIdx="0" presStyleCnt="6"/>
      <dgm:spPr/>
    </dgm:pt>
    <dgm:pt modelId="{F3688DEB-3D02-43F0-9C99-AD94BA8F0921}" type="pres">
      <dgm:prSet presAssocID="{DF531C69-F9A3-43EF-86E0-42E199380886}" presName="dstNode" presStyleLbl="node1" presStyleIdx="0" presStyleCnt="6"/>
      <dgm:spPr/>
    </dgm:pt>
    <dgm:pt modelId="{6DFD8885-E400-4C89-AA2C-BD5A5E439663}" type="pres">
      <dgm:prSet presAssocID="{47CCC0FB-F171-4723-81CE-14A1B9867238}" presName="text_1" presStyleLbl="node1" presStyleIdx="0" presStyleCnt="6">
        <dgm:presLayoutVars>
          <dgm:bulletEnabled val="1"/>
        </dgm:presLayoutVars>
      </dgm:prSet>
      <dgm:spPr/>
    </dgm:pt>
    <dgm:pt modelId="{677E30BD-6672-4FF4-80CF-1E79748B4B6B}" type="pres">
      <dgm:prSet presAssocID="{47CCC0FB-F171-4723-81CE-14A1B9867238}" presName="accent_1" presStyleCnt="0"/>
      <dgm:spPr/>
    </dgm:pt>
    <dgm:pt modelId="{D2F66562-1FD9-4A03-8167-9FA0D4DA29A5}" type="pres">
      <dgm:prSet presAssocID="{47CCC0FB-F171-4723-81CE-14A1B9867238}" presName="accentRepeatNode" presStyleLbl="solidFgAcc1" presStyleIdx="0" presStyleCnt="6"/>
      <dgm:spPr/>
    </dgm:pt>
    <dgm:pt modelId="{B4DAF940-5677-4D66-B656-72C206AB742F}" type="pres">
      <dgm:prSet presAssocID="{4F8142C8-89A9-4203-9B27-96482F7867F2}" presName="text_2" presStyleLbl="node1" presStyleIdx="1" presStyleCnt="6" custScaleY="143314">
        <dgm:presLayoutVars>
          <dgm:bulletEnabled val="1"/>
        </dgm:presLayoutVars>
      </dgm:prSet>
      <dgm:spPr/>
    </dgm:pt>
    <dgm:pt modelId="{7D3E427D-E42A-43EF-AFBA-761178A5D80B}" type="pres">
      <dgm:prSet presAssocID="{4F8142C8-89A9-4203-9B27-96482F7867F2}" presName="accent_2" presStyleCnt="0"/>
      <dgm:spPr/>
    </dgm:pt>
    <dgm:pt modelId="{EF1E3DB7-60AF-4B85-A77B-63808C695099}" type="pres">
      <dgm:prSet presAssocID="{4F8142C8-89A9-4203-9B27-96482F7867F2}" presName="accentRepeatNode" presStyleLbl="solidFgAcc1" presStyleIdx="1" presStyleCnt="6"/>
      <dgm:spPr/>
    </dgm:pt>
    <dgm:pt modelId="{E8E38C41-75D9-4397-9C7C-29114854A7D7}" type="pres">
      <dgm:prSet presAssocID="{1C9E3B3B-5897-4C1A-9CB6-E677B2947E5E}" presName="text_3" presStyleLbl="node1" presStyleIdx="2" presStyleCnt="6">
        <dgm:presLayoutVars>
          <dgm:bulletEnabled val="1"/>
        </dgm:presLayoutVars>
      </dgm:prSet>
      <dgm:spPr/>
    </dgm:pt>
    <dgm:pt modelId="{3CA8B666-1C46-49A1-A6AF-A9625B48DDB8}" type="pres">
      <dgm:prSet presAssocID="{1C9E3B3B-5897-4C1A-9CB6-E677B2947E5E}" presName="accent_3" presStyleCnt="0"/>
      <dgm:spPr/>
    </dgm:pt>
    <dgm:pt modelId="{E3299636-4E1E-481E-8199-54F35419DD77}" type="pres">
      <dgm:prSet presAssocID="{1C9E3B3B-5897-4C1A-9CB6-E677B2947E5E}" presName="accentRepeatNode" presStyleLbl="solidFgAcc1" presStyleIdx="2" presStyleCnt="6"/>
      <dgm:spPr/>
    </dgm:pt>
    <dgm:pt modelId="{D1C7C093-376C-4CDF-83BC-F1557A1954E5}" type="pres">
      <dgm:prSet presAssocID="{3543984F-D193-4B11-8467-D7BCA40C2EBA}" presName="text_4" presStyleLbl="node1" presStyleIdx="3" presStyleCnt="6">
        <dgm:presLayoutVars>
          <dgm:bulletEnabled val="1"/>
        </dgm:presLayoutVars>
      </dgm:prSet>
      <dgm:spPr/>
    </dgm:pt>
    <dgm:pt modelId="{84D1DBC4-7E5C-4467-8BA2-A028E8640C72}" type="pres">
      <dgm:prSet presAssocID="{3543984F-D193-4B11-8467-D7BCA40C2EBA}" presName="accent_4" presStyleCnt="0"/>
      <dgm:spPr/>
    </dgm:pt>
    <dgm:pt modelId="{8E51E7D0-C81E-402D-ADD4-5D8210AA522D}" type="pres">
      <dgm:prSet presAssocID="{3543984F-D193-4B11-8467-D7BCA40C2EBA}" presName="accentRepeatNode" presStyleLbl="solidFgAcc1" presStyleIdx="3" presStyleCnt="6"/>
      <dgm:spPr/>
    </dgm:pt>
    <dgm:pt modelId="{8FFCD72C-561F-4B26-90F8-73F6EE666D60}" type="pres">
      <dgm:prSet presAssocID="{C252D806-4702-4ED2-9D95-495DB78394D1}" presName="text_5" presStyleLbl="node1" presStyleIdx="4" presStyleCnt="6">
        <dgm:presLayoutVars>
          <dgm:bulletEnabled val="1"/>
        </dgm:presLayoutVars>
      </dgm:prSet>
      <dgm:spPr/>
    </dgm:pt>
    <dgm:pt modelId="{57158AAE-28DF-46B2-B267-00C1A160EEC7}" type="pres">
      <dgm:prSet presAssocID="{C252D806-4702-4ED2-9D95-495DB78394D1}" presName="accent_5" presStyleCnt="0"/>
      <dgm:spPr/>
    </dgm:pt>
    <dgm:pt modelId="{44250587-1470-48F5-BD56-C681147418AB}" type="pres">
      <dgm:prSet presAssocID="{C252D806-4702-4ED2-9D95-495DB78394D1}" presName="accentRepeatNode" presStyleLbl="solidFgAcc1" presStyleIdx="4" presStyleCnt="6"/>
      <dgm:spPr/>
    </dgm:pt>
    <dgm:pt modelId="{6CDD59AA-2C86-4EEB-A5FB-9630D24182B5}" type="pres">
      <dgm:prSet presAssocID="{C9D78BF1-D849-471C-B341-B2AC3D601F69}" presName="text_6" presStyleLbl="node1" presStyleIdx="5" presStyleCnt="6">
        <dgm:presLayoutVars>
          <dgm:bulletEnabled val="1"/>
        </dgm:presLayoutVars>
      </dgm:prSet>
      <dgm:spPr/>
    </dgm:pt>
    <dgm:pt modelId="{FE9666AA-927F-4871-8A7E-9287BD3E3075}" type="pres">
      <dgm:prSet presAssocID="{C9D78BF1-D849-471C-B341-B2AC3D601F69}" presName="accent_6" presStyleCnt="0"/>
      <dgm:spPr/>
    </dgm:pt>
    <dgm:pt modelId="{10DFEB93-E859-48C1-9AD4-58CEEF02B3B4}" type="pres">
      <dgm:prSet presAssocID="{C9D78BF1-D849-471C-B341-B2AC3D601F69}" presName="accentRepeatNode" presStyleLbl="solidFgAcc1" presStyleIdx="5" presStyleCnt="6"/>
      <dgm:spPr/>
    </dgm:pt>
  </dgm:ptLst>
  <dgm:cxnLst>
    <dgm:cxn modelId="{B6D2AA05-8D05-42AA-90EC-2B65793FF65E}" type="presOf" srcId="{C252D806-4702-4ED2-9D95-495DB78394D1}" destId="{8FFCD72C-561F-4B26-90F8-73F6EE666D60}" srcOrd="0" destOrd="0" presId="urn:microsoft.com/office/officeart/2008/layout/VerticalCurvedList"/>
    <dgm:cxn modelId="{C3A0C50C-31AB-414B-A040-AD630D9E141C}" srcId="{DF531C69-F9A3-43EF-86E0-42E199380886}" destId="{47CCC0FB-F171-4723-81CE-14A1B9867238}" srcOrd="0" destOrd="0" parTransId="{B0F0EC13-B744-4C9F-AE75-F84A6EE76098}" sibTransId="{2481DEFE-838F-4262-A20F-B3190356AA54}"/>
    <dgm:cxn modelId="{5734D827-2C8C-40C3-93EB-75F40C5C107E}" srcId="{DF531C69-F9A3-43EF-86E0-42E199380886}" destId="{C252D806-4702-4ED2-9D95-495DB78394D1}" srcOrd="4" destOrd="0" parTransId="{DC660E3B-6AD0-41E9-A234-37D08980B508}" sibTransId="{BEF4C3F8-5E2B-417B-BFBA-7792CED1B2C6}"/>
    <dgm:cxn modelId="{52999D3A-2EEC-470A-89BF-DAEF59E44738}" type="presOf" srcId="{4F8142C8-89A9-4203-9B27-96482F7867F2}" destId="{B4DAF940-5677-4D66-B656-72C206AB742F}" srcOrd="0" destOrd="0" presId="urn:microsoft.com/office/officeart/2008/layout/VerticalCurvedList"/>
    <dgm:cxn modelId="{D4811A81-D90F-45C1-A0B8-A29011DFC4F8}" srcId="{DF531C69-F9A3-43EF-86E0-42E199380886}" destId="{1C9E3B3B-5897-4C1A-9CB6-E677B2947E5E}" srcOrd="2" destOrd="0" parTransId="{8C8DDEAC-17EF-446C-8394-E1134CF8A66D}" sibTransId="{8C3CF079-9AC2-4626-8F4B-DF0D5646004A}"/>
    <dgm:cxn modelId="{9CBFC59A-75AF-48EE-A6BA-356230225D62}" type="presOf" srcId="{47CCC0FB-F171-4723-81CE-14A1B9867238}" destId="{6DFD8885-E400-4C89-AA2C-BD5A5E439663}" srcOrd="0" destOrd="0" presId="urn:microsoft.com/office/officeart/2008/layout/VerticalCurvedList"/>
    <dgm:cxn modelId="{63A89E9C-A7AA-4A53-837A-A3CBCB63DDD6}" type="presOf" srcId="{C9D78BF1-D849-471C-B341-B2AC3D601F69}" destId="{6CDD59AA-2C86-4EEB-A5FB-9630D24182B5}" srcOrd="0" destOrd="0" presId="urn:microsoft.com/office/officeart/2008/layout/VerticalCurvedList"/>
    <dgm:cxn modelId="{D093FAA5-90BF-48D7-8958-103D61C26704}" type="presOf" srcId="{DF531C69-F9A3-43EF-86E0-42E199380886}" destId="{18ABDC13-EF59-483A-8E0F-00BE0BE3D60D}" srcOrd="0" destOrd="0" presId="urn:microsoft.com/office/officeart/2008/layout/VerticalCurvedList"/>
    <dgm:cxn modelId="{3BA16EAC-F0CD-4EFB-B095-9F4600C3DC35}" type="presOf" srcId="{1C9E3B3B-5897-4C1A-9CB6-E677B2947E5E}" destId="{E8E38C41-75D9-4397-9C7C-29114854A7D7}" srcOrd="0" destOrd="0" presId="urn:microsoft.com/office/officeart/2008/layout/VerticalCurvedList"/>
    <dgm:cxn modelId="{19DE97AE-E3CF-4B3E-8E58-98EA34A19AA9}" srcId="{DF531C69-F9A3-43EF-86E0-42E199380886}" destId="{4F8142C8-89A9-4203-9B27-96482F7867F2}" srcOrd="1" destOrd="0" parTransId="{42A8564E-3875-4969-BB0C-2C1978A31B91}" sibTransId="{55883148-EB6E-497A-B87B-9B4159B5BEC3}"/>
    <dgm:cxn modelId="{1F96DCB1-5FAD-4E39-982B-6BFA8268680B}" type="presOf" srcId="{2481DEFE-838F-4262-A20F-B3190356AA54}" destId="{47D5DAB2-1F0E-45E2-93E4-68AAE547E073}" srcOrd="0" destOrd="0" presId="urn:microsoft.com/office/officeart/2008/layout/VerticalCurvedList"/>
    <dgm:cxn modelId="{A9DCD8B6-C5A4-4B4C-8E40-3E4E87A4B250}" srcId="{DF531C69-F9A3-43EF-86E0-42E199380886}" destId="{C9D78BF1-D849-471C-B341-B2AC3D601F69}" srcOrd="5" destOrd="0" parTransId="{6DAB0DF7-E021-4366-B993-DE499A311715}" sibTransId="{94EBE368-DD37-4D7B-BB7D-BB021E749FB8}"/>
    <dgm:cxn modelId="{2BBC9FE1-34D3-4406-BFF5-0A0289A6F2D2}" srcId="{DF531C69-F9A3-43EF-86E0-42E199380886}" destId="{3543984F-D193-4B11-8467-D7BCA40C2EBA}" srcOrd="3" destOrd="0" parTransId="{460A7C30-4474-407E-90B6-ECA3F58DF9FF}" sibTransId="{FF0CB8D7-0C30-4789-817C-3FFD8CC0406D}"/>
    <dgm:cxn modelId="{7FD4DBF8-8C8F-4793-9D0D-59E4E89FEBAB}" type="presOf" srcId="{3543984F-D193-4B11-8467-D7BCA40C2EBA}" destId="{D1C7C093-376C-4CDF-83BC-F1557A1954E5}" srcOrd="0" destOrd="0" presId="urn:microsoft.com/office/officeart/2008/layout/VerticalCurvedList"/>
    <dgm:cxn modelId="{A0873EFB-2250-4BF3-BA50-318C8F040A51}" type="presParOf" srcId="{18ABDC13-EF59-483A-8E0F-00BE0BE3D60D}" destId="{09A93EF1-8846-4BB5-A41F-A3138A8A8ECF}" srcOrd="0" destOrd="0" presId="urn:microsoft.com/office/officeart/2008/layout/VerticalCurvedList"/>
    <dgm:cxn modelId="{7F94EFE7-4AE1-4761-84B8-AD87EDC18E61}" type="presParOf" srcId="{09A93EF1-8846-4BB5-A41F-A3138A8A8ECF}" destId="{506FE788-B63A-4F97-8F4C-DF300522A660}" srcOrd="0" destOrd="0" presId="urn:microsoft.com/office/officeart/2008/layout/VerticalCurvedList"/>
    <dgm:cxn modelId="{DD86583E-9379-466D-8505-83774ACAF09C}" type="presParOf" srcId="{506FE788-B63A-4F97-8F4C-DF300522A660}" destId="{480BB160-7FAA-4243-968B-2BCB1AE3E150}" srcOrd="0" destOrd="0" presId="urn:microsoft.com/office/officeart/2008/layout/VerticalCurvedList"/>
    <dgm:cxn modelId="{A27373E7-8FF6-4EDE-A77E-13F590D06D8C}" type="presParOf" srcId="{506FE788-B63A-4F97-8F4C-DF300522A660}" destId="{47D5DAB2-1F0E-45E2-93E4-68AAE547E073}" srcOrd="1" destOrd="0" presId="urn:microsoft.com/office/officeart/2008/layout/VerticalCurvedList"/>
    <dgm:cxn modelId="{A84AE60E-FDEE-4D56-997E-8253B7F01C8D}" type="presParOf" srcId="{506FE788-B63A-4F97-8F4C-DF300522A660}" destId="{FE6E8EEC-A40E-4B4C-85AE-D695360C1A70}" srcOrd="2" destOrd="0" presId="urn:microsoft.com/office/officeart/2008/layout/VerticalCurvedList"/>
    <dgm:cxn modelId="{0FFA0B75-41C7-476D-8934-6B1B965D85CE}" type="presParOf" srcId="{506FE788-B63A-4F97-8F4C-DF300522A660}" destId="{F3688DEB-3D02-43F0-9C99-AD94BA8F0921}" srcOrd="3" destOrd="0" presId="urn:microsoft.com/office/officeart/2008/layout/VerticalCurvedList"/>
    <dgm:cxn modelId="{A65D586E-D568-4AC7-83E2-9CD3B9BAFBA6}" type="presParOf" srcId="{09A93EF1-8846-4BB5-A41F-A3138A8A8ECF}" destId="{6DFD8885-E400-4C89-AA2C-BD5A5E439663}" srcOrd="1" destOrd="0" presId="urn:microsoft.com/office/officeart/2008/layout/VerticalCurvedList"/>
    <dgm:cxn modelId="{C6779FF2-C7C0-433A-9425-5492836C42D4}" type="presParOf" srcId="{09A93EF1-8846-4BB5-A41F-A3138A8A8ECF}" destId="{677E30BD-6672-4FF4-80CF-1E79748B4B6B}" srcOrd="2" destOrd="0" presId="urn:microsoft.com/office/officeart/2008/layout/VerticalCurvedList"/>
    <dgm:cxn modelId="{8C5CB807-DFC7-4E7E-93C9-DD5D25C53A9F}" type="presParOf" srcId="{677E30BD-6672-4FF4-80CF-1E79748B4B6B}" destId="{D2F66562-1FD9-4A03-8167-9FA0D4DA29A5}" srcOrd="0" destOrd="0" presId="urn:microsoft.com/office/officeart/2008/layout/VerticalCurvedList"/>
    <dgm:cxn modelId="{E8E601E5-04CC-4CEE-952D-43C972C03596}" type="presParOf" srcId="{09A93EF1-8846-4BB5-A41F-A3138A8A8ECF}" destId="{B4DAF940-5677-4D66-B656-72C206AB742F}" srcOrd="3" destOrd="0" presId="urn:microsoft.com/office/officeart/2008/layout/VerticalCurvedList"/>
    <dgm:cxn modelId="{A6A8481E-FB47-4E32-8BB8-9B6033072A42}" type="presParOf" srcId="{09A93EF1-8846-4BB5-A41F-A3138A8A8ECF}" destId="{7D3E427D-E42A-43EF-AFBA-761178A5D80B}" srcOrd="4" destOrd="0" presId="urn:microsoft.com/office/officeart/2008/layout/VerticalCurvedList"/>
    <dgm:cxn modelId="{E1BF5744-989E-402D-9CF2-7BED91D1739F}" type="presParOf" srcId="{7D3E427D-E42A-43EF-AFBA-761178A5D80B}" destId="{EF1E3DB7-60AF-4B85-A77B-63808C695099}" srcOrd="0" destOrd="0" presId="urn:microsoft.com/office/officeart/2008/layout/VerticalCurvedList"/>
    <dgm:cxn modelId="{5B476447-CEB6-4101-8EE3-007BDECDAEA0}" type="presParOf" srcId="{09A93EF1-8846-4BB5-A41F-A3138A8A8ECF}" destId="{E8E38C41-75D9-4397-9C7C-29114854A7D7}" srcOrd="5" destOrd="0" presId="urn:microsoft.com/office/officeart/2008/layout/VerticalCurvedList"/>
    <dgm:cxn modelId="{449FBB36-24B9-487D-A0B7-F90AA39CE5E0}" type="presParOf" srcId="{09A93EF1-8846-4BB5-A41F-A3138A8A8ECF}" destId="{3CA8B666-1C46-49A1-A6AF-A9625B48DDB8}" srcOrd="6" destOrd="0" presId="urn:microsoft.com/office/officeart/2008/layout/VerticalCurvedList"/>
    <dgm:cxn modelId="{6844C9A9-3E2B-4D8C-899D-966DAB1A08E1}" type="presParOf" srcId="{3CA8B666-1C46-49A1-A6AF-A9625B48DDB8}" destId="{E3299636-4E1E-481E-8199-54F35419DD77}" srcOrd="0" destOrd="0" presId="urn:microsoft.com/office/officeart/2008/layout/VerticalCurvedList"/>
    <dgm:cxn modelId="{8AECC913-0E01-49AF-AB9D-1A981FF1AC03}" type="presParOf" srcId="{09A93EF1-8846-4BB5-A41F-A3138A8A8ECF}" destId="{D1C7C093-376C-4CDF-83BC-F1557A1954E5}" srcOrd="7" destOrd="0" presId="urn:microsoft.com/office/officeart/2008/layout/VerticalCurvedList"/>
    <dgm:cxn modelId="{9260601A-BCAB-41B9-8F68-98ED13C8939B}" type="presParOf" srcId="{09A93EF1-8846-4BB5-A41F-A3138A8A8ECF}" destId="{84D1DBC4-7E5C-4467-8BA2-A028E8640C72}" srcOrd="8" destOrd="0" presId="urn:microsoft.com/office/officeart/2008/layout/VerticalCurvedList"/>
    <dgm:cxn modelId="{A37A4B21-6EF2-4DE6-BA8A-5FB220E833C5}" type="presParOf" srcId="{84D1DBC4-7E5C-4467-8BA2-A028E8640C72}" destId="{8E51E7D0-C81E-402D-ADD4-5D8210AA522D}" srcOrd="0" destOrd="0" presId="urn:microsoft.com/office/officeart/2008/layout/VerticalCurvedList"/>
    <dgm:cxn modelId="{F7766765-40D0-4B7A-8FCE-032E17EE9DB5}" type="presParOf" srcId="{09A93EF1-8846-4BB5-A41F-A3138A8A8ECF}" destId="{8FFCD72C-561F-4B26-90F8-73F6EE666D60}" srcOrd="9" destOrd="0" presId="urn:microsoft.com/office/officeart/2008/layout/VerticalCurvedList"/>
    <dgm:cxn modelId="{2DE3AD29-5869-4BB2-AD6E-B483D2F3F87A}" type="presParOf" srcId="{09A93EF1-8846-4BB5-A41F-A3138A8A8ECF}" destId="{57158AAE-28DF-46B2-B267-00C1A160EEC7}" srcOrd="10" destOrd="0" presId="urn:microsoft.com/office/officeart/2008/layout/VerticalCurvedList"/>
    <dgm:cxn modelId="{E744BFFE-DE34-41B3-AF6D-0A15E8301A46}" type="presParOf" srcId="{57158AAE-28DF-46B2-B267-00C1A160EEC7}" destId="{44250587-1470-48F5-BD56-C681147418AB}" srcOrd="0" destOrd="0" presId="urn:microsoft.com/office/officeart/2008/layout/VerticalCurvedList"/>
    <dgm:cxn modelId="{60594145-C05E-4796-A084-677A30EC89E1}" type="presParOf" srcId="{09A93EF1-8846-4BB5-A41F-A3138A8A8ECF}" destId="{6CDD59AA-2C86-4EEB-A5FB-9630D24182B5}" srcOrd="11" destOrd="0" presId="urn:microsoft.com/office/officeart/2008/layout/VerticalCurvedList"/>
    <dgm:cxn modelId="{5C791405-9B9D-4682-83F3-32D37C950D32}" type="presParOf" srcId="{09A93EF1-8846-4BB5-A41F-A3138A8A8ECF}" destId="{FE9666AA-927F-4871-8A7E-9287BD3E3075}" srcOrd="12" destOrd="0" presId="urn:microsoft.com/office/officeart/2008/layout/VerticalCurvedList"/>
    <dgm:cxn modelId="{C247F1C0-B736-4CAB-95DD-2A685A569E12}" type="presParOf" srcId="{FE9666AA-927F-4871-8A7E-9287BD3E3075}" destId="{10DFEB93-E859-48C1-9AD4-58CEEF02B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531C69-F9A3-43EF-86E0-42E1993808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CC0FB-F171-4723-81CE-14A1B9867238}">
      <dgm:prSet phldrT="[Texto]" custT="1"/>
      <dgm:spPr>
        <a:xfrm>
          <a:off x="468700" y="308329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Introduction: Top Level Regulation Framework and Procedures</a:t>
          </a:r>
          <a:endParaRPr lang="en-US" sz="28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0F0EC13-B744-4C9F-AE75-F84A6EE76098}" type="parTrans" cxnId="{C3A0C50C-31AB-414B-A040-AD630D9E141C}">
      <dgm:prSet/>
      <dgm:spPr/>
      <dgm:t>
        <a:bodyPr/>
        <a:lstStyle/>
        <a:p>
          <a:endParaRPr lang="en-US"/>
        </a:p>
      </dgm:t>
    </dgm:pt>
    <dgm:pt modelId="{2481DEFE-838F-4262-A20F-B3190356AA54}" type="sibTrans" cxnId="{C3A0C50C-31AB-414B-A040-AD630D9E141C}">
      <dgm:prSet/>
      <dgm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4F8142C8-89A9-4203-9B27-96482F7867F2}">
      <dgm:prSet phldrT="[Texto]" custT="1"/>
      <dgm:spPr>
        <a:xfrm>
          <a:off x="975750" y="1099349"/>
          <a:ext cx="10066894" cy="883421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Activity Permits &amp; Operational Permits</a:t>
          </a:r>
          <a:br>
            <a:rPr lang="en-US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GB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Schedule, Documentation, Safety Analysis Report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2A8564E-3875-4969-BB0C-2C1978A31B91}" type="parTrans" cxnId="{19DE97AE-E3CF-4B3E-8E58-98EA34A19AA9}">
      <dgm:prSet/>
      <dgm:spPr/>
      <dgm:t>
        <a:bodyPr/>
        <a:lstStyle/>
        <a:p>
          <a:endParaRPr lang="en-US"/>
        </a:p>
      </dgm:t>
    </dgm:pt>
    <dgm:pt modelId="{55883148-EB6E-497A-B87B-9B4159B5BEC3}" type="sibTrans" cxnId="{19DE97AE-E3CF-4B3E-8E58-98EA34A19AA9}">
      <dgm:prSet/>
      <dgm:spPr/>
      <dgm:t>
        <a:bodyPr/>
        <a:lstStyle/>
        <a:p>
          <a:endParaRPr lang="en-US"/>
        </a:p>
      </dgm:t>
    </dgm:pt>
    <dgm:pt modelId="{1C9E3B3B-5897-4C1A-9CB6-E677B2947E5E}">
      <dgm:prSet phldrT="[Texto]" custT="1"/>
      <dgm:spPr>
        <a:xfrm>
          <a:off x="1207612" y="2157366"/>
          <a:ext cx="9835032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Complementary Experiment (CE) Proposals  </a:t>
          </a:r>
          <a:r>
            <a:rPr lang="en-US" sz="28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(R026, R, TC)</a:t>
          </a:r>
          <a:endParaRPr lang="en-US" sz="24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C8DDEAC-17EF-446C-8394-E1134CF8A66D}" type="parTrans" cxnId="{D4811A81-D90F-45C1-A0B8-A29011DFC4F8}">
      <dgm:prSet/>
      <dgm:spPr/>
      <dgm:t>
        <a:bodyPr/>
        <a:lstStyle/>
        <a:p>
          <a:endParaRPr lang="en-US"/>
        </a:p>
      </dgm:t>
    </dgm:pt>
    <dgm:pt modelId="{8C3CF079-9AC2-4626-8F4B-DF0D5646004A}" type="sibTrans" cxnId="{D4811A81-D90F-45C1-A0B8-A29011DFC4F8}">
      <dgm:prSet/>
      <dgm:spPr/>
      <dgm:t>
        <a:bodyPr/>
        <a:lstStyle/>
        <a:p>
          <a:endParaRPr lang="en-US"/>
        </a:p>
      </dgm:t>
    </dgm:pt>
    <dgm:pt modelId="{3543984F-D193-4B11-8467-D7BCA40C2EBA}">
      <dgm:prSet custT="1"/>
      <dgm:spPr>
        <a:xfrm>
          <a:off x="1207612" y="3081300"/>
          <a:ext cx="9835032" cy="616423"/>
        </a:xfrm>
        <a:prstGeom prst="rect">
          <a:avLst/>
        </a:prstGeom>
        <a:solidFill>
          <a:srgbClr val="ED7D3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Some Safety Implications of the Complementary Experiments </a:t>
          </a:r>
        </a:p>
      </dgm:t>
    </dgm:pt>
    <dgm:pt modelId="{460A7C30-4474-407E-90B6-ECA3F58DF9FF}" type="parTrans" cxnId="{2BBC9FE1-34D3-4406-BFF5-0A0289A6F2D2}">
      <dgm:prSet/>
      <dgm:spPr/>
      <dgm:t>
        <a:bodyPr/>
        <a:lstStyle/>
        <a:p>
          <a:endParaRPr lang="en-US"/>
        </a:p>
      </dgm:t>
    </dgm:pt>
    <dgm:pt modelId="{FF0CB8D7-0C30-4789-817C-3FFD8CC0406D}" type="sibTrans" cxnId="{2BBC9FE1-34D3-4406-BFF5-0A0289A6F2D2}">
      <dgm:prSet/>
      <dgm:spPr/>
      <dgm:t>
        <a:bodyPr/>
        <a:lstStyle/>
        <a:p>
          <a:endParaRPr lang="en-US"/>
        </a:p>
      </dgm:t>
    </dgm:pt>
    <dgm:pt modelId="{C252D806-4702-4ED2-9D95-495DB78394D1}">
      <dgm:prSet custT="1"/>
      <dgm:spPr>
        <a:xfrm>
          <a:off x="975750" y="4005819"/>
          <a:ext cx="1006689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Safety Integration of CE within IFMIF-DONES Safety Design</a:t>
          </a:r>
          <a:endParaRPr lang="en-US" sz="28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C660E3B-6AD0-41E9-A234-37D08980B508}" type="parTrans" cxnId="{5734D827-2C8C-40C3-93EB-75F40C5C107E}">
      <dgm:prSet/>
      <dgm:spPr/>
      <dgm:t>
        <a:bodyPr/>
        <a:lstStyle/>
        <a:p>
          <a:endParaRPr lang="en-US"/>
        </a:p>
      </dgm:t>
    </dgm:pt>
    <dgm:pt modelId="{BEF4C3F8-5E2B-417B-BFBA-7792CED1B2C6}" type="sibTrans" cxnId="{5734D827-2C8C-40C3-93EB-75F40C5C107E}">
      <dgm:prSet/>
      <dgm:spPr/>
      <dgm:t>
        <a:bodyPr/>
        <a:lstStyle/>
        <a:p>
          <a:endParaRPr lang="en-US"/>
        </a:p>
      </dgm:t>
    </dgm:pt>
    <dgm:pt modelId="{C9D78BF1-D849-471C-B341-B2AC3D601F69}">
      <dgm:prSet custT="1"/>
      <dgm:spPr>
        <a:xfrm>
          <a:off x="468700" y="4930337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Conclusions</a:t>
          </a:r>
        </a:p>
      </dgm:t>
    </dgm:pt>
    <dgm:pt modelId="{6DAB0DF7-E021-4366-B993-DE499A311715}" type="parTrans" cxnId="{A9DCD8B6-C5A4-4B4C-8E40-3E4E87A4B250}">
      <dgm:prSet/>
      <dgm:spPr/>
      <dgm:t>
        <a:bodyPr/>
        <a:lstStyle/>
        <a:p>
          <a:endParaRPr lang="en-US"/>
        </a:p>
      </dgm:t>
    </dgm:pt>
    <dgm:pt modelId="{94EBE368-DD37-4D7B-BB7D-BB021E749FB8}" type="sibTrans" cxnId="{A9DCD8B6-C5A4-4B4C-8E40-3E4E87A4B250}">
      <dgm:prSet/>
      <dgm:spPr/>
      <dgm:t>
        <a:bodyPr/>
        <a:lstStyle/>
        <a:p>
          <a:endParaRPr lang="en-US"/>
        </a:p>
      </dgm:t>
    </dgm:pt>
    <dgm:pt modelId="{18ABDC13-EF59-483A-8E0F-00BE0BE3D60D}" type="pres">
      <dgm:prSet presAssocID="{DF531C69-F9A3-43EF-86E0-42E199380886}" presName="Name0" presStyleCnt="0">
        <dgm:presLayoutVars>
          <dgm:chMax val="7"/>
          <dgm:chPref val="7"/>
          <dgm:dir/>
        </dgm:presLayoutVars>
      </dgm:prSet>
      <dgm:spPr/>
    </dgm:pt>
    <dgm:pt modelId="{09A93EF1-8846-4BB5-A41F-A3138A8A8ECF}" type="pres">
      <dgm:prSet presAssocID="{DF531C69-F9A3-43EF-86E0-42E199380886}" presName="Name1" presStyleCnt="0"/>
      <dgm:spPr/>
    </dgm:pt>
    <dgm:pt modelId="{506FE788-B63A-4F97-8F4C-DF300522A660}" type="pres">
      <dgm:prSet presAssocID="{DF531C69-F9A3-43EF-86E0-42E199380886}" presName="cycle" presStyleCnt="0"/>
      <dgm:spPr/>
    </dgm:pt>
    <dgm:pt modelId="{480BB160-7FAA-4243-968B-2BCB1AE3E150}" type="pres">
      <dgm:prSet presAssocID="{DF531C69-F9A3-43EF-86E0-42E199380886}" presName="srcNode" presStyleLbl="node1" presStyleIdx="0" presStyleCnt="6"/>
      <dgm:spPr/>
    </dgm:pt>
    <dgm:pt modelId="{47D5DAB2-1F0E-45E2-93E4-68AAE547E073}" type="pres">
      <dgm:prSet presAssocID="{DF531C69-F9A3-43EF-86E0-42E199380886}" presName="conn" presStyleLbl="parChTrans1D2" presStyleIdx="0" presStyleCnt="1"/>
      <dgm:spPr/>
    </dgm:pt>
    <dgm:pt modelId="{FE6E8EEC-A40E-4B4C-85AE-D695360C1A70}" type="pres">
      <dgm:prSet presAssocID="{DF531C69-F9A3-43EF-86E0-42E199380886}" presName="extraNode" presStyleLbl="node1" presStyleIdx="0" presStyleCnt="6"/>
      <dgm:spPr/>
    </dgm:pt>
    <dgm:pt modelId="{F3688DEB-3D02-43F0-9C99-AD94BA8F0921}" type="pres">
      <dgm:prSet presAssocID="{DF531C69-F9A3-43EF-86E0-42E199380886}" presName="dstNode" presStyleLbl="node1" presStyleIdx="0" presStyleCnt="6"/>
      <dgm:spPr/>
    </dgm:pt>
    <dgm:pt modelId="{6DFD8885-E400-4C89-AA2C-BD5A5E439663}" type="pres">
      <dgm:prSet presAssocID="{47CCC0FB-F171-4723-81CE-14A1B9867238}" presName="text_1" presStyleLbl="node1" presStyleIdx="0" presStyleCnt="6">
        <dgm:presLayoutVars>
          <dgm:bulletEnabled val="1"/>
        </dgm:presLayoutVars>
      </dgm:prSet>
      <dgm:spPr/>
    </dgm:pt>
    <dgm:pt modelId="{677E30BD-6672-4FF4-80CF-1E79748B4B6B}" type="pres">
      <dgm:prSet presAssocID="{47CCC0FB-F171-4723-81CE-14A1B9867238}" presName="accent_1" presStyleCnt="0"/>
      <dgm:spPr/>
    </dgm:pt>
    <dgm:pt modelId="{D2F66562-1FD9-4A03-8167-9FA0D4DA29A5}" type="pres">
      <dgm:prSet presAssocID="{47CCC0FB-F171-4723-81CE-14A1B9867238}" presName="accentRepeatNode" presStyleLbl="solidFgAcc1" presStyleIdx="0" presStyleCnt="6"/>
      <dgm:spPr>
        <a:xfrm>
          <a:off x="83435" y="23127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4DAF940-5677-4D66-B656-72C206AB742F}" type="pres">
      <dgm:prSet presAssocID="{4F8142C8-89A9-4203-9B27-96482F7867F2}" presName="text_2" presStyleLbl="node1" presStyleIdx="1" presStyleCnt="6" custScaleY="143314">
        <dgm:presLayoutVars>
          <dgm:bulletEnabled val="1"/>
        </dgm:presLayoutVars>
      </dgm:prSet>
      <dgm:spPr/>
    </dgm:pt>
    <dgm:pt modelId="{7D3E427D-E42A-43EF-AFBA-761178A5D80B}" type="pres">
      <dgm:prSet presAssocID="{4F8142C8-89A9-4203-9B27-96482F7867F2}" presName="accent_2" presStyleCnt="0"/>
      <dgm:spPr/>
    </dgm:pt>
    <dgm:pt modelId="{EF1E3DB7-60AF-4B85-A77B-63808C695099}" type="pres">
      <dgm:prSet presAssocID="{4F8142C8-89A9-4203-9B27-96482F7867F2}" presName="accentRepeatNode" presStyleLbl="solidFgAcc1" presStyleIdx="1" presStyleCnt="6"/>
      <dgm:spPr>
        <a:xfrm>
          <a:off x="590485" y="115579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8E38C41-75D9-4397-9C7C-29114854A7D7}" type="pres">
      <dgm:prSet presAssocID="{1C9E3B3B-5897-4C1A-9CB6-E677B2947E5E}" presName="text_3" presStyleLbl="node1" presStyleIdx="2" presStyleCnt="6">
        <dgm:presLayoutVars>
          <dgm:bulletEnabled val="1"/>
        </dgm:presLayoutVars>
      </dgm:prSet>
      <dgm:spPr/>
    </dgm:pt>
    <dgm:pt modelId="{3CA8B666-1C46-49A1-A6AF-A9625B48DDB8}" type="pres">
      <dgm:prSet presAssocID="{1C9E3B3B-5897-4C1A-9CB6-E677B2947E5E}" presName="accent_3" presStyleCnt="0"/>
      <dgm:spPr/>
    </dgm:pt>
    <dgm:pt modelId="{E3299636-4E1E-481E-8199-54F35419DD77}" type="pres">
      <dgm:prSet presAssocID="{1C9E3B3B-5897-4C1A-9CB6-E677B2947E5E}" presName="accentRepeatNode" presStyleLbl="solidFgAcc1" presStyleIdx="2" presStyleCnt="6"/>
      <dgm:spPr>
        <a:xfrm>
          <a:off x="822347" y="2080313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1C7C093-376C-4CDF-83BC-F1557A1954E5}" type="pres">
      <dgm:prSet presAssocID="{3543984F-D193-4B11-8467-D7BCA40C2EBA}" presName="text_4" presStyleLbl="node1" presStyleIdx="3" presStyleCnt="6">
        <dgm:presLayoutVars>
          <dgm:bulletEnabled val="1"/>
        </dgm:presLayoutVars>
      </dgm:prSet>
      <dgm:spPr/>
    </dgm:pt>
    <dgm:pt modelId="{84D1DBC4-7E5C-4467-8BA2-A028E8640C72}" type="pres">
      <dgm:prSet presAssocID="{3543984F-D193-4B11-8467-D7BCA40C2EBA}" presName="accent_4" presStyleCnt="0"/>
      <dgm:spPr/>
    </dgm:pt>
    <dgm:pt modelId="{8E51E7D0-C81E-402D-ADD4-5D8210AA522D}" type="pres">
      <dgm:prSet presAssocID="{3543984F-D193-4B11-8467-D7BCA40C2EBA}" presName="accentRepeatNode" presStyleLbl="solidFgAcc1" presStyleIdx="3" presStyleCnt="6"/>
      <dgm:spPr>
        <a:xfrm>
          <a:off x="822347" y="3004247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FCD72C-561F-4B26-90F8-73F6EE666D60}" type="pres">
      <dgm:prSet presAssocID="{C252D806-4702-4ED2-9D95-495DB78394D1}" presName="text_5" presStyleLbl="node1" presStyleIdx="4" presStyleCnt="6">
        <dgm:presLayoutVars>
          <dgm:bulletEnabled val="1"/>
        </dgm:presLayoutVars>
      </dgm:prSet>
      <dgm:spPr/>
    </dgm:pt>
    <dgm:pt modelId="{57158AAE-28DF-46B2-B267-00C1A160EEC7}" type="pres">
      <dgm:prSet presAssocID="{C252D806-4702-4ED2-9D95-495DB78394D1}" presName="accent_5" presStyleCnt="0"/>
      <dgm:spPr/>
    </dgm:pt>
    <dgm:pt modelId="{44250587-1470-48F5-BD56-C681147418AB}" type="pres">
      <dgm:prSet presAssocID="{C252D806-4702-4ED2-9D95-495DB78394D1}" presName="accentRepeatNode" presStyleLbl="solidFgAcc1" presStyleIdx="4" presStyleCnt="6"/>
      <dgm:spPr>
        <a:xfrm>
          <a:off x="590485" y="392876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CDD59AA-2C86-4EEB-A5FB-9630D24182B5}" type="pres">
      <dgm:prSet presAssocID="{C9D78BF1-D849-471C-B341-B2AC3D601F69}" presName="text_6" presStyleLbl="node1" presStyleIdx="5" presStyleCnt="6">
        <dgm:presLayoutVars>
          <dgm:bulletEnabled val="1"/>
        </dgm:presLayoutVars>
      </dgm:prSet>
      <dgm:spPr/>
    </dgm:pt>
    <dgm:pt modelId="{FE9666AA-927F-4871-8A7E-9287BD3E3075}" type="pres">
      <dgm:prSet presAssocID="{C9D78BF1-D849-471C-B341-B2AC3D601F69}" presName="accent_6" presStyleCnt="0"/>
      <dgm:spPr/>
    </dgm:pt>
    <dgm:pt modelId="{10DFEB93-E859-48C1-9AD4-58CEEF02B3B4}" type="pres">
      <dgm:prSet presAssocID="{C9D78BF1-D849-471C-B341-B2AC3D601F69}" presName="accentRepeatNode" presStyleLbl="solidFgAcc1" presStyleIdx="5" presStyleCnt="6"/>
      <dgm:spPr>
        <a:xfrm>
          <a:off x="83435" y="485328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B6D2AA05-8D05-42AA-90EC-2B65793FF65E}" type="presOf" srcId="{C252D806-4702-4ED2-9D95-495DB78394D1}" destId="{8FFCD72C-561F-4B26-90F8-73F6EE666D60}" srcOrd="0" destOrd="0" presId="urn:microsoft.com/office/officeart/2008/layout/VerticalCurvedList"/>
    <dgm:cxn modelId="{C3A0C50C-31AB-414B-A040-AD630D9E141C}" srcId="{DF531C69-F9A3-43EF-86E0-42E199380886}" destId="{47CCC0FB-F171-4723-81CE-14A1B9867238}" srcOrd="0" destOrd="0" parTransId="{B0F0EC13-B744-4C9F-AE75-F84A6EE76098}" sibTransId="{2481DEFE-838F-4262-A20F-B3190356AA54}"/>
    <dgm:cxn modelId="{5734D827-2C8C-40C3-93EB-75F40C5C107E}" srcId="{DF531C69-F9A3-43EF-86E0-42E199380886}" destId="{C252D806-4702-4ED2-9D95-495DB78394D1}" srcOrd="4" destOrd="0" parTransId="{DC660E3B-6AD0-41E9-A234-37D08980B508}" sibTransId="{BEF4C3F8-5E2B-417B-BFBA-7792CED1B2C6}"/>
    <dgm:cxn modelId="{52999D3A-2EEC-470A-89BF-DAEF59E44738}" type="presOf" srcId="{4F8142C8-89A9-4203-9B27-96482F7867F2}" destId="{B4DAF940-5677-4D66-B656-72C206AB742F}" srcOrd="0" destOrd="0" presId="urn:microsoft.com/office/officeart/2008/layout/VerticalCurvedList"/>
    <dgm:cxn modelId="{D4811A81-D90F-45C1-A0B8-A29011DFC4F8}" srcId="{DF531C69-F9A3-43EF-86E0-42E199380886}" destId="{1C9E3B3B-5897-4C1A-9CB6-E677B2947E5E}" srcOrd="2" destOrd="0" parTransId="{8C8DDEAC-17EF-446C-8394-E1134CF8A66D}" sibTransId="{8C3CF079-9AC2-4626-8F4B-DF0D5646004A}"/>
    <dgm:cxn modelId="{9CBFC59A-75AF-48EE-A6BA-356230225D62}" type="presOf" srcId="{47CCC0FB-F171-4723-81CE-14A1B9867238}" destId="{6DFD8885-E400-4C89-AA2C-BD5A5E439663}" srcOrd="0" destOrd="0" presId="urn:microsoft.com/office/officeart/2008/layout/VerticalCurvedList"/>
    <dgm:cxn modelId="{63A89E9C-A7AA-4A53-837A-A3CBCB63DDD6}" type="presOf" srcId="{C9D78BF1-D849-471C-B341-B2AC3D601F69}" destId="{6CDD59AA-2C86-4EEB-A5FB-9630D24182B5}" srcOrd="0" destOrd="0" presId="urn:microsoft.com/office/officeart/2008/layout/VerticalCurvedList"/>
    <dgm:cxn modelId="{D093FAA5-90BF-48D7-8958-103D61C26704}" type="presOf" srcId="{DF531C69-F9A3-43EF-86E0-42E199380886}" destId="{18ABDC13-EF59-483A-8E0F-00BE0BE3D60D}" srcOrd="0" destOrd="0" presId="urn:microsoft.com/office/officeart/2008/layout/VerticalCurvedList"/>
    <dgm:cxn modelId="{3BA16EAC-F0CD-4EFB-B095-9F4600C3DC35}" type="presOf" srcId="{1C9E3B3B-5897-4C1A-9CB6-E677B2947E5E}" destId="{E8E38C41-75D9-4397-9C7C-29114854A7D7}" srcOrd="0" destOrd="0" presId="urn:microsoft.com/office/officeart/2008/layout/VerticalCurvedList"/>
    <dgm:cxn modelId="{19DE97AE-E3CF-4B3E-8E58-98EA34A19AA9}" srcId="{DF531C69-F9A3-43EF-86E0-42E199380886}" destId="{4F8142C8-89A9-4203-9B27-96482F7867F2}" srcOrd="1" destOrd="0" parTransId="{42A8564E-3875-4969-BB0C-2C1978A31B91}" sibTransId="{55883148-EB6E-497A-B87B-9B4159B5BEC3}"/>
    <dgm:cxn modelId="{1F96DCB1-5FAD-4E39-982B-6BFA8268680B}" type="presOf" srcId="{2481DEFE-838F-4262-A20F-B3190356AA54}" destId="{47D5DAB2-1F0E-45E2-93E4-68AAE547E073}" srcOrd="0" destOrd="0" presId="urn:microsoft.com/office/officeart/2008/layout/VerticalCurvedList"/>
    <dgm:cxn modelId="{A9DCD8B6-C5A4-4B4C-8E40-3E4E87A4B250}" srcId="{DF531C69-F9A3-43EF-86E0-42E199380886}" destId="{C9D78BF1-D849-471C-B341-B2AC3D601F69}" srcOrd="5" destOrd="0" parTransId="{6DAB0DF7-E021-4366-B993-DE499A311715}" sibTransId="{94EBE368-DD37-4D7B-BB7D-BB021E749FB8}"/>
    <dgm:cxn modelId="{2BBC9FE1-34D3-4406-BFF5-0A0289A6F2D2}" srcId="{DF531C69-F9A3-43EF-86E0-42E199380886}" destId="{3543984F-D193-4B11-8467-D7BCA40C2EBA}" srcOrd="3" destOrd="0" parTransId="{460A7C30-4474-407E-90B6-ECA3F58DF9FF}" sibTransId="{FF0CB8D7-0C30-4789-817C-3FFD8CC0406D}"/>
    <dgm:cxn modelId="{7FD4DBF8-8C8F-4793-9D0D-59E4E89FEBAB}" type="presOf" srcId="{3543984F-D193-4B11-8467-D7BCA40C2EBA}" destId="{D1C7C093-376C-4CDF-83BC-F1557A1954E5}" srcOrd="0" destOrd="0" presId="urn:microsoft.com/office/officeart/2008/layout/VerticalCurvedList"/>
    <dgm:cxn modelId="{A0873EFB-2250-4BF3-BA50-318C8F040A51}" type="presParOf" srcId="{18ABDC13-EF59-483A-8E0F-00BE0BE3D60D}" destId="{09A93EF1-8846-4BB5-A41F-A3138A8A8ECF}" srcOrd="0" destOrd="0" presId="urn:microsoft.com/office/officeart/2008/layout/VerticalCurvedList"/>
    <dgm:cxn modelId="{7F94EFE7-4AE1-4761-84B8-AD87EDC18E61}" type="presParOf" srcId="{09A93EF1-8846-4BB5-A41F-A3138A8A8ECF}" destId="{506FE788-B63A-4F97-8F4C-DF300522A660}" srcOrd="0" destOrd="0" presId="urn:microsoft.com/office/officeart/2008/layout/VerticalCurvedList"/>
    <dgm:cxn modelId="{DD86583E-9379-466D-8505-83774ACAF09C}" type="presParOf" srcId="{506FE788-B63A-4F97-8F4C-DF300522A660}" destId="{480BB160-7FAA-4243-968B-2BCB1AE3E150}" srcOrd="0" destOrd="0" presId="urn:microsoft.com/office/officeart/2008/layout/VerticalCurvedList"/>
    <dgm:cxn modelId="{A27373E7-8FF6-4EDE-A77E-13F590D06D8C}" type="presParOf" srcId="{506FE788-B63A-4F97-8F4C-DF300522A660}" destId="{47D5DAB2-1F0E-45E2-93E4-68AAE547E073}" srcOrd="1" destOrd="0" presId="urn:microsoft.com/office/officeart/2008/layout/VerticalCurvedList"/>
    <dgm:cxn modelId="{A84AE60E-FDEE-4D56-997E-8253B7F01C8D}" type="presParOf" srcId="{506FE788-B63A-4F97-8F4C-DF300522A660}" destId="{FE6E8EEC-A40E-4B4C-85AE-D695360C1A70}" srcOrd="2" destOrd="0" presId="urn:microsoft.com/office/officeart/2008/layout/VerticalCurvedList"/>
    <dgm:cxn modelId="{0FFA0B75-41C7-476D-8934-6B1B965D85CE}" type="presParOf" srcId="{506FE788-B63A-4F97-8F4C-DF300522A660}" destId="{F3688DEB-3D02-43F0-9C99-AD94BA8F0921}" srcOrd="3" destOrd="0" presId="urn:microsoft.com/office/officeart/2008/layout/VerticalCurvedList"/>
    <dgm:cxn modelId="{A65D586E-D568-4AC7-83E2-9CD3B9BAFBA6}" type="presParOf" srcId="{09A93EF1-8846-4BB5-A41F-A3138A8A8ECF}" destId="{6DFD8885-E400-4C89-AA2C-BD5A5E439663}" srcOrd="1" destOrd="0" presId="urn:microsoft.com/office/officeart/2008/layout/VerticalCurvedList"/>
    <dgm:cxn modelId="{C6779FF2-C7C0-433A-9425-5492836C42D4}" type="presParOf" srcId="{09A93EF1-8846-4BB5-A41F-A3138A8A8ECF}" destId="{677E30BD-6672-4FF4-80CF-1E79748B4B6B}" srcOrd="2" destOrd="0" presId="urn:microsoft.com/office/officeart/2008/layout/VerticalCurvedList"/>
    <dgm:cxn modelId="{8C5CB807-DFC7-4E7E-93C9-DD5D25C53A9F}" type="presParOf" srcId="{677E30BD-6672-4FF4-80CF-1E79748B4B6B}" destId="{D2F66562-1FD9-4A03-8167-9FA0D4DA29A5}" srcOrd="0" destOrd="0" presId="urn:microsoft.com/office/officeart/2008/layout/VerticalCurvedList"/>
    <dgm:cxn modelId="{E8E601E5-04CC-4CEE-952D-43C972C03596}" type="presParOf" srcId="{09A93EF1-8846-4BB5-A41F-A3138A8A8ECF}" destId="{B4DAF940-5677-4D66-B656-72C206AB742F}" srcOrd="3" destOrd="0" presId="urn:microsoft.com/office/officeart/2008/layout/VerticalCurvedList"/>
    <dgm:cxn modelId="{A6A8481E-FB47-4E32-8BB8-9B6033072A42}" type="presParOf" srcId="{09A93EF1-8846-4BB5-A41F-A3138A8A8ECF}" destId="{7D3E427D-E42A-43EF-AFBA-761178A5D80B}" srcOrd="4" destOrd="0" presId="urn:microsoft.com/office/officeart/2008/layout/VerticalCurvedList"/>
    <dgm:cxn modelId="{E1BF5744-989E-402D-9CF2-7BED91D1739F}" type="presParOf" srcId="{7D3E427D-E42A-43EF-AFBA-761178A5D80B}" destId="{EF1E3DB7-60AF-4B85-A77B-63808C695099}" srcOrd="0" destOrd="0" presId="urn:microsoft.com/office/officeart/2008/layout/VerticalCurvedList"/>
    <dgm:cxn modelId="{5B476447-CEB6-4101-8EE3-007BDECDAEA0}" type="presParOf" srcId="{09A93EF1-8846-4BB5-A41F-A3138A8A8ECF}" destId="{E8E38C41-75D9-4397-9C7C-29114854A7D7}" srcOrd="5" destOrd="0" presId="urn:microsoft.com/office/officeart/2008/layout/VerticalCurvedList"/>
    <dgm:cxn modelId="{449FBB36-24B9-487D-A0B7-F90AA39CE5E0}" type="presParOf" srcId="{09A93EF1-8846-4BB5-A41F-A3138A8A8ECF}" destId="{3CA8B666-1C46-49A1-A6AF-A9625B48DDB8}" srcOrd="6" destOrd="0" presId="urn:microsoft.com/office/officeart/2008/layout/VerticalCurvedList"/>
    <dgm:cxn modelId="{6844C9A9-3E2B-4D8C-899D-966DAB1A08E1}" type="presParOf" srcId="{3CA8B666-1C46-49A1-A6AF-A9625B48DDB8}" destId="{E3299636-4E1E-481E-8199-54F35419DD77}" srcOrd="0" destOrd="0" presId="urn:microsoft.com/office/officeart/2008/layout/VerticalCurvedList"/>
    <dgm:cxn modelId="{8AECC913-0E01-49AF-AB9D-1A981FF1AC03}" type="presParOf" srcId="{09A93EF1-8846-4BB5-A41F-A3138A8A8ECF}" destId="{D1C7C093-376C-4CDF-83BC-F1557A1954E5}" srcOrd="7" destOrd="0" presId="urn:microsoft.com/office/officeart/2008/layout/VerticalCurvedList"/>
    <dgm:cxn modelId="{9260601A-BCAB-41B9-8F68-98ED13C8939B}" type="presParOf" srcId="{09A93EF1-8846-4BB5-A41F-A3138A8A8ECF}" destId="{84D1DBC4-7E5C-4467-8BA2-A028E8640C72}" srcOrd="8" destOrd="0" presId="urn:microsoft.com/office/officeart/2008/layout/VerticalCurvedList"/>
    <dgm:cxn modelId="{A37A4B21-6EF2-4DE6-BA8A-5FB220E833C5}" type="presParOf" srcId="{84D1DBC4-7E5C-4467-8BA2-A028E8640C72}" destId="{8E51E7D0-C81E-402D-ADD4-5D8210AA522D}" srcOrd="0" destOrd="0" presId="urn:microsoft.com/office/officeart/2008/layout/VerticalCurvedList"/>
    <dgm:cxn modelId="{F7766765-40D0-4B7A-8FCE-032E17EE9DB5}" type="presParOf" srcId="{09A93EF1-8846-4BB5-A41F-A3138A8A8ECF}" destId="{8FFCD72C-561F-4B26-90F8-73F6EE666D60}" srcOrd="9" destOrd="0" presId="urn:microsoft.com/office/officeart/2008/layout/VerticalCurvedList"/>
    <dgm:cxn modelId="{2DE3AD29-5869-4BB2-AD6E-B483D2F3F87A}" type="presParOf" srcId="{09A93EF1-8846-4BB5-A41F-A3138A8A8ECF}" destId="{57158AAE-28DF-46B2-B267-00C1A160EEC7}" srcOrd="10" destOrd="0" presId="urn:microsoft.com/office/officeart/2008/layout/VerticalCurvedList"/>
    <dgm:cxn modelId="{E744BFFE-DE34-41B3-AF6D-0A15E8301A46}" type="presParOf" srcId="{57158AAE-28DF-46B2-B267-00C1A160EEC7}" destId="{44250587-1470-48F5-BD56-C681147418AB}" srcOrd="0" destOrd="0" presId="urn:microsoft.com/office/officeart/2008/layout/VerticalCurvedList"/>
    <dgm:cxn modelId="{60594145-C05E-4796-A084-677A30EC89E1}" type="presParOf" srcId="{09A93EF1-8846-4BB5-A41F-A3138A8A8ECF}" destId="{6CDD59AA-2C86-4EEB-A5FB-9630D24182B5}" srcOrd="11" destOrd="0" presId="urn:microsoft.com/office/officeart/2008/layout/VerticalCurvedList"/>
    <dgm:cxn modelId="{5C791405-9B9D-4682-83F3-32D37C950D32}" type="presParOf" srcId="{09A93EF1-8846-4BB5-A41F-A3138A8A8ECF}" destId="{FE9666AA-927F-4871-8A7E-9287BD3E3075}" srcOrd="12" destOrd="0" presId="urn:microsoft.com/office/officeart/2008/layout/VerticalCurvedList"/>
    <dgm:cxn modelId="{C247F1C0-B736-4CAB-95DD-2A685A569E12}" type="presParOf" srcId="{FE9666AA-927F-4871-8A7E-9287BD3E3075}" destId="{10DFEB93-E859-48C1-9AD4-58CEEF02B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531C69-F9A3-43EF-86E0-42E1993808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CC0FB-F171-4723-81CE-14A1B9867238}">
      <dgm:prSet phldrT="[Texto]" custT="1"/>
      <dgm:spPr>
        <a:xfrm>
          <a:off x="468700" y="308329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Introduction: Top Level Regulation Framework and Procedures</a:t>
          </a:r>
          <a:endParaRPr lang="en-US" sz="28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0F0EC13-B744-4C9F-AE75-F84A6EE76098}" type="parTrans" cxnId="{C3A0C50C-31AB-414B-A040-AD630D9E141C}">
      <dgm:prSet/>
      <dgm:spPr/>
      <dgm:t>
        <a:bodyPr/>
        <a:lstStyle/>
        <a:p>
          <a:endParaRPr lang="en-US"/>
        </a:p>
      </dgm:t>
    </dgm:pt>
    <dgm:pt modelId="{2481DEFE-838F-4262-A20F-B3190356AA54}" type="sibTrans" cxnId="{C3A0C50C-31AB-414B-A040-AD630D9E141C}">
      <dgm:prSet/>
      <dgm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4F8142C8-89A9-4203-9B27-96482F7867F2}">
      <dgm:prSet phldrT="[Texto]" custT="1"/>
      <dgm:spPr>
        <a:xfrm>
          <a:off x="975750" y="1099349"/>
          <a:ext cx="10066894" cy="883421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Activity Permits &amp; Operational Permits</a:t>
          </a:r>
          <a:br>
            <a:rPr lang="en-US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GB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Schedule, Documentation, Safety Analysis Report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2A8564E-3875-4969-BB0C-2C1978A31B91}" type="parTrans" cxnId="{19DE97AE-E3CF-4B3E-8E58-98EA34A19AA9}">
      <dgm:prSet/>
      <dgm:spPr/>
      <dgm:t>
        <a:bodyPr/>
        <a:lstStyle/>
        <a:p>
          <a:endParaRPr lang="en-US"/>
        </a:p>
      </dgm:t>
    </dgm:pt>
    <dgm:pt modelId="{55883148-EB6E-497A-B87B-9B4159B5BEC3}" type="sibTrans" cxnId="{19DE97AE-E3CF-4B3E-8E58-98EA34A19AA9}">
      <dgm:prSet/>
      <dgm:spPr/>
      <dgm:t>
        <a:bodyPr/>
        <a:lstStyle/>
        <a:p>
          <a:endParaRPr lang="en-US"/>
        </a:p>
      </dgm:t>
    </dgm:pt>
    <dgm:pt modelId="{1C9E3B3B-5897-4C1A-9CB6-E677B2947E5E}">
      <dgm:prSet phldrT="[Texto]" custT="1"/>
      <dgm:spPr>
        <a:xfrm>
          <a:off x="1207612" y="2157366"/>
          <a:ext cx="9835032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Complementary Experiment (CE) Proposals  </a:t>
          </a:r>
          <a:r>
            <a:rPr lang="en-US" sz="28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(R026, R, TC)</a:t>
          </a:r>
          <a:endParaRPr lang="en-US" sz="24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C8DDEAC-17EF-446C-8394-E1134CF8A66D}" type="parTrans" cxnId="{D4811A81-D90F-45C1-A0B8-A29011DFC4F8}">
      <dgm:prSet/>
      <dgm:spPr/>
      <dgm:t>
        <a:bodyPr/>
        <a:lstStyle/>
        <a:p>
          <a:endParaRPr lang="en-US"/>
        </a:p>
      </dgm:t>
    </dgm:pt>
    <dgm:pt modelId="{8C3CF079-9AC2-4626-8F4B-DF0D5646004A}" type="sibTrans" cxnId="{D4811A81-D90F-45C1-A0B8-A29011DFC4F8}">
      <dgm:prSet/>
      <dgm:spPr/>
      <dgm:t>
        <a:bodyPr/>
        <a:lstStyle/>
        <a:p>
          <a:endParaRPr lang="en-US"/>
        </a:p>
      </dgm:t>
    </dgm:pt>
    <dgm:pt modelId="{3543984F-D193-4B11-8467-D7BCA40C2EBA}">
      <dgm:prSet custT="1"/>
      <dgm:spPr>
        <a:xfrm>
          <a:off x="1207612" y="3081300"/>
          <a:ext cx="9835032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Some Safety Implications of the Complementary Experiments </a:t>
          </a:r>
        </a:p>
      </dgm:t>
    </dgm:pt>
    <dgm:pt modelId="{460A7C30-4474-407E-90B6-ECA3F58DF9FF}" type="parTrans" cxnId="{2BBC9FE1-34D3-4406-BFF5-0A0289A6F2D2}">
      <dgm:prSet/>
      <dgm:spPr/>
      <dgm:t>
        <a:bodyPr/>
        <a:lstStyle/>
        <a:p>
          <a:endParaRPr lang="en-US"/>
        </a:p>
      </dgm:t>
    </dgm:pt>
    <dgm:pt modelId="{FF0CB8D7-0C30-4789-817C-3FFD8CC0406D}" type="sibTrans" cxnId="{2BBC9FE1-34D3-4406-BFF5-0A0289A6F2D2}">
      <dgm:prSet/>
      <dgm:spPr/>
      <dgm:t>
        <a:bodyPr/>
        <a:lstStyle/>
        <a:p>
          <a:endParaRPr lang="en-US"/>
        </a:p>
      </dgm:t>
    </dgm:pt>
    <dgm:pt modelId="{C252D806-4702-4ED2-9D95-495DB78394D1}">
      <dgm:prSet custT="1"/>
      <dgm:spPr>
        <a:xfrm>
          <a:off x="975750" y="4005819"/>
          <a:ext cx="10066894" cy="616423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Safety Integration of CE within IFMIF-DONES Safety Design</a:t>
          </a:r>
          <a:endParaRPr lang="en-US" sz="28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C660E3B-6AD0-41E9-A234-37D08980B508}" type="parTrans" cxnId="{5734D827-2C8C-40C3-93EB-75F40C5C107E}">
      <dgm:prSet/>
      <dgm:spPr/>
      <dgm:t>
        <a:bodyPr/>
        <a:lstStyle/>
        <a:p>
          <a:endParaRPr lang="en-US"/>
        </a:p>
      </dgm:t>
    </dgm:pt>
    <dgm:pt modelId="{BEF4C3F8-5E2B-417B-BFBA-7792CED1B2C6}" type="sibTrans" cxnId="{5734D827-2C8C-40C3-93EB-75F40C5C107E}">
      <dgm:prSet/>
      <dgm:spPr/>
      <dgm:t>
        <a:bodyPr/>
        <a:lstStyle/>
        <a:p>
          <a:endParaRPr lang="en-US"/>
        </a:p>
      </dgm:t>
    </dgm:pt>
    <dgm:pt modelId="{C9D78BF1-D849-471C-B341-B2AC3D601F69}">
      <dgm:prSet custT="1"/>
      <dgm:spPr>
        <a:xfrm>
          <a:off x="468700" y="4930337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Conclusions</a:t>
          </a:r>
        </a:p>
      </dgm:t>
    </dgm:pt>
    <dgm:pt modelId="{6DAB0DF7-E021-4366-B993-DE499A311715}" type="parTrans" cxnId="{A9DCD8B6-C5A4-4B4C-8E40-3E4E87A4B250}">
      <dgm:prSet/>
      <dgm:spPr/>
      <dgm:t>
        <a:bodyPr/>
        <a:lstStyle/>
        <a:p>
          <a:endParaRPr lang="en-US"/>
        </a:p>
      </dgm:t>
    </dgm:pt>
    <dgm:pt modelId="{94EBE368-DD37-4D7B-BB7D-BB021E749FB8}" type="sibTrans" cxnId="{A9DCD8B6-C5A4-4B4C-8E40-3E4E87A4B250}">
      <dgm:prSet/>
      <dgm:spPr/>
      <dgm:t>
        <a:bodyPr/>
        <a:lstStyle/>
        <a:p>
          <a:endParaRPr lang="en-US"/>
        </a:p>
      </dgm:t>
    </dgm:pt>
    <dgm:pt modelId="{18ABDC13-EF59-483A-8E0F-00BE0BE3D60D}" type="pres">
      <dgm:prSet presAssocID="{DF531C69-F9A3-43EF-86E0-42E199380886}" presName="Name0" presStyleCnt="0">
        <dgm:presLayoutVars>
          <dgm:chMax val="7"/>
          <dgm:chPref val="7"/>
          <dgm:dir/>
        </dgm:presLayoutVars>
      </dgm:prSet>
      <dgm:spPr/>
    </dgm:pt>
    <dgm:pt modelId="{09A93EF1-8846-4BB5-A41F-A3138A8A8ECF}" type="pres">
      <dgm:prSet presAssocID="{DF531C69-F9A3-43EF-86E0-42E199380886}" presName="Name1" presStyleCnt="0"/>
      <dgm:spPr/>
    </dgm:pt>
    <dgm:pt modelId="{506FE788-B63A-4F97-8F4C-DF300522A660}" type="pres">
      <dgm:prSet presAssocID="{DF531C69-F9A3-43EF-86E0-42E199380886}" presName="cycle" presStyleCnt="0"/>
      <dgm:spPr/>
    </dgm:pt>
    <dgm:pt modelId="{480BB160-7FAA-4243-968B-2BCB1AE3E150}" type="pres">
      <dgm:prSet presAssocID="{DF531C69-F9A3-43EF-86E0-42E199380886}" presName="srcNode" presStyleLbl="node1" presStyleIdx="0" presStyleCnt="6"/>
      <dgm:spPr/>
    </dgm:pt>
    <dgm:pt modelId="{47D5DAB2-1F0E-45E2-93E4-68AAE547E073}" type="pres">
      <dgm:prSet presAssocID="{DF531C69-F9A3-43EF-86E0-42E199380886}" presName="conn" presStyleLbl="parChTrans1D2" presStyleIdx="0" presStyleCnt="1"/>
      <dgm:spPr/>
    </dgm:pt>
    <dgm:pt modelId="{FE6E8EEC-A40E-4B4C-85AE-D695360C1A70}" type="pres">
      <dgm:prSet presAssocID="{DF531C69-F9A3-43EF-86E0-42E199380886}" presName="extraNode" presStyleLbl="node1" presStyleIdx="0" presStyleCnt="6"/>
      <dgm:spPr/>
    </dgm:pt>
    <dgm:pt modelId="{F3688DEB-3D02-43F0-9C99-AD94BA8F0921}" type="pres">
      <dgm:prSet presAssocID="{DF531C69-F9A3-43EF-86E0-42E199380886}" presName="dstNode" presStyleLbl="node1" presStyleIdx="0" presStyleCnt="6"/>
      <dgm:spPr/>
    </dgm:pt>
    <dgm:pt modelId="{6DFD8885-E400-4C89-AA2C-BD5A5E439663}" type="pres">
      <dgm:prSet presAssocID="{47CCC0FB-F171-4723-81CE-14A1B9867238}" presName="text_1" presStyleLbl="node1" presStyleIdx="0" presStyleCnt="6">
        <dgm:presLayoutVars>
          <dgm:bulletEnabled val="1"/>
        </dgm:presLayoutVars>
      </dgm:prSet>
      <dgm:spPr/>
    </dgm:pt>
    <dgm:pt modelId="{677E30BD-6672-4FF4-80CF-1E79748B4B6B}" type="pres">
      <dgm:prSet presAssocID="{47CCC0FB-F171-4723-81CE-14A1B9867238}" presName="accent_1" presStyleCnt="0"/>
      <dgm:spPr/>
    </dgm:pt>
    <dgm:pt modelId="{D2F66562-1FD9-4A03-8167-9FA0D4DA29A5}" type="pres">
      <dgm:prSet presAssocID="{47CCC0FB-F171-4723-81CE-14A1B9867238}" presName="accentRepeatNode" presStyleLbl="solidFgAcc1" presStyleIdx="0" presStyleCnt="6"/>
      <dgm:spPr>
        <a:xfrm>
          <a:off x="83435" y="23127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4DAF940-5677-4D66-B656-72C206AB742F}" type="pres">
      <dgm:prSet presAssocID="{4F8142C8-89A9-4203-9B27-96482F7867F2}" presName="text_2" presStyleLbl="node1" presStyleIdx="1" presStyleCnt="6" custScaleY="143314">
        <dgm:presLayoutVars>
          <dgm:bulletEnabled val="1"/>
        </dgm:presLayoutVars>
      </dgm:prSet>
      <dgm:spPr/>
    </dgm:pt>
    <dgm:pt modelId="{7D3E427D-E42A-43EF-AFBA-761178A5D80B}" type="pres">
      <dgm:prSet presAssocID="{4F8142C8-89A9-4203-9B27-96482F7867F2}" presName="accent_2" presStyleCnt="0"/>
      <dgm:spPr/>
    </dgm:pt>
    <dgm:pt modelId="{EF1E3DB7-60AF-4B85-A77B-63808C695099}" type="pres">
      <dgm:prSet presAssocID="{4F8142C8-89A9-4203-9B27-96482F7867F2}" presName="accentRepeatNode" presStyleLbl="solidFgAcc1" presStyleIdx="1" presStyleCnt="6"/>
      <dgm:spPr>
        <a:xfrm>
          <a:off x="590485" y="115579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8E38C41-75D9-4397-9C7C-29114854A7D7}" type="pres">
      <dgm:prSet presAssocID="{1C9E3B3B-5897-4C1A-9CB6-E677B2947E5E}" presName="text_3" presStyleLbl="node1" presStyleIdx="2" presStyleCnt="6">
        <dgm:presLayoutVars>
          <dgm:bulletEnabled val="1"/>
        </dgm:presLayoutVars>
      </dgm:prSet>
      <dgm:spPr/>
    </dgm:pt>
    <dgm:pt modelId="{3CA8B666-1C46-49A1-A6AF-A9625B48DDB8}" type="pres">
      <dgm:prSet presAssocID="{1C9E3B3B-5897-4C1A-9CB6-E677B2947E5E}" presName="accent_3" presStyleCnt="0"/>
      <dgm:spPr/>
    </dgm:pt>
    <dgm:pt modelId="{E3299636-4E1E-481E-8199-54F35419DD77}" type="pres">
      <dgm:prSet presAssocID="{1C9E3B3B-5897-4C1A-9CB6-E677B2947E5E}" presName="accentRepeatNode" presStyleLbl="solidFgAcc1" presStyleIdx="2" presStyleCnt="6"/>
      <dgm:spPr>
        <a:xfrm>
          <a:off x="822347" y="2080313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1C7C093-376C-4CDF-83BC-F1557A1954E5}" type="pres">
      <dgm:prSet presAssocID="{3543984F-D193-4B11-8467-D7BCA40C2EBA}" presName="text_4" presStyleLbl="node1" presStyleIdx="3" presStyleCnt="6">
        <dgm:presLayoutVars>
          <dgm:bulletEnabled val="1"/>
        </dgm:presLayoutVars>
      </dgm:prSet>
      <dgm:spPr/>
    </dgm:pt>
    <dgm:pt modelId="{84D1DBC4-7E5C-4467-8BA2-A028E8640C72}" type="pres">
      <dgm:prSet presAssocID="{3543984F-D193-4B11-8467-D7BCA40C2EBA}" presName="accent_4" presStyleCnt="0"/>
      <dgm:spPr/>
    </dgm:pt>
    <dgm:pt modelId="{8E51E7D0-C81E-402D-ADD4-5D8210AA522D}" type="pres">
      <dgm:prSet presAssocID="{3543984F-D193-4B11-8467-D7BCA40C2EBA}" presName="accentRepeatNode" presStyleLbl="solidFgAcc1" presStyleIdx="3" presStyleCnt="6"/>
      <dgm:spPr>
        <a:xfrm>
          <a:off x="822347" y="3004247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FCD72C-561F-4B26-90F8-73F6EE666D60}" type="pres">
      <dgm:prSet presAssocID="{C252D806-4702-4ED2-9D95-495DB78394D1}" presName="text_5" presStyleLbl="node1" presStyleIdx="4" presStyleCnt="6">
        <dgm:presLayoutVars>
          <dgm:bulletEnabled val="1"/>
        </dgm:presLayoutVars>
      </dgm:prSet>
      <dgm:spPr/>
    </dgm:pt>
    <dgm:pt modelId="{57158AAE-28DF-46B2-B267-00C1A160EEC7}" type="pres">
      <dgm:prSet presAssocID="{C252D806-4702-4ED2-9D95-495DB78394D1}" presName="accent_5" presStyleCnt="0"/>
      <dgm:spPr/>
    </dgm:pt>
    <dgm:pt modelId="{44250587-1470-48F5-BD56-C681147418AB}" type="pres">
      <dgm:prSet presAssocID="{C252D806-4702-4ED2-9D95-495DB78394D1}" presName="accentRepeatNode" presStyleLbl="solidFgAcc1" presStyleIdx="4" presStyleCnt="6"/>
      <dgm:spPr>
        <a:xfrm>
          <a:off x="590485" y="392876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CDD59AA-2C86-4EEB-A5FB-9630D24182B5}" type="pres">
      <dgm:prSet presAssocID="{C9D78BF1-D849-471C-B341-B2AC3D601F69}" presName="text_6" presStyleLbl="node1" presStyleIdx="5" presStyleCnt="6">
        <dgm:presLayoutVars>
          <dgm:bulletEnabled val="1"/>
        </dgm:presLayoutVars>
      </dgm:prSet>
      <dgm:spPr/>
    </dgm:pt>
    <dgm:pt modelId="{FE9666AA-927F-4871-8A7E-9287BD3E3075}" type="pres">
      <dgm:prSet presAssocID="{C9D78BF1-D849-471C-B341-B2AC3D601F69}" presName="accent_6" presStyleCnt="0"/>
      <dgm:spPr/>
    </dgm:pt>
    <dgm:pt modelId="{10DFEB93-E859-48C1-9AD4-58CEEF02B3B4}" type="pres">
      <dgm:prSet presAssocID="{C9D78BF1-D849-471C-B341-B2AC3D601F69}" presName="accentRepeatNode" presStyleLbl="solidFgAcc1" presStyleIdx="5" presStyleCnt="6"/>
      <dgm:spPr>
        <a:xfrm>
          <a:off x="83435" y="485328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B6D2AA05-8D05-42AA-90EC-2B65793FF65E}" type="presOf" srcId="{C252D806-4702-4ED2-9D95-495DB78394D1}" destId="{8FFCD72C-561F-4B26-90F8-73F6EE666D60}" srcOrd="0" destOrd="0" presId="urn:microsoft.com/office/officeart/2008/layout/VerticalCurvedList"/>
    <dgm:cxn modelId="{C3A0C50C-31AB-414B-A040-AD630D9E141C}" srcId="{DF531C69-F9A3-43EF-86E0-42E199380886}" destId="{47CCC0FB-F171-4723-81CE-14A1B9867238}" srcOrd="0" destOrd="0" parTransId="{B0F0EC13-B744-4C9F-AE75-F84A6EE76098}" sibTransId="{2481DEFE-838F-4262-A20F-B3190356AA54}"/>
    <dgm:cxn modelId="{5734D827-2C8C-40C3-93EB-75F40C5C107E}" srcId="{DF531C69-F9A3-43EF-86E0-42E199380886}" destId="{C252D806-4702-4ED2-9D95-495DB78394D1}" srcOrd="4" destOrd="0" parTransId="{DC660E3B-6AD0-41E9-A234-37D08980B508}" sibTransId="{BEF4C3F8-5E2B-417B-BFBA-7792CED1B2C6}"/>
    <dgm:cxn modelId="{52999D3A-2EEC-470A-89BF-DAEF59E44738}" type="presOf" srcId="{4F8142C8-89A9-4203-9B27-96482F7867F2}" destId="{B4DAF940-5677-4D66-B656-72C206AB742F}" srcOrd="0" destOrd="0" presId="urn:microsoft.com/office/officeart/2008/layout/VerticalCurvedList"/>
    <dgm:cxn modelId="{D4811A81-D90F-45C1-A0B8-A29011DFC4F8}" srcId="{DF531C69-F9A3-43EF-86E0-42E199380886}" destId="{1C9E3B3B-5897-4C1A-9CB6-E677B2947E5E}" srcOrd="2" destOrd="0" parTransId="{8C8DDEAC-17EF-446C-8394-E1134CF8A66D}" sibTransId="{8C3CF079-9AC2-4626-8F4B-DF0D5646004A}"/>
    <dgm:cxn modelId="{9CBFC59A-75AF-48EE-A6BA-356230225D62}" type="presOf" srcId="{47CCC0FB-F171-4723-81CE-14A1B9867238}" destId="{6DFD8885-E400-4C89-AA2C-BD5A5E439663}" srcOrd="0" destOrd="0" presId="urn:microsoft.com/office/officeart/2008/layout/VerticalCurvedList"/>
    <dgm:cxn modelId="{63A89E9C-A7AA-4A53-837A-A3CBCB63DDD6}" type="presOf" srcId="{C9D78BF1-D849-471C-B341-B2AC3D601F69}" destId="{6CDD59AA-2C86-4EEB-A5FB-9630D24182B5}" srcOrd="0" destOrd="0" presId="urn:microsoft.com/office/officeart/2008/layout/VerticalCurvedList"/>
    <dgm:cxn modelId="{D093FAA5-90BF-48D7-8958-103D61C26704}" type="presOf" srcId="{DF531C69-F9A3-43EF-86E0-42E199380886}" destId="{18ABDC13-EF59-483A-8E0F-00BE0BE3D60D}" srcOrd="0" destOrd="0" presId="urn:microsoft.com/office/officeart/2008/layout/VerticalCurvedList"/>
    <dgm:cxn modelId="{3BA16EAC-F0CD-4EFB-B095-9F4600C3DC35}" type="presOf" srcId="{1C9E3B3B-5897-4C1A-9CB6-E677B2947E5E}" destId="{E8E38C41-75D9-4397-9C7C-29114854A7D7}" srcOrd="0" destOrd="0" presId="urn:microsoft.com/office/officeart/2008/layout/VerticalCurvedList"/>
    <dgm:cxn modelId="{19DE97AE-E3CF-4B3E-8E58-98EA34A19AA9}" srcId="{DF531C69-F9A3-43EF-86E0-42E199380886}" destId="{4F8142C8-89A9-4203-9B27-96482F7867F2}" srcOrd="1" destOrd="0" parTransId="{42A8564E-3875-4969-BB0C-2C1978A31B91}" sibTransId="{55883148-EB6E-497A-B87B-9B4159B5BEC3}"/>
    <dgm:cxn modelId="{1F96DCB1-5FAD-4E39-982B-6BFA8268680B}" type="presOf" srcId="{2481DEFE-838F-4262-A20F-B3190356AA54}" destId="{47D5DAB2-1F0E-45E2-93E4-68AAE547E073}" srcOrd="0" destOrd="0" presId="urn:microsoft.com/office/officeart/2008/layout/VerticalCurvedList"/>
    <dgm:cxn modelId="{A9DCD8B6-C5A4-4B4C-8E40-3E4E87A4B250}" srcId="{DF531C69-F9A3-43EF-86E0-42E199380886}" destId="{C9D78BF1-D849-471C-B341-B2AC3D601F69}" srcOrd="5" destOrd="0" parTransId="{6DAB0DF7-E021-4366-B993-DE499A311715}" sibTransId="{94EBE368-DD37-4D7B-BB7D-BB021E749FB8}"/>
    <dgm:cxn modelId="{2BBC9FE1-34D3-4406-BFF5-0A0289A6F2D2}" srcId="{DF531C69-F9A3-43EF-86E0-42E199380886}" destId="{3543984F-D193-4B11-8467-D7BCA40C2EBA}" srcOrd="3" destOrd="0" parTransId="{460A7C30-4474-407E-90B6-ECA3F58DF9FF}" sibTransId="{FF0CB8D7-0C30-4789-817C-3FFD8CC0406D}"/>
    <dgm:cxn modelId="{7FD4DBF8-8C8F-4793-9D0D-59E4E89FEBAB}" type="presOf" srcId="{3543984F-D193-4B11-8467-D7BCA40C2EBA}" destId="{D1C7C093-376C-4CDF-83BC-F1557A1954E5}" srcOrd="0" destOrd="0" presId="urn:microsoft.com/office/officeart/2008/layout/VerticalCurvedList"/>
    <dgm:cxn modelId="{A0873EFB-2250-4BF3-BA50-318C8F040A51}" type="presParOf" srcId="{18ABDC13-EF59-483A-8E0F-00BE0BE3D60D}" destId="{09A93EF1-8846-4BB5-A41F-A3138A8A8ECF}" srcOrd="0" destOrd="0" presId="urn:microsoft.com/office/officeart/2008/layout/VerticalCurvedList"/>
    <dgm:cxn modelId="{7F94EFE7-4AE1-4761-84B8-AD87EDC18E61}" type="presParOf" srcId="{09A93EF1-8846-4BB5-A41F-A3138A8A8ECF}" destId="{506FE788-B63A-4F97-8F4C-DF300522A660}" srcOrd="0" destOrd="0" presId="urn:microsoft.com/office/officeart/2008/layout/VerticalCurvedList"/>
    <dgm:cxn modelId="{DD86583E-9379-466D-8505-83774ACAF09C}" type="presParOf" srcId="{506FE788-B63A-4F97-8F4C-DF300522A660}" destId="{480BB160-7FAA-4243-968B-2BCB1AE3E150}" srcOrd="0" destOrd="0" presId="urn:microsoft.com/office/officeart/2008/layout/VerticalCurvedList"/>
    <dgm:cxn modelId="{A27373E7-8FF6-4EDE-A77E-13F590D06D8C}" type="presParOf" srcId="{506FE788-B63A-4F97-8F4C-DF300522A660}" destId="{47D5DAB2-1F0E-45E2-93E4-68AAE547E073}" srcOrd="1" destOrd="0" presId="urn:microsoft.com/office/officeart/2008/layout/VerticalCurvedList"/>
    <dgm:cxn modelId="{A84AE60E-FDEE-4D56-997E-8253B7F01C8D}" type="presParOf" srcId="{506FE788-B63A-4F97-8F4C-DF300522A660}" destId="{FE6E8EEC-A40E-4B4C-85AE-D695360C1A70}" srcOrd="2" destOrd="0" presId="urn:microsoft.com/office/officeart/2008/layout/VerticalCurvedList"/>
    <dgm:cxn modelId="{0FFA0B75-41C7-476D-8934-6B1B965D85CE}" type="presParOf" srcId="{506FE788-B63A-4F97-8F4C-DF300522A660}" destId="{F3688DEB-3D02-43F0-9C99-AD94BA8F0921}" srcOrd="3" destOrd="0" presId="urn:microsoft.com/office/officeart/2008/layout/VerticalCurvedList"/>
    <dgm:cxn modelId="{A65D586E-D568-4AC7-83E2-9CD3B9BAFBA6}" type="presParOf" srcId="{09A93EF1-8846-4BB5-A41F-A3138A8A8ECF}" destId="{6DFD8885-E400-4C89-AA2C-BD5A5E439663}" srcOrd="1" destOrd="0" presId="urn:microsoft.com/office/officeart/2008/layout/VerticalCurvedList"/>
    <dgm:cxn modelId="{C6779FF2-C7C0-433A-9425-5492836C42D4}" type="presParOf" srcId="{09A93EF1-8846-4BB5-A41F-A3138A8A8ECF}" destId="{677E30BD-6672-4FF4-80CF-1E79748B4B6B}" srcOrd="2" destOrd="0" presId="urn:microsoft.com/office/officeart/2008/layout/VerticalCurvedList"/>
    <dgm:cxn modelId="{8C5CB807-DFC7-4E7E-93C9-DD5D25C53A9F}" type="presParOf" srcId="{677E30BD-6672-4FF4-80CF-1E79748B4B6B}" destId="{D2F66562-1FD9-4A03-8167-9FA0D4DA29A5}" srcOrd="0" destOrd="0" presId="urn:microsoft.com/office/officeart/2008/layout/VerticalCurvedList"/>
    <dgm:cxn modelId="{E8E601E5-04CC-4CEE-952D-43C972C03596}" type="presParOf" srcId="{09A93EF1-8846-4BB5-A41F-A3138A8A8ECF}" destId="{B4DAF940-5677-4D66-B656-72C206AB742F}" srcOrd="3" destOrd="0" presId="urn:microsoft.com/office/officeart/2008/layout/VerticalCurvedList"/>
    <dgm:cxn modelId="{A6A8481E-FB47-4E32-8BB8-9B6033072A42}" type="presParOf" srcId="{09A93EF1-8846-4BB5-A41F-A3138A8A8ECF}" destId="{7D3E427D-E42A-43EF-AFBA-761178A5D80B}" srcOrd="4" destOrd="0" presId="urn:microsoft.com/office/officeart/2008/layout/VerticalCurvedList"/>
    <dgm:cxn modelId="{E1BF5744-989E-402D-9CF2-7BED91D1739F}" type="presParOf" srcId="{7D3E427D-E42A-43EF-AFBA-761178A5D80B}" destId="{EF1E3DB7-60AF-4B85-A77B-63808C695099}" srcOrd="0" destOrd="0" presId="urn:microsoft.com/office/officeart/2008/layout/VerticalCurvedList"/>
    <dgm:cxn modelId="{5B476447-CEB6-4101-8EE3-007BDECDAEA0}" type="presParOf" srcId="{09A93EF1-8846-4BB5-A41F-A3138A8A8ECF}" destId="{E8E38C41-75D9-4397-9C7C-29114854A7D7}" srcOrd="5" destOrd="0" presId="urn:microsoft.com/office/officeart/2008/layout/VerticalCurvedList"/>
    <dgm:cxn modelId="{449FBB36-24B9-487D-A0B7-F90AA39CE5E0}" type="presParOf" srcId="{09A93EF1-8846-4BB5-A41F-A3138A8A8ECF}" destId="{3CA8B666-1C46-49A1-A6AF-A9625B48DDB8}" srcOrd="6" destOrd="0" presId="urn:microsoft.com/office/officeart/2008/layout/VerticalCurvedList"/>
    <dgm:cxn modelId="{6844C9A9-3E2B-4D8C-899D-966DAB1A08E1}" type="presParOf" srcId="{3CA8B666-1C46-49A1-A6AF-A9625B48DDB8}" destId="{E3299636-4E1E-481E-8199-54F35419DD77}" srcOrd="0" destOrd="0" presId="urn:microsoft.com/office/officeart/2008/layout/VerticalCurvedList"/>
    <dgm:cxn modelId="{8AECC913-0E01-49AF-AB9D-1A981FF1AC03}" type="presParOf" srcId="{09A93EF1-8846-4BB5-A41F-A3138A8A8ECF}" destId="{D1C7C093-376C-4CDF-83BC-F1557A1954E5}" srcOrd="7" destOrd="0" presId="urn:microsoft.com/office/officeart/2008/layout/VerticalCurvedList"/>
    <dgm:cxn modelId="{9260601A-BCAB-41B9-8F68-98ED13C8939B}" type="presParOf" srcId="{09A93EF1-8846-4BB5-A41F-A3138A8A8ECF}" destId="{84D1DBC4-7E5C-4467-8BA2-A028E8640C72}" srcOrd="8" destOrd="0" presId="urn:microsoft.com/office/officeart/2008/layout/VerticalCurvedList"/>
    <dgm:cxn modelId="{A37A4B21-6EF2-4DE6-BA8A-5FB220E833C5}" type="presParOf" srcId="{84D1DBC4-7E5C-4467-8BA2-A028E8640C72}" destId="{8E51E7D0-C81E-402D-ADD4-5D8210AA522D}" srcOrd="0" destOrd="0" presId="urn:microsoft.com/office/officeart/2008/layout/VerticalCurvedList"/>
    <dgm:cxn modelId="{F7766765-40D0-4B7A-8FCE-032E17EE9DB5}" type="presParOf" srcId="{09A93EF1-8846-4BB5-A41F-A3138A8A8ECF}" destId="{8FFCD72C-561F-4B26-90F8-73F6EE666D60}" srcOrd="9" destOrd="0" presId="urn:microsoft.com/office/officeart/2008/layout/VerticalCurvedList"/>
    <dgm:cxn modelId="{2DE3AD29-5869-4BB2-AD6E-B483D2F3F87A}" type="presParOf" srcId="{09A93EF1-8846-4BB5-A41F-A3138A8A8ECF}" destId="{57158AAE-28DF-46B2-B267-00C1A160EEC7}" srcOrd="10" destOrd="0" presId="urn:microsoft.com/office/officeart/2008/layout/VerticalCurvedList"/>
    <dgm:cxn modelId="{E744BFFE-DE34-41B3-AF6D-0A15E8301A46}" type="presParOf" srcId="{57158AAE-28DF-46B2-B267-00C1A160EEC7}" destId="{44250587-1470-48F5-BD56-C681147418AB}" srcOrd="0" destOrd="0" presId="urn:microsoft.com/office/officeart/2008/layout/VerticalCurvedList"/>
    <dgm:cxn modelId="{60594145-C05E-4796-A084-677A30EC89E1}" type="presParOf" srcId="{09A93EF1-8846-4BB5-A41F-A3138A8A8ECF}" destId="{6CDD59AA-2C86-4EEB-A5FB-9630D24182B5}" srcOrd="11" destOrd="0" presId="urn:microsoft.com/office/officeart/2008/layout/VerticalCurvedList"/>
    <dgm:cxn modelId="{5C791405-9B9D-4682-83F3-32D37C950D32}" type="presParOf" srcId="{09A93EF1-8846-4BB5-A41F-A3138A8A8ECF}" destId="{FE9666AA-927F-4871-8A7E-9287BD3E3075}" srcOrd="12" destOrd="0" presId="urn:microsoft.com/office/officeart/2008/layout/VerticalCurvedList"/>
    <dgm:cxn modelId="{C247F1C0-B736-4CAB-95DD-2A685A569E12}" type="presParOf" srcId="{FE9666AA-927F-4871-8A7E-9287BD3E3075}" destId="{10DFEB93-E859-48C1-9AD4-58CEEF02B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531C69-F9A3-43EF-86E0-42E1993808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CC0FB-F171-4723-81CE-14A1B9867238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2800" b="1" dirty="0"/>
            <a:t>Introduction: Top Level Regulation Framework and Procedures</a:t>
          </a:r>
          <a:endParaRPr lang="en-US" sz="2800" b="1" dirty="0"/>
        </a:p>
      </dgm:t>
    </dgm:pt>
    <dgm:pt modelId="{B0F0EC13-B744-4C9F-AE75-F84A6EE76098}" type="parTrans" cxnId="{C3A0C50C-31AB-414B-A040-AD630D9E141C}">
      <dgm:prSet/>
      <dgm:spPr/>
      <dgm:t>
        <a:bodyPr/>
        <a:lstStyle/>
        <a:p>
          <a:endParaRPr lang="en-US"/>
        </a:p>
      </dgm:t>
    </dgm:pt>
    <dgm:pt modelId="{2481DEFE-838F-4262-A20F-B3190356AA54}" type="sibTrans" cxnId="{C3A0C50C-31AB-414B-A040-AD630D9E141C}">
      <dgm:prSet/>
      <dgm:spPr/>
      <dgm:t>
        <a:bodyPr/>
        <a:lstStyle/>
        <a:p>
          <a:endParaRPr lang="en-US"/>
        </a:p>
      </dgm:t>
    </dgm:pt>
    <dgm:pt modelId="{4F8142C8-89A9-4203-9B27-96482F7867F2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800" b="1" dirty="0"/>
            <a:t>Activity Permits &amp; Operational Permits</a:t>
          </a:r>
          <a:br>
            <a:rPr lang="en-US" sz="2800" dirty="0"/>
          </a:br>
          <a:r>
            <a:rPr lang="en-GB" sz="2400" dirty="0"/>
            <a:t>Schedule, Documentation, Safety Analysis Report</a:t>
          </a:r>
          <a:endParaRPr lang="en-US" sz="1800" dirty="0"/>
        </a:p>
      </dgm:t>
    </dgm:pt>
    <dgm:pt modelId="{42A8564E-3875-4969-BB0C-2C1978A31B91}" type="parTrans" cxnId="{19DE97AE-E3CF-4B3E-8E58-98EA34A19AA9}">
      <dgm:prSet/>
      <dgm:spPr/>
      <dgm:t>
        <a:bodyPr/>
        <a:lstStyle/>
        <a:p>
          <a:endParaRPr lang="en-US"/>
        </a:p>
      </dgm:t>
    </dgm:pt>
    <dgm:pt modelId="{55883148-EB6E-497A-B87B-9B4159B5BEC3}" type="sibTrans" cxnId="{19DE97AE-E3CF-4B3E-8E58-98EA34A19AA9}">
      <dgm:prSet/>
      <dgm:spPr/>
      <dgm:t>
        <a:bodyPr/>
        <a:lstStyle/>
        <a:p>
          <a:endParaRPr lang="en-US"/>
        </a:p>
      </dgm:t>
    </dgm:pt>
    <dgm:pt modelId="{1C9E3B3B-5897-4C1A-9CB6-E677B2947E5E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800" b="1" dirty="0"/>
            <a:t>Complementary Experiment (CE) Proposals  </a:t>
          </a:r>
          <a:r>
            <a:rPr lang="en-US" sz="2800" b="0" dirty="0"/>
            <a:t>(R026, R160, TC)</a:t>
          </a:r>
          <a:endParaRPr lang="en-US" sz="2400" b="0" dirty="0"/>
        </a:p>
      </dgm:t>
    </dgm:pt>
    <dgm:pt modelId="{8C8DDEAC-17EF-446C-8394-E1134CF8A66D}" type="parTrans" cxnId="{D4811A81-D90F-45C1-A0B8-A29011DFC4F8}">
      <dgm:prSet/>
      <dgm:spPr/>
      <dgm:t>
        <a:bodyPr/>
        <a:lstStyle/>
        <a:p>
          <a:endParaRPr lang="en-US"/>
        </a:p>
      </dgm:t>
    </dgm:pt>
    <dgm:pt modelId="{8C3CF079-9AC2-4626-8F4B-DF0D5646004A}" type="sibTrans" cxnId="{D4811A81-D90F-45C1-A0B8-A29011DFC4F8}">
      <dgm:prSet/>
      <dgm:spPr/>
      <dgm:t>
        <a:bodyPr/>
        <a:lstStyle/>
        <a:p>
          <a:endParaRPr lang="en-US"/>
        </a:p>
      </dgm:t>
    </dgm:pt>
    <dgm:pt modelId="{3543984F-D193-4B11-8467-D7BCA40C2EBA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800" b="1" dirty="0"/>
            <a:t>Some Safety Implications of the Complementary Experiments </a:t>
          </a:r>
        </a:p>
      </dgm:t>
    </dgm:pt>
    <dgm:pt modelId="{460A7C30-4474-407E-90B6-ECA3F58DF9FF}" type="parTrans" cxnId="{2BBC9FE1-34D3-4406-BFF5-0A0289A6F2D2}">
      <dgm:prSet/>
      <dgm:spPr/>
      <dgm:t>
        <a:bodyPr/>
        <a:lstStyle/>
        <a:p>
          <a:endParaRPr lang="en-US"/>
        </a:p>
      </dgm:t>
    </dgm:pt>
    <dgm:pt modelId="{FF0CB8D7-0C30-4789-817C-3FFD8CC0406D}" type="sibTrans" cxnId="{2BBC9FE1-34D3-4406-BFF5-0A0289A6F2D2}">
      <dgm:prSet/>
      <dgm:spPr/>
      <dgm:t>
        <a:bodyPr/>
        <a:lstStyle/>
        <a:p>
          <a:endParaRPr lang="en-US"/>
        </a:p>
      </dgm:t>
    </dgm:pt>
    <dgm:pt modelId="{C252D806-4702-4ED2-9D95-495DB78394D1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2800" b="1" dirty="0"/>
            <a:t>Safety Integration of CE within IFMIF-DONES Safety Design</a:t>
          </a:r>
          <a:endParaRPr lang="en-US" sz="2800" b="1" dirty="0"/>
        </a:p>
      </dgm:t>
    </dgm:pt>
    <dgm:pt modelId="{DC660E3B-6AD0-41E9-A234-37D08980B508}" type="parTrans" cxnId="{5734D827-2C8C-40C3-93EB-75F40C5C107E}">
      <dgm:prSet/>
      <dgm:spPr/>
      <dgm:t>
        <a:bodyPr/>
        <a:lstStyle/>
        <a:p>
          <a:endParaRPr lang="en-US"/>
        </a:p>
      </dgm:t>
    </dgm:pt>
    <dgm:pt modelId="{BEF4C3F8-5E2B-417B-BFBA-7792CED1B2C6}" type="sibTrans" cxnId="{5734D827-2C8C-40C3-93EB-75F40C5C107E}">
      <dgm:prSet/>
      <dgm:spPr/>
      <dgm:t>
        <a:bodyPr/>
        <a:lstStyle/>
        <a:p>
          <a:endParaRPr lang="en-US"/>
        </a:p>
      </dgm:t>
    </dgm:pt>
    <dgm:pt modelId="{C9D78BF1-D849-471C-B341-B2AC3D601F69}">
      <dgm:prSet custT="1"/>
      <dgm:spPr>
        <a:solidFill>
          <a:srgbClr val="0070C0"/>
        </a:solidFill>
      </dgm:spPr>
      <dgm:t>
        <a:bodyPr/>
        <a:lstStyle/>
        <a:p>
          <a:r>
            <a:rPr lang="en-US" sz="2800" b="1" dirty="0"/>
            <a:t>Conclusions and some Take-home Hints </a:t>
          </a:r>
          <a:r>
            <a:rPr lang="en-US" sz="2800" b="1" dirty="0">
              <a:sym typeface="Wingdings" panose="05000000000000000000" pitchFamily="2" charset="2"/>
            </a:rPr>
            <a:t></a:t>
          </a:r>
          <a:endParaRPr lang="en-US" sz="2800" b="1" dirty="0"/>
        </a:p>
      </dgm:t>
    </dgm:pt>
    <dgm:pt modelId="{6DAB0DF7-E021-4366-B993-DE499A311715}" type="parTrans" cxnId="{A9DCD8B6-C5A4-4B4C-8E40-3E4E87A4B250}">
      <dgm:prSet/>
      <dgm:spPr/>
      <dgm:t>
        <a:bodyPr/>
        <a:lstStyle/>
        <a:p>
          <a:endParaRPr lang="en-US"/>
        </a:p>
      </dgm:t>
    </dgm:pt>
    <dgm:pt modelId="{94EBE368-DD37-4D7B-BB7D-BB021E749FB8}" type="sibTrans" cxnId="{A9DCD8B6-C5A4-4B4C-8E40-3E4E87A4B250}">
      <dgm:prSet/>
      <dgm:spPr/>
      <dgm:t>
        <a:bodyPr/>
        <a:lstStyle/>
        <a:p>
          <a:endParaRPr lang="en-US"/>
        </a:p>
      </dgm:t>
    </dgm:pt>
    <dgm:pt modelId="{18ABDC13-EF59-483A-8E0F-00BE0BE3D60D}" type="pres">
      <dgm:prSet presAssocID="{DF531C69-F9A3-43EF-86E0-42E199380886}" presName="Name0" presStyleCnt="0">
        <dgm:presLayoutVars>
          <dgm:chMax val="7"/>
          <dgm:chPref val="7"/>
          <dgm:dir/>
        </dgm:presLayoutVars>
      </dgm:prSet>
      <dgm:spPr/>
    </dgm:pt>
    <dgm:pt modelId="{09A93EF1-8846-4BB5-A41F-A3138A8A8ECF}" type="pres">
      <dgm:prSet presAssocID="{DF531C69-F9A3-43EF-86E0-42E199380886}" presName="Name1" presStyleCnt="0"/>
      <dgm:spPr/>
    </dgm:pt>
    <dgm:pt modelId="{506FE788-B63A-4F97-8F4C-DF300522A660}" type="pres">
      <dgm:prSet presAssocID="{DF531C69-F9A3-43EF-86E0-42E199380886}" presName="cycle" presStyleCnt="0"/>
      <dgm:spPr/>
    </dgm:pt>
    <dgm:pt modelId="{480BB160-7FAA-4243-968B-2BCB1AE3E150}" type="pres">
      <dgm:prSet presAssocID="{DF531C69-F9A3-43EF-86E0-42E199380886}" presName="srcNode" presStyleLbl="node1" presStyleIdx="0" presStyleCnt="6"/>
      <dgm:spPr/>
    </dgm:pt>
    <dgm:pt modelId="{47D5DAB2-1F0E-45E2-93E4-68AAE547E073}" type="pres">
      <dgm:prSet presAssocID="{DF531C69-F9A3-43EF-86E0-42E199380886}" presName="conn" presStyleLbl="parChTrans1D2" presStyleIdx="0" presStyleCnt="1"/>
      <dgm:spPr/>
    </dgm:pt>
    <dgm:pt modelId="{FE6E8EEC-A40E-4B4C-85AE-D695360C1A70}" type="pres">
      <dgm:prSet presAssocID="{DF531C69-F9A3-43EF-86E0-42E199380886}" presName="extraNode" presStyleLbl="node1" presStyleIdx="0" presStyleCnt="6"/>
      <dgm:spPr/>
    </dgm:pt>
    <dgm:pt modelId="{F3688DEB-3D02-43F0-9C99-AD94BA8F0921}" type="pres">
      <dgm:prSet presAssocID="{DF531C69-F9A3-43EF-86E0-42E199380886}" presName="dstNode" presStyleLbl="node1" presStyleIdx="0" presStyleCnt="6"/>
      <dgm:spPr/>
    </dgm:pt>
    <dgm:pt modelId="{6DFD8885-E400-4C89-AA2C-BD5A5E439663}" type="pres">
      <dgm:prSet presAssocID="{47CCC0FB-F171-4723-81CE-14A1B9867238}" presName="text_1" presStyleLbl="node1" presStyleIdx="0" presStyleCnt="6">
        <dgm:presLayoutVars>
          <dgm:bulletEnabled val="1"/>
        </dgm:presLayoutVars>
      </dgm:prSet>
      <dgm:spPr/>
    </dgm:pt>
    <dgm:pt modelId="{677E30BD-6672-4FF4-80CF-1E79748B4B6B}" type="pres">
      <dgm:prSet presAssocID="{47CCC0FB-F171-4723-81CE-14A1B9867238}" presName="accent_1" presStyleCnt="0"/>
      <dgm:spPr/>
    </dgm:pt>
    <dgm:pt modelId="{D2F66562-1FD9-4A03-8167-9FA0D4DA29A5}" type="pres">
      <dgm:prSet presAssocID="{47CCC0FB-F171-4723-81CE-14A1B9867238}" presName="accentRepeatNode" presStyleLbl="solidFgAcc1" presStyleIdx="0" presStyleCnt="6"/>
      <dgm:spPr/>
    </dgm:pt>
    <dgm:pt modelId="{B4DAF940-5677-4D66-B656-72C206AB742F}" type="pres">
      <dgm:prSet presAssocID="{4F8142C8-89A9-4203-9B27-96482F7867F2}" presName="text_2" presStyleLbl="node1" presStyleIdx="1" presStyleCnt="6" custScaleY="143314">
        <dgm:presLayoutVars>
          <dgm:bulletEnabled val="1"/>
        </dgm:presLayoutVars>
      </dgm:prSet>
      <dgm:spPr/>
    </dgm:pt>
    <dgm:pt modelId="{7D3E427D-E42A-43EF-AFBA-761178A5D80B}" type="pres">
      <dgm:prSet presAssocID="{4F8142C8-89A9-4203-9B27-96482F7867F2}" presName="accent_2" presStyleCnt="0"/>
      <dgm:spPr/>
    </dgm:pt>
    <dgm:pt modelId="{EF1E3DB7-60AF-4B85-A77B-63808C695099}" type="pres">
      <dgm:prSet presAssocID="{4F8142C8-89A9-4203-9B27-96482F7867F2}" presName="accentRepeatNode" presStyleLbl="solidFgAcc1" presStyleIdx="1" presStyleCnt="6"/>
      <dgm:spPr/>
    </dgm:pt>
    <dgm:pt modelId="{E8E38C41-75D9-4397-9C7C-29114854A7D7}" type="pres">
      <dgm:prSet presAssocID="{1C9E3B3B-5897-4C1A-9CB6-E677B2947E5E}" presName="text_3" presStyleLbl="node1" presStyleIdx="2" presStyleCnt="6">
        <dgm:presLayoutVars>
          <dgm:bulletEnabled val="1"/>
        </dgm:presLayoutVars>
      </dgm:prSet>
      <dgm:spPr/>
    </dgm:pt>
    <dgm:pt modelId="{3CA8B666-1C46-49A1-A6AF-A9625B48DDB8}" type="pres">
      <dgm:prSet presAssocID="{1C9E3B3B-5897-4C1A-9CB6-E677B2947E5E}" presName="accent_3" presStyleCnt="0"/>
      <dgm:spPr/>
    </dgm:pt>
    <dgm:pt modelId="{E3299636-4E1E-481E-8199-54F35419DD77}" type="pres">
      <dgm:prSet presAssocID="{1C9E3B3B-5897-4C1A-9CB6-E677B2947E5E}" presName="accentRepeatNode" presStyleLbl="solidFgAcc1" presStyleIdx="2" presStyleCnt="6"/>
      <dgm:spPr/>
    </dgm:pt>
    <dgm:pt modelId="{D1C7C093-376C-4CDF-83BC-F1557A1954E5}" type="pres">
      <dgm:prSet presAssocID="{3543984F-D193-4B11-8467-D7BCA40C2EBA}" presName="text_4" presStyleLbl="node1" presStyleIdx="3" presStyleCnt="6">
        <dgm:presLayoutVars>
          <dgm:bulletEnabled val="1"/>
        </dgm:presLayoutVars>
      </dgm:prSet>
      <dgm:spPr/>
    </dgm:pt>
    <dgm:pt modelId="{84D1DBC4-7E5C-4467-8BA2-A028E8640C72}" type="pres">
      <dgm:prSet presAssocID="{3543984F-D193-4B11-8467-D7BCA40C2EBA}" presName="accent_4" presStyleCnt="0"/>
      <dgm:spPr/>
    </dgm:pt>
    <dgm:pt modelId="{8E51E7D0-C81E-402D-ADD4-5D8210AA522D}" type="pres">
      <dgm:prSet presAssocID="{3543984F-D193-4B11-8467-D7BCA40C2EBA}" presName="accentRepeatNode" presStyleLbl="solidFgAcc1" presStyleIdx="3" presStyleCnt="6"/>
      <dgm:spPr/>
    </dgm:pt>
    <dgm:pt modelId="{8FFCD72C-561F-4B26-90F8-73F6EE666D60}" type="pres">
      <dgm:prSet presAssocID="{C252D806-4702-4ED2-9D95-495DB78394D1}" presName="text_5" presStyleLbl="node1" presStyleIdx="4" presStyleCnt="6">
        <dgm:presLayoutVars>
          <dgm:bulletEnabled val="1"/>
        </dgm:presLayoutVars>
      </dgm:prSet>
      <dgm:spPr/>
    </dgm:pt>
    <dgm:pt modelId="{57158AAE-28DF-46B2-B267-00C1A160EEC7}" type="pres">
      <dgm:prSet presAssocID="{C252D806-4702-4ED2-9D95-495DB78394D1}" presName="accent_5" presStyleCnt="0"/>
      <dgm:spPr/>
    </dgm:pt>
    <dgm:pt modelId="{44250587-1470-48F5-BD56-C681147418AB}" type="pres">
      <dgm:prSet presAssocID="{C252D806-4702-4ED2-9D95-495DB78394D1}" presName="accentRepeatNode" presStyleLbl="solidFgAcc1" presStyleIdx="4" presStyleCnt="6"/>
      <dgm:spPr/>
    </dgm:pt>
    <dgm:pt modelId="{6CDD59AA-2C86-4EEB-A5FB-9630D24182B5}" type="pres">
      <dgm:prSet presAssocID="{C9D78BF1-D849-471C-B341-B2AC3D601F69}" presName="text_6" presStyleLbl="node1" presStyleIdx="5" presStyleCnt="6">
        <dgm:presLayoutVars>
          <dgm:bulletEnabled val="1"/>
        </dgm:presLayoutVars>
      </dgm:prSet>
      <dgm:spPr/>
    </dgm:pt>
    <dgm:pt modelId="{FE9666AA-927F-4871-8A7E-9287BD3E3075}" type="pres">
      <dgm:prSet presAssocID="{C9D78BF1-D849-471C-B341-B2AC3D601F69}" presName="accent_6" presStyleCnt="0"/>
      <dgm:spPr/>
    </dgm:pt>
    <dgm:pt modelId="{10DFEB93-E859-48C1-9AD4-58CEEF02B3B4}" type="pres">
      <dgm:prSet presAssocID="{C9D78BF1-D849-471C-B341-B2AC3D601F69}" presName="accentRepeatNode" presStyleLbl="solidFgAcc1" presStyleIdx="5" presStyleCnt="6"/>
      <dgm:spPr/>
    </dgm:pt>
  </dgm:ptLst>
  <dgm:cxnLst>
    <dgm:cxn modelId="{B6D2AA05-8D05-42AA-90EC-2B65793FF65E}" type="presOf" srcId="{C252D806-4702-4ED2-9D95-495DB78394D1}" destId="{8FFCD72C-561F-4B26-90F8-73F6EE666D60}" srcOrd="0" destOrd="0" presId="urn:microsoft.com/office/officeart/2008/layout/VerticalCurvedList"/>
    <dgm:cxn modelId="{C3A0C50C-31AB-414B-A040-AD630D9E141C}" srcId="{DF531C69-F9A3-43EF-86E0-42E199380886}" destId="{47CCC0FB-F171-4723-81CE-14A1B9867238}" srcOrd="0" destOrd="0" parTransId="{B0F0EC13-B744-4C9F-AE75-F84A6EE76098}" sibTransId="{2481DEFE-838F-4262-A20F-B3190356AA54}"/>
    <dgm:cxn modelId="{5734D827-2C8C-40C3-93EB-75F40C5C107E}" srcId="{DF531C69-F9A3-43EF-86E0-42E199380886}" destId="{C252D806-4702-4ED2-9D95-495DB78394D1}" srcOrd="4" destOrd="0" parTransId="{DC660E3B-6AD0-41E9-A234-37D08980B508}" sibTransId="{BEF4C3F8-5E2B-417B-BFBA-7792CED1B2C6}"/>
    <dgm:cxn modelId="{52999D3A-2EEC-470A-89BF-DAEF59E44738}" type="presOf" srcId="{4F8142C8-89A9-4203-9B27-96482F7867F2}" destId="{B4DAF940-5677-4D66-B656-72C206AB742F}" srcOrd="0" destOrd="0" presId="urn:microsoft.com/office/officeart/2008/layout/VerticalCurvedList"/>
    <dgm:cxn modelId="{D4811A81-D90F-45C1-A0B8-A29011DFC4F8}" srcId="{DF531C69-F9A3-43EF-86E0-42E199380886}" destId="{1C9E3B3B-5897-4C1A-9CB6-E677B2947E5E}" srcOrd="2" destOrd="0" parTransId="{8C8DDEAC-17EF-446C-8394-E1134CF8A66D}" sibTransId="{8C3CF079-9AC2-4626-8F4B-DF0D5646004A}"/>
    <dgm:cxn modelId="{9CBFC59A-75AF-48EE-A6BA-356230225D62}" type="presOf" srcId="{47CCC0FB-F171-4723-81CE-14A1B9867238}" destId="{6DFD8885-E400-4C89-AA2C-BD5A5E439663}" srcOrd="0" destOrd="0" presId="urn:microsoft.com/office/officeart/2008/layout/VerticalCurvedList"/>
    <dgm:cxn modelId="{63A89E9C-A7AA-4A53-837A-A3CBCB63DDD6}" type="presOf" srcId="{C9D78BF1-D849-471C-B341-B2AC3D601F69}" destId="{6CDD59AA-2C86-4EEB-A5FB-9630D24182B5}" srcOrd="0" destOrd="0" presId="urn:microsoft.com/office/officeart/2008/layout/VerticalCurvedList"/>
    <dgm:cxn modelId="{D093FAA5-90BF-48D7-8958-103D61C26704}" type="presOf" srcId="{DF531C69-F9A3-43EF-86E0-42E199380886}" destId="{18ABDC13-EF59-483A-8E0F-00BE0BE3D60D}" srcOrd="0" destOrd="0" presId="urn:microsoft.com/office/officeart/2008/layout/VerticalCurvedList"/>
    <dgm:cxn modelId="{3BA16EAC-F0CD-4EFB-B095-9F4600C3DC35}" type="presOf" srcId="{1C9E3B3B-5897-4C1A-9CB6-E677B2947E5E}" destId="{E8E38C41-75D9-4397-9C7C-29114854A7D7}" srcOrd="0" destOrd="0" presId="urn:microsoft.com/office/officeart/2008/layout/VerticalCurvedList"/>
    <dgm:cxn modelId="{19DE97AE-E3CF-4B3E-8E58-98EA34A19AA9}" srcId="{DF531C69-F9A3-43EF-86E0-42E199380886}" destId="{4F8142C8-89A9-4203-9B27-96482F7867F2}" srcOrd="1" destOrd="0" parTransId="{42A8564E-3875-4969-BB0C-2C1978A31B91}" sibTransId="{55883148-EB6E-497A-B87B-9B4159B5BEC3}"/>
    <dgm:cxn modelId="{1F96DCB1-5FAD-4E39-982B-6BFA8268680B}" type="presOf" srcId="{2481DEFE-838F-4262-A20F-B3190356AA54}" destId="{47D5DAB2-1F0E-45E2-93E4-68AAE547E073}" srcOrd="0" destOrd="0" presId="urn:microsoft.com/office/officeart/2008/layout/VerticalCurvedList"/>
    <dgm:cxn modelId="{A9DCD8B6-C5A4-4B4C-8E40-3E4E87A4B250}" srcId="{DF531C69-F9A3-43EF-86E0-42E199380886}" destId="{C9D78BF1-D849-471C-B341-B2AC3D601F69}" srcOrd="5" destOrd="0" parTransId="{6DAB0DF7-E021-4366-B993-DE499A311715}" sibTransId="{94EBE368-DD37-4D7B-BB7D-BB021E749FB8}"/>
    <dgm:cxn modelId="{2BBC9FE1-34D3-4406-BFF5-0A0289A6F2D2}" srcId="{DF531C69-F9A3-43EF-86E0-42E199380886}" destId="{3543984F-D193-4B11-8467-D7BCA40C2EBA}" srcOrd="3" destOrd="0" parTransId="{460A7C30-4474-407E-90B6-ECA3F58DF9FF}" sibTransId="{FF0CB8D7-0C30-4789-817C-3FFD8CC0406D}"/>
    <dgm:cxn modelId="{7FD4DBF8-8C8F-4793-9D0D-59E4E89FEBAB}" type="presOf" srcId="{3543984F-D193-4B11-8467-D7BCA40C2EBA}" destId="{D1C7C093-376C-4CDF-83BC-F1557A1954E5}" srcOrd="0" destOrd="0" presId="urn:microsoft.com/office/officeart/2008/layout/VerticalCurvedList"/>
    <dgm:cxn modelId="{A0873EFB-2250-4BF3-BA50-318C8F040A51}" type="presParOf" srcId="{18ABDC13-EF59-483A-8E0F-00BE0BE3D60D}" destId="{09A93EF1-8846-4BB5-A41F-A3138A8A8ECF}" srcOrd="0" destOrd="0" presId="urn:microsoft.com/office/officeart/2008/layout/VerticalCurvedList"/>
    <dgm:cxn modelId="{7F94EFE7-4AE1-4761-84B8-AD87EDC18E61}" type="presParOf" srcId="{09A93EF1-8846-4BB5-A41F-A3138A8A8ECF}" destId="{506FE788-B63A-4F97-8F4C-DF300522A660}" srcOrd="0" destOrd="0" presId="urn:microsoft.com/office/officeart/2008/layout/VerticalCurvedList"/>
    <dgm:cxn modelId="{DD86583E-9379-466D-8505-83774ACAF09C}" type="presParOf" srcId="{506FE788-B63A-4F97-8F4C-DF300522A660}" destId="{480BB160-7FAA-4243-968B-2BCB1AE3E150}" srcOrd="0" destOrd="0" presId="urn:microsoft.com/office/officeart/2008/layout/VerticalCurvedList"/>
    <dgm:cxn modelId="{A27373E7-8FF6-4EDE-A77E-13F590D06D8C}" type="presParOf" srcId="{506FE788-B63A-4F97-8F4C-DF300522A660}" destId="{47D5DAB2-1F0E-45E2-93E4-68AAE547E073}" srcOrd="1" destOrd="0" presId="urn:microsoft.com/office/officeart/2008/layout/VerticalCurvedList"/>
    <dgm:cxn modelId="{A84AE60E-FDEE-4D56-997E-8253B7F01C8D}" type="presParOf" srcId="{506FE788-B63A-4F97-8F4C-DF300522A660}" destId="{FE6E8EEC-A40E-4B4C-85AE-D695360C1A70}" srcOrd="2" destOrd="0" presId="urn:microsoft.com/office/officeart/2008/layout/VerticalCurvedList"/>
    <dgm:cxn modelId="{0FFA0B75-41C7-476D-8934-6B1B965D85CE}" type="presParOf" srcId="{506FE788-B63A-4F97-8F4C-DF300522A660}" destId="{F3688DEB-3D02-43F0-9C99-AD94BA8F0921}" srcOrd="3" destOrd="0" presId="urn:microsoft.com/office/officeart/2008/layout/VerticalCurvedList"/>
    <dgm:cxn modelId="{A65D586E-D568-4AC7-83E2-9CD3B9BAFBA6}" type="presParOf" srcId="{09A93EF1-8846-4BB5-A41F-A3138A8A8ECF}" destId="{6DFD8885-E400-4C89-AA2C-BD5A5E439663}" srcOrd="1" destOrd="0" presId="urn:microsoft.com/office/officeart/2008/layout/VerticalCurvedList"/>
    <dgm:cxn modelId="{C6779FF2-C7C0-433A-9425-5492836C42D4}" type="presParOf" srcId="{09A93EF1-8846-4BB5-A41F-A3138A8A8ECF}" destId="{677E30BD-6672-4FF4-80CF-1E79748B4B6B}" srcOrd="2" destOrd="0" presId="urn:microsoft.com/office/officeart/2008/layout/VerticalCurvedList"/>
    <dgm:cxn modelId="{8C5CB807-DFC7-4E7E-93C9-DD5D25C53A9F}" type="presParOf" srcId="{677E30BD-6672-4FF4-80CF-1E79748B4B6B}" destId="{D2F66562-1FD9-4A03-8167-9FA0D4DA29A5}" srcOrd="0" destOrd="0" presId="urn:microsoft.com/office/officeart/2008/layout/VerticalCurvedList"/>
    <dgm:cxn modelId="{E8E601E5-04CC-4CEE-952D-43C972C03596}" type="presParOf" srcId="{09A93EF1-8846-4BB5-A41F-A3138A8A8ECF}" destId="{B4DAF940-5677-4D66-B656-72C206AB742F}" srcOrd="3" destOrd="0" presId="urn:microsoft.com/office/officeart/2008/layout/VerticalCurvedList"/>
    <dgm:cxn modelId="{A6A8481E-FB47-4E32-8BB8-9B6033072A42}" type="presParOf" srcId="{09A93EF1-8846-4BB5-A41F-A3138A8A8ECF}" destId="{7D3E427D-E42A-43EF-AFBA-761178A5D80B}" srcOrd="4" destOrd="0" presId="urn:microsoft.com/office/officeart/2008/layout/VerticalCurvedList"/>
    <dgm:cxn modelId="{E1BF5744-989E-402D-9CF2-7BED91D1739F}" type="presParOf" srcId="{7D3E427D-E42A-43EF-AFBA-761178A5D80B}" destId="{EF1E3DB7-60AF-4B85-A77B-63808C695099}" srcOrd="0" destOrd="0" presId="urn:microsoft.com/office/officeart/2008/layout/VerticalCurvedList"/>
    <dgm:cxn modelId="{5B476447-CEB6-4101-8EE3-007BDECDAEA0}" type="presParOf" srcId="{09A93EF1-8846-4BB5-A41F-A3138A8A8ECF}" destId="{E8E38C41-75D9-4397-9C7C-29114854A7D7}" srcOrd="5" destOrd="0" presId="urn:microsoft.com/office/officeart/2008/layout/VerticalCurvedList"/>
    <dgm:cxn modelId="{449FBB36-24B9-487D-A0B7-F90AA39CE5E0}" type="presParOf" srcId="{09A93EF1-8846-4BB5-A41F-A3138A8A8ECF}" destId="{3CA8B666-1C46-49A1-A6AF-A9625B48DDB8}" srcOrd="6" destOrd="0" presId="urn:microsoft.com/office/officeart/2008/layout/VerticalCurvedList"/>
    <dgm:cxn modelId="{6844C9A9-3E2B-4D8C-899D-966DAB1A08E1}" type="presParOf" srcId="{3CA8B666-1C46-49A1-A6AF-A9625B48DDB8}" destId="{E3299636-4E1E-481E-8199-54F35419DD77}" srcOrd="0" destOrd="0" presId="urn:microsoft.com/office/officeart/2008/layout/VerticalCurvedList"/>
    <dgm:cxn modelId="{8AECC913-0E01-49AF-AB9D-1A981FF1AC03}" type="presParOf" srcId="{09A93EF1-8846-4BB5-A41F-A3138A8A8ECF}" destId="{D1C7C093-376C-4CDF-83BC-F1557A1954E5}" srcOrd="7" destOrd="0" presId="urn:microsoft.com/office/officeart/2008/layout/VerticalCurvedList"/>
    <dgm:cxn modelId="{9260601A-BCAB-41B9-8F68-98ED13C8939B}" type="presParOf" srcId="{09A93EF1-8846-4BB5-A41F-A3138A8A8ECF}" destId="{84D1DBC4-7E5C-4467-8BA2-A028E8640C72}" srcOrd="8" destOrd="0" presId="urn:microsoft.com/office/officeart/2008/layout/VerticalCurvedList"/>
    <dgm:cxn modelId="{A37A4B21-6EF2-4DE6-BA8A-5FB220E833C5}" type="presParOf" srcId="{84D1DBC4-7E5C-4467-8BA2-A028E8640C72}" destId="{8E51E7D0-C81E-402D-ADD4-5D8210AA522D}" srcOrd="0" destOrd="0" presId="urn:microsoft.com/office/officeart/2008/layout/VerticalCurvedList"/>
    <dgm:cxn modelId="{F7766765-40D0-4B7A-8FCE-032E17EE9DB5}" type="presParOf" srcId="{09A93EF1-8846-4BB5-A41F-A3138A8A8ECF}" destId="{8FFCD72C-561F-4B26-90F8-73F6EE666D60}" srcOrd="9" destOrd="0" presId="urn:microsoft.com/office/officeart/2008/layout/VerticalCurvedList"/>
    <dgm:cxn modelId="{2DE3AD29-5869-4BB2-AD6E-B483D2F3F87A}" type="presParOf" srcId="{09A93EF1-8846-4BB5-A41F-A3138A8A8ECF}" destId="{57158AAE-28DF-46B2-B267-00C1A160EEC7}" srcOrd="10" destOrd="0" presId="urn:microsoft.com/office/officeart/2008/layout/VerticalCurvedList"/>
    <dgm:cxn modelId="{E744BFFE-DE34-41B3-AF6D-0A15E8301A46}" type="presParOf" srcId="{57158AAE-28DF-46B2-B267-00C1A160EEC7}" destId="{44250587-1470-48F5-BD56-C681147418AB}" srcOrd="0" destOrd="0" presId="urn:microsoft.com/office/officeart/2008/layout/VerticalCurvedList"/>
    <dgm:cxn modelId="{60594145-C05E-4796-A084-677A30EC89E1}" type="presParOf" srcId="{09A93EF1-8846-4BB5-A41F-A3138A8A8ECF}" destId="{6CDD59AA-2C86-4EEB-A5FB-9630D24182B5}" srcOrd="11" destOrd="0" presId="urn:microsoft.com/office/officeart/2008/layout/VerticalCurvedList"/>
    <dgm:cxn modelId="{5C791405-9B9D-4682-83F3-32D37C950D32}" type="presParOf" srcId="{09A93EF1-8846-4BB5-A41F-A3138A8A8ECF}" destId="{FE9666AA-927F-4871-8A7E-9287BD3E3075}" srcOrd="12" destOrd="0" presId="urn:microsoft.com/office/officeart/2008/layout/VerticalCurvedList"/>
    <dgm:cxn modelId="{C247F1C0-B736-4CAB-95DD-2A685A569E12}" type="presParOf" srcId="{FE9666AA-927F-4871-8A7E-9287BD3E3075}" destId="{10DFEB93-E859-48C1-9AD4-58CEEF02B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DA550C-6053-4D3A-A715-756F7D554B6D}" type="doc">
      <dgm:prSet loTypeId="urn:microsoft.com/office/officeart/2005/8/layout/cycle1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5FDB496-CAA2-4D2D-A89C-F296EDF0A5A0}">
      <dgm:prSet phldrT="[Texto]"/>
      <dgm:spPr>
        <a:xfrm>
          <a:off x="2059155" y="486757"/>
          <a:ext cx="1746438" cy="92330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Safety</a:t>
          </a:r>
        </a:p>
      </dgm:t>
    </dgm:pt>
    <dgm:pt modelId="{46CDFF91-02AA-4AA5-9FAF-0CD44E7E1B6A}" type="parTrans" cxnId="{1F50D0B6-B8A2-4F83-A658-30C2DE325688}">
      <dgm:prSet/>
      <dgm:spPr/>
      <dgm:t>
        <a:bodyPr/>
        <a:lstStyle/>
        <a:p>
          <a:endParaRPr lang="en-US"/>
        </a:p>
      </dgm:t>
    </dgm:pt>
    <dgm:pt modelId="{82B5474A-6EDC-438C-AE80-EBCBDC26C1A1}" type="sibTrans" cxnId="{1F50D0B6-B8A2-4F83-A658-30C2DE325688}">
      <dgm:prSet/>
      <dgm:spPr>
        <a:xfrm>
          <a:off x="1230310" y="-146"/>
          <a:ext cx="1897112" cy="1897112"/>
        </a:xfrm>
        <a:prstGeom prst="circularArrow">
          <a:avLst>
            <a:gd name="adj1" fmla="val 9490"/>
            <a:gd name="adj2" fmla="val 685653"/>
            <a:gd name="adj3" fmla="val 7847378"/>
            <a:gd name="adj4" fmla="val 2266970"/>
            <a:gd name="adj5" fmla="val 11072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US"/>
        </a:p>
      </dgm:t>
    </dgm:pt>
    <dgm:pt modelId="{A20EDBE2-4E80-45DE-B32F-9BA58A52A0A5}">
      <dgm:prSet phldrT="[Texto]"/>
      <dgm:spPr>
        <a:xfrm>
          <a:off x="487088" y="486757"/>
          <a:ext cx="1876541" cy="92330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rPr>
            <a:t>Experiment Proposals and Designs</a:t>
          </a:r>
        </a:p>
      </dgm:t>
    </dgm:pt>
    <dgm:pt modelId="{83ABA9CE-BC99-4EF2-B1C3-D97067FA443F}" type="parTrans" cxnId="{C40972E7-E765-4148-B37C-A33177822CD0}">
      <dgm:prSet/>
      <dgm:spPr/>
      <dgm:t>
        <a:bodyPr/>
        <a:lstStyle/>
        <a:p>
          <a:endParaRPr lang="en-US"/>
        </a:p>
      </dgm:t>
    </dgm:pt>
    <dgm:pt modelId="{CAADF51C-5B75-47FD-A10F-4B47E066B163}" type="sibTrans" cxnId="{C40972E7-E765-4148-B37C-A33177822CD0}">
      <dgm:prSet/>
      <dgm:spPr>
        <a:xfrm>
          <a:off x="1230310" y="-146"/>
          <a:ext cx="1897112" cy="1897112"/>
        </a:xfrm>
        <a:prstGeom prst="circularArrow">
          <a:avLst>
            <a:gd name="adj1" fmla="val 9490"/>
            <a:gd name="adj2" fmla="val 685653"/>
            <a:gd name="adj3" fmla="val 18647378"/>
            <a:gd name="adj4" fmla="val 13066970"/>
            <a:gd name="adj5" fmla="val 11072"/>
          </a:avLst>
        </a:prstGeo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en-US"/>
        </a:p>
      </dgm:t>
    </dgm:pt>
    <dgm:pt modelId="{B3468474-15CF-4552-8114-055E8F7F5299}" type="pres">
      <dgm:prSet presAssocID="{25DA550C-6053-4D3A-A715-756F7D554B6D}" presName="cycle" presStyleCnt="0">
        <dgm:presLayoutVars>
          <dgm:dir/>
          <dgm:resizeHandles val="exact"/>
        </dgm:presLayoutVars>
      </dgm:prSet>
      <dgm:spPr/>
    </dgm:pt>
    <dgm:pt modelId="{691A469A-02C3-4893-8504-29C0255AA4F2}" type="pres">
      <dgm:prSet presAssocID="{A5FDB496-CAA2-4D2D-A89C-F296EDF0A5A0}" presName="dummy" presStyleCnt="0"/>
      <dgm:spPr/>
    </dgm:pt>
    <dgm:pt modelId="{4991AABF-CA09-48A9-817F-A25E8132BE39}" type="pres">
      <dgm:prSet presAssocID="{A5FDB496-CAA2-4D2D-A89C-F296EDF0A5A0}" presName="node" presStyleLbl="revTx" presStyleIdx="0" presStyleCnt="2" custScaleX="189151">
        <dgm:presLayoutVars>
          <dgm:bulletEnabled val="1"/>
        </dgm:presLayoutVars>
      </dgm:prSet>
      <dgm:spPr/>
    </dgm:pt>
    <dgm:pt modelId="{952336A9-E4F0-41B7-8628-3E1AB62635A5}" type="pres">
      <dgm:prSet presAssocID="{82B5474A-6EDC-438C-AE80-EBCBDC26C1A1}" presName="sibTrans" presStyleLbl="node1" presStyleIdx="0" presStyleCnt="2"/>
      <dgm:spPr/>
    </dgm:pt>
    <dgm:pt modelId="{2C97EF0E-4322-45D6-9E43-80B0D11DF047}" type="pres">
      <dgm:prSet presAssocID="{A20EDBE2-4E80-45DE-B32F-9BA58A52A0A5}" presName="dummy" presStyleCnt="0"/>
      <dgm:spPr/>
    </dgm:pt>
    <dgm:pt modelId="{0FABC984-9A4E-42D9-B1CD-F7B1EF3FC8CE}" type="pres">
      <dgm:prSet presAssocID="{A20EDBE2-4E80-45DE-B32F-9BA58A52A0A5}" presName="node" presStyleLbl="revTx" presStyleIdx="1" presStyleCnt="2" custScaleX="203242">
        <dgm:presLayoutVars>
          <dgm:bulletEnabled val="1"/>
        </dgm:presLayoutVars>
      </dgm:prSet>
      <dgm:spPr/>
    </dgm:pt>
    <dgm:pt modelId="{176C1007-EA41-4135-B266-07A34B968D77}" type="pres">
      <dgm:prSet presAssocID="{CAADF51C-5B75-47FD-A10F-4B47E066B163}" presName="sibTrans" presStyleLbl="node1" presStyleIdx="1" presStyleCnt="2"/>
      <dgm:spPr/>
    </dgm:pt>
  </dgm:ptLst>
  <dgm:cxnLst>
    <dgm:cxn modelId="{016DF114-DA95-435C-A0F0-FD87EF116FCE}" type="presOf" srcId="{25DA550C-6053-4D3A-A715-756F7D554B6D}" destId="{B3468474-15CF-4552-8114-055E8F7F5299}" srcOrd="0" destOrd="0" presId="urn:microsoft.com/office/officeart/2005/8/layout/cycle1"/>
    <dgm:cxn modelId="{7161EB22-43BD-4E69-950D-E90D385147D5}" type="presOf" srcId="{82B5474A-6EDC-438C-AE80-EBCBDC26C1A1}" destId="{952336A9-E4F0-41B7-8628-3E1AB62635A5}" srcOrd="0" destOrd="0" presId="urn:microsoft.com/office/officeart/2005/8/layout/cycle1"/>
    <dgm:cxn modelId="{8A1BDE58-5AA7-44C0-9F57-4D8B2310F28F}" type="presOf" srcId="{CAADF51C-5B75-47FD-A10F-4B47E066B163}" destId="{176C1007-EA41-4135-B266-07A34B968D77}" srcOrd="0" destOrd="0" presId="urn:microsoft.com/office/officeart/2005/8/layout/cycle1"/>
    <dgm:cxn modelId="{1F50D0B6-B8A2-4F83-A658-30C2DE325688}" srcId="{25DA550C-6053-4D3A-A715-756F7D554B6D}" destId="{A5FDB496-CAA2-4D2D-A89C-F296EDF0A5A0}" srcOrd="0" destOrd="0" parTransId="{46CDFF91-02AA-4AA5-9FAF-0CD44E7E1B6A}" sibTransId="{82B5474A-6EDC-438C-AE80-EBCBDC26C1A1}"/>
    <dgm:cxn modelId="{91D281C7-E704-451C-A9BA-C167976152D0}" type="presOf" srcId="{A5FDB496-CAA2-4D2D-A89C-F296EDF0A5A0}" destId="{4991AABF-CA09-48A9-817F-A25E8132BE39}" srcOrd="0" destOrd="0" presId="urn:microsoft.com/office/officeart/2005/8/layout/cycle1"/>
    <dgm:cxn modelId="{C40972E7-E765-4148-B37C-A33177822CD0}" srcId="{25DA550C-6053-4D3A-A715-756F7D554B6D}" destId="{A20EDBE2-4E80-45DE-B32F-9BA58A52A0A5}" srcOrd="1" destOrd="0" parTransId="{83ABA9CE-BC99-4EF2-B1C3-D97067FA443F}" sibTransId="{CAADF51C-5B75-47FD-A10F-4B47E066B163}"/>
    <dgm:cxn modelId="{355BC7F6-1D55-4F40-896E-BC68EA4C231B}" type="presOf" srcId="{A20EDBE2-4E80-45DE-B32F-9BA58A52A0A5}" destId="{0FABC984-9A4E-42D9-B1CD-F7B1EF3FC8CE}" srcOrd="0" destOrd="0" presId="urn:microsoft.com/office/officeart/2005/8/layout/cycle1"/>
    <dgm:cxn modelId="{908723DF-EE20-4150-BA87-0FD95F29CB93}" type="presParOf" srcId="{B3468474-15CF-4552-8114-055E8F7F5299}" destId="{691A469A-02C3-4893-8504-29C0255AA4F2}" srcOrd="0" destOrd="0" presId="urn:microsoft.com/office/officeart/2005/8/layout/cycle1"/>
    <dgm:cxn modelId="{5C3B0B0A-1C07-471E-AFF4-0DE7590BB6B3}" type="presParOf" srcId="{B3468474-15CF-4552-8114-055E8F7F5299}" destId="{4991AABF-CA09-48A9-817F-A25E8132BE39}" srcOrd="1" destOrd="0" presId="urn:microsoft.com/office/officeart/2005/8/layout/cycle1"/>
    <dgm:cxn modelId="{C1C0B748-E661-4532-A855-9EEF41DC11B6}" type="presParOf" srcId="{B3468474-15CF-4552-8114-055E8F7F5299}" destId="{952336A9-E4F0-41B7-8628-3E1AB62635A5}" srcOrd="2" destOrd="0" presId="urn:microsoft.com/office/officeart/2005/8/layout/cycle1"/>
    <dgm:cxn modelId="{D06AF0E6-E585-4B41-959E-295661417E60}" type="presParOf" srcId="{B3468474-15CF-4552-8114-055E8F7F5299}" destId="{2C97EF0E-4322-45D6-9E43-80B0D11DF047}" srcOrd="3" destOrd="0" presId="urn:microsoft.com/office/officeart/2005/8/layout/cycle1"/>
    <dgm:cxn modelId="{5C76417A-3D72-42A5-8356-5EDA1EFA618F}" type="presParOf" srcId="{B3468474-15CF-4552-8114-055E8F7F5299}" destId="{0FABC984-9A4E-42D9-B1CD-F7B1EF3FC8CE}" srcOrd="4" destOrd="0" presId="urn:microsoft.com/office/officeart/2005/8/layout/cycle1"/>
    <dgm:cxn modelId="{1879E56C-1ECE-4117-B1D8-7EB49CD0499E}" type="presParOf" srcId="{B3468474-15CF-4552-8114-055E8F7F5299}" destId="{176C1007-EA41-4135-B266-07A34B968D77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5DAB2-1F0E-45E2-93E4-68AAE547E073}">
      <dsp:nvSpPr>
        <dsp:cNvPr id="0" name=""/>
        <dsp:cNvSpPr/>
      </dsp:nvSpPr>
      <dsp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D8885-E400-4C89-AA2C-BD5A5E439663}">
      <dsp:nvSpPr>
        <dsp:cNvPr id="0" name=""/>
        <dsp:cNvSpPr/>
      </dsp:nvSpPr>
      <dsp:spPr>
        <a:xfrm>
          <a:off x="468700" y="308329"/>
          <a:ext cx="10573944" cy="616423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Introduction: Top Level Regulation Framework</a:t>
          </a:r>
          <a:endParaRPr lang="en-US" sz="2800" b="1" kern="1200" dirty="0"/>
        </a:p>
      </dsp:txBody>
      <dsp:txXfrm>
        <a:off x="468700" y="308329"/>
        <a:ext cx="10573944" cy="616423"/>
      </dsp:txXfrm>
    </dsp:sp>
    <dsp:sp modelId="{D2F66562-1FD9-4A03-8167-9FA0D4DA29A5}">
      <dsp:nvSpPr>
        <dsp:cNvPr id="0" name=""/>
        <dsp:cNvSpPr/>
      </dsp:nvSpPr>
      <dsp:spPr>
        <a:xfrm>
          <a:off x="83435" y="231276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AF940-5677-4D66-B656-72C206AB742F}">
      <dsp:nvSpPr>
        <dsp:cNvPr id="0" name=""/>
        <dsp:cNvSpPr/>
      </dsp:nvSpPr>
      <dsp:spPr>
        <a:xfrm>
          <a:off x="975750" y="1099349"/>
          <a:ext cx="10066894" cy="88342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Activity Permits &amp; Operational Permits</a:t>
          </a:r>
          <a:br>
            <a:rPr lang="en-US" sz="2800" kern="1200" dirty="0"/>
          </a:br>
          <a:r>
            <a:rPr lang="en-GB" sz="2400" kern="1200" dirty="0"/>
            <a:t>Schedule, Documentation, Safety Analysis Report</a:t>
          </a:r>
          <a:endParaRPr lang="en-US" sz="1800" kern="1200" dirty="0"/>
        </a:p>
      </dsp:txBody>
      <dsp:txXfrm>
        <a:off x="975750" y="1099349"/>
        <a:ext cx="10066894" cy="883421"/>
      </dsp:txXfrm>
    </dsp:sp>
    <dsp:sp modelId="{EF1E3DB7-60AF-4B85-A77B-63808C695099}">
      <dsp:nvSpPr>
        <dsp:cNvPr id="0" name=""/>
        <dsp:cNvSpPr/>
      </dsp:nvSpPr>
      <dsp:spPr>
        <a:xfrm>
          <a:off x="590485" y="1155794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38C41-75D9-4397-9C7C-29114854A7D7}">
      <dsp:nvSpPr>
        <dsp:cNvPr id="0" name=""/>
        <dsp:cNvSpPr/>
      </dsp:nvSpPr>
      <dsp:spPr>
        <a:xfrm>
          <a:off x="1207612" y="2157366"/>
          <a:ext cx="9835032" cy="61642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Complementary Experiment (CE) Proposals  </a:t>
          </a:r>
          <a:r>
            <a:rPr lang="en-US" sz="2800" b="0" kern="1200" dirty="0"/>
            <a:t>(R026, R160, TC)</a:t>
          </a:r>
          <a:endParaRPr lang="en-US" sz="2400" b="0" kern="1200" dirty="0"/>
        </a:p>
      </dsp:txBody>
      <dsp:txXfrm>
        <a:off x="1207612" y="2157366"/>
        <a:ext cx="9835032" cy="616423"/>
      </dsp:txXfrm>
    </dsp:sp>
    <dsp:sp modelId="{E3299636-4E1E-481E-8199-54F35419DD77}">
      <dsp:nvSpPr>
        <dsp:cNvPr id="0" name=""/>
        <dsp:cNvSpPr/>
      </dsp:nvSpPr>
      <dsp:spPr>
        <a:xfrm>
          <a:off x="822347" y="2080313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7C093-376C-4CDF-83BC-F1557A1954E5}">
      <dsp:nvSpPr>
        <dsp:cNvPr id="0" name=""/>
        <dsp:cNvSpPr/>
      </dsp:nvSpPr>
      <dsp:spPr>
        <a:xfrm>
          <a:off x="1207612" y="3081300"/>
          <a:ext cx="9835032" cy="616423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Some Safety Implications of the Complementary Experiments </a:t>
          </a:r>
        </a:p>
      </dsp:txBody>
      <dsp:txXfrm>
        <a:off x="1207612" y="3081300"/>
        <a:ext cx="9835032" cy="616423"/>
      </dsp:txXfrm>
    </dsp:sp>
    <dsp:sp modelId="{8E51E7D0-C81E-402D-ADD4-5D8210AA522D}">
      <dsp:nvSpPr>
        <dsp:cNvPr id="0" name=""/>
        <dsp:cNvSpPr/>
      </dsp:nvSpPr>
      <dsp:spPr>
        <a:xfrm>
          <a:off x="822347" y="3004247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CD72C-561F-4B26-90F8-73F6EE666D60}">
      <dsp:nvSpPr>
        <dsp:cNvPr id="0" name=""/>
        <dsp:cNvSpPr/>
      </dsp:nvSpPr>
      <dsp:spPr>
        <a:xfrm>
          <a:off x="975750" y="4005819"/>
          <a:ext cx="10066894" cy="616423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Safety Integration of CE within IFMIF-DONES Safety Design</a:t>
          </a:r>
          <a:endParaRPr lang="en-US" sz="2800" b="1" kern="1200" dirty="0"/>
        </a:p>
      </dsp:txBody>
      <dsp:txXfrm>
        <a:off x="975750" y="4005819"/>
        <a:ext cx="10066894" cy="616423"/>
      </dsp:txXfrm>
    </dsp:sp>
    <dsp:sp modelId="{44250587-1470-48F5-BD56-C681147418AB}">
      <dsp:nvSpPr>
        <dsp:cNvPr id="0" name=""/>
        <dsp:cNvSpPr/>
      </dsp:nvSpPr>
      <dsp:spPr>
        <a:xfrm>
          <a:off x="590485" y="3928766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D59AA-2C86-4EEB-A5FB-9630D24182B5}">
      <dsp:nvSpPr>
        <dsp:cNvPr id="0" name=""/>
        <dsp:cNvSpPr/>
      </dsp:nvSpPr>
      <dsp:spPr>
        <a:xfrm>
          <a:off x="468700" y="4930337"/>
          <a:ext cx="10573944" cy="616423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Conclusions and some Take-home Hints </a:t>
          </a:r>
          <a:r>
            <a:rPr lang="en-US" sz="2800" b="1" kern="1200" dirty="0">
              <a:sym typeface="Wingdings" panose="05000000000000000000" pitchFamily="2" charset="2"/>
            </a:rPr>
            <a:t></a:t>
          </a:r>
          <a:endParaRPr lang="en-US" sz="2800" b="1" kern="1200" dirty="0"/>
        </a:p>
      </dsp:txBody>
      <dsp:txXfrm>
        <a:off x="468700" y="4930337"/>
        <a:ext cx="10573944" cy="616423"/>
      </dsp:txXfrm>
    </dsp:sp>
    <dsp:sp modelId="{10DFEB93-E859-48C1-9AD4-58CEEF02B3B4}">
      <dsp:nvSpPr>
        <dsp:cNvPr id="0" name=""/>
        <dsp:cNvSpPr/>
      </dsp:nvSpPr>
      <dsp:spPr>
        <a:xfrm>
          <a:off x="83435" y="4853284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5DAB2-1F0E-45E2-93E4-68AAE547E073}">
      <dsp:nvSpPr>
        <dsp:cNvPr id="0" name=""/>
        <dsp:cNvSpPr/>
      </dsp:nvSpPr>
      <dsp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D8885-E400-4C89-AA2C-BD5A5E439663}">
      <dsp:nvSpPr>
        <dsp:cNvPr id="0" name=""/>
        <dsp:cNvSpPr/>
      </dsp:nvSpPr>
      <dsp:spPr>
        <a:xfrm>
          <a:off x="468700" y="308329"/>
          <a:ext cx="10573944" cy="616423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Introduction: Top Level Regulation Framework and Procedures</a:t>
          </a:r>
          <a:endParaRPr lang="en-US" sz="2800" b="1" kern="1200" dirty="0"/>
        </a:p>
      </dsp:txBody>
      <dsp:txXfrm>
        <a:off x="468700" y="308329"/>
        <a:ext cx="10573944" cy="616423"/>
      </dsp:txXfrm>
    </dsp:sp>
    <dsp:sp modelId="{D2F66562-1FD9-4A03-8167-9FA0D4DA29A5}">
      <dsp:nvSpPr>
        <dsp:cNvPr id="0" name=""/>
        <dsp:cNvSpPr/>
      </dsp:nvSpPr>
      <dsp:spPr>
        <a:xfrm>
          <a:off x="83435" y="231276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AF940-5677-4D66-B656-72C206AB742F}">
      <dsp:nvSpPr>
        <dsp:cNvPr id="0" name=""/>
        <dsp:cNvSpPr/>
      </dsp:nvSpPr>
      <dsp:spPr>
        <a:xfrm>
          <a:off x="975750" y="1099349"/>
          <a:ext cx="10066894" cy="883421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Activity Permits &amp; Operational Permits</a:t>
          </a:r>
          <a:br>
            <a:rPr lang="en-US" sz="2800" kern="1200" dirty="0"/>
          </a:br>
          <a:r>
            <a:rPr lang="en-GB" sz="2400" kern="1200" dirty="0"/>
            <a:t>Schedule, Documentation, Safety Analysis Report</a:t>
          </a:r>
          <a:endParaRPr lang="en-US" sz="1800" kern="1200" dirty="0"/>
        </a:p>
      </dsp:txBody>
      <dsp:txXfrm>
        <a:off x="975750" y="1099349"/>
        <a:ext cx="10066894" cy="883421"/>
      </dsp:txXfrm>
    </dsp:sp>
    <dsp:sp modelId="{EF1E3DB7-60AF-4B85-A77B-63808C695099}">
      <dsp:nvSpPr>
        <dsp:cNvPr id="0" name=""/>
        <dsp:cNvSpPr/>
      </dsp:nvSpPr>
      <dsp:spPr>
        <a:xfrm>
          <a:off x="590485" y="1155794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38C41-75D9-4397-9C7C-29114854A7D7}">
      <dsp:nvSpPr>
        <dsp:cNvPr id="0" name=""/>
        <dsp:cNvSpPr/>
      </dsp:nvSpPr>
      <dsp:spPr>
        <a:xfrm>
          <a:off x="1207612" y="2157366"/>
          <a:ext cx="9835032" cy="61642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Complementary Experiment (CE) Proposals  </a:t>
          </a:r>
          <a:r>
            <a:rPr lang="en-US" sz="2800" b="0" kern="1200" dirty="0"/>
            <a:t>(R026, R, TC)</a:t>
          </a:r>
          <a:endParaRPr lang="en-US" sz="2400" b="0" kern="1200" dirty="0"/>
        </a:p>
      </dsp:txBody>
      <dsp:txXfrm>
        <a:off x="1207612" y="2157366"/>
        <a:ext cx="9835032" cy="616423"/>
      </dsp:txXfrm>
    </dsp:sp>
    <dsp:sp modelId="{E3299636-4E1E-481E-8199-54F35419DD77}">
      <dsp:nvSpPr>
        <dsp:cNvPr id="0" name=""/>
        <dsp:cNvSpPr/>
      </dsp:nvSpPr>
      <dsp:spPr>
        <a:xfrm>
          <a:off x="822347" y="2080313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7C093-376C-4CDF-83BC-F1557A1954E5}">
      <dsp:nvSpPr>
        <dsp:cNvPr id="0" name=""/>
        <dsp:cNvSpPr/>
      </dsp:nvSpPr>
      <dsp:spPr>
        <a:xfrm>
          <a:off x="1207612" y="3081300"/>
          <a:ext cx="9835032" cy="616423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Some Safety Implications of the Complementary Experiments </a:t>
          </a:r>
        </a:p>
      </dsp:txBody>
      <dsp:txXfrm>
        <a:off x="1207612" y="3081300"/>
        <a:ext cx="9835032" cy="616423"/>
      </dsp:txXfrm>
    </dsp:sp>
    <dsp:sp modelId="{8E51E7D0-C81E-402D-ADD4-5D8210AA522D}">
      <dsp:nvSpPr>
        <dsp:cNvPr id="0" name=""/>
        <dsp:cNvSpPr/>
      </dsp:nvSpPr>
      <dsp:spPr>
        <a:xfrm>
          <a:off x="822347" y="3004247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CD72C-561F-4B26-90F8-73F6EE666D60}">
      <dsp:nvSpPr>
        <dsp:cNvPr id="0" name=""/>
        <dsp:cNvSpPr/>
      </dsp:nvSpPr>
      <dsp:spPr>
        <a:xfrm>
          <a:off x="975750" y="4005819"/>
          <a:ext cx="10066894" cy="616423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Safety Integration of CE within IFMIF-DONES Safety Design</a:t>
          </a:r>
          <a:endParaRPr lang="en-US" sz="2800" b="1" kern="1200" dirty="0"/>
        </a:p>
      </dsp:txBody>
      <dsp:txXfrm>
        <a:off x="975750" y="4005819"/>
        <a:ext cx="10066894" cy="616423"/>
      </dsp:txXfrm>
    </dsp:sp>
    <dsp:sp modelId="{44250587-1470-48F5-BD56-C681147418AB}">
      <dsp:nvSpPr>
        <dsp:cNvPr id="0" name=""/>
        <dsp:cNvSpPr/>
      </dsp:nvSpPr>
      <dsp:spPr>
        <a:xfrm>
          <a:off x="590485" y="3928766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D59AA-2C86-4EEB-A5FB-9630D24182B5}">
      <dsp:nvSpPr>
        <dsp:cNvPr id="0" name=""/>
        <dsp:cNvSpPr/>
      </dsp:nvSpPr>
      <dsp:spPr>
        <a:xfrm>
          <a:off x="468700" y="4930337"/>
          <a:ext cx="10573944" cy="616423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Conclusions</a:t>
          </a:r>
        </a:p>
      </dsp:txBody>
      <dsp:txXfrm>
        <a:off x="468700" y="4930337"/>
        <a:ext cx="10573944" cy="616423"/>
      </dsp:txXfrm>
    </dsp:sp>
    <dsp:sp modelId="{10DFEB93-E859-48C1-9AD4-58CEEF02B3B4}">
      <dsp:nvSpPr>
        <dsp:cNvPr id="0" name=""/>
        <dsp:cNvSpPr/>
      </dsp:nvSpPr>
      <dsp:spPr>
        <a:xfrm>
          <a:off x="83435" y="4853284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5DAB2-1F0E-45E2-93E4-68AAE547E073}">
      <dsp:nvSpPr>
        <dsp:cNvPr id="0" name=""/>
        <dsp:cNvSpPr/>
      </dsp:nvSpPr>
      <dsp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D8885-E400-4C89-AA2C-BD5A5E439663}">
      <dsp:nvSpPr>
        <dsp:cNvPr id="0" name=""/>
        <dsp:cNvSpPr/>
      </dsp:nvSpPr>
      <dsp:spPr>
        <a:xfrm>
          <a:off x="468700" y="308329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Introduction: Top Level Regulation Framework and Procedures</a:t>
          </a:r>
          <a:endParaRPr lang="en-US" sz="28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8700" y="308329"/>
        <a:ext cx="10573944" cy="616423"/>
      </dsp:txXfrm>
    </dsp:sp>
    <dsp:sp modelId="{D2F66562-1FD9-4A03-8167-9FA0D4DA29A5}">
      <dsp:nvSpPr>
        <dsp:cNvPr id="0" name=""/>
        <dsp:cNvSpPr/>
      </dsp:nvSpPr>
      <dsp:spPr>
        <a:xfrm>
          <a:off x="83435" y="23127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AF940-5677-4D66-B656-72C206AB742F}">
      <dsp:nvSpPr>
        <dsp:cNvPr id="0" name=""/>
        <dsp:cNvSpPr/>
      </dsp:nvSpPr>
      <dsp:spPr>
        <a:xfrm>
          <a:off x="975750" y="1099349"/>
          <a:ext cx="10066894" cy="883421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Activity Permits &amp; Operational Permits</a:t>
          </a:r>
          <a:br>
            <a:rPr lang="en-US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GB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Schedule, Documentation, Safety Analysis Report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5750" y="1099349"/>
        <a:ext cx="10066894" cy="883421"/>
      </dsp:txXfrm>
    </dsp:sp>
    <dsp:sp modelId="{EF1E3DB7-60AF-4B85-A77B-63808C695099}">
      <dsp:nvSpPr>
        <dsp:cNvPr id="0" name=""/>
        <dsp:cNvSpPr/>
      </dsp:nvSpPr>
      <dsp:spPr>
        <a:xfrm>
          <a:off x="590485" y="115579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38C41-75D9-4397-9C7C-29114854A7D7}">
      <dsp:nvSpPr>
        <dsp:cNvPr id="0" name=""/>
        <dsp:cNvSpPr/>
      </dsp:nvSpPr>
      <dsp:spPr>
        <a:xfrm>
          <a:off x="1207612" y="2157366"/>
          <a:ext cx="9835032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Complementary Experiment (CE) Proposals  </a:t>
          </a:r>
          <a:r>
            <a:rPr lang="en-US" sz="28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(R026, R, TC)</a:t>
          </a:r>
          <a:endParaRPr lang="en-US" sz="24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07612" y="2157366"/>
        <a:ext cx="9835032" cy="616423"/>
      </dsp:txXfrm>
    </dsp:sp>
    <dsp:sp modelId="{E3299636-4E1E-481E-8199-54F35419DD77}">
      <dsp:nvSpPr>
        <dsp:cNvPr id="0" name=""/>
        <dsp:cNvSpPr/>
      </dsp:nvSpPr>
      <dsp:spPr>
        <a:xfrm>
          <a:off x="822347" y="2080313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7C093-376C-4CDF-83BC-F1557A1954E5}">
      <dsp:nvSpPr>
        <dsp:cNvPr id="0" name=""/>
        <dsp:cNvSpPr/>
      </dsp:nvSpPr>
      <dsp:spPr>
        <a:xfrm>
          <a:off x="1207612" y="3081300"/>
          <a:ext cx="9835032" cy="616423"/>
        </a:xfrm>
        <a:prstGeom prst="rect">
          <a:avLst/>
        </a:prstGeom>
        <a:solidFill>
          <a:srgbClr val="ED7D3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Some Safety Implications of the Complementary Experiments </a:t>
          </a:r>
        </a:p>
      </dsp:txBody>
      <dsp:txXfrm>
        <a:off x="1207612" y="3081300"/>
        <a:ext cx="9835032" cy="616423"/>
      </dsp:txXfrm>
    </dsp:sp>
    <dsp:sp modelId="{8E51E7D0-C81E-402D-ADD4-5D8210AA522D}">
      <dsp:nvSpPr>
        <dsp:cNvPr id="0" name=""/>
        <dsp:cNvSpPr/>
      </dsp:nvSpPr>
      <dsp:spPr>
        <a:xfrm>
          <a:off x="822347" y="3004247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CD72C-561F-4B26-90F8-73F6EE666D60}">
      <dsp:nvSpPr>
        <dsp:cNvPr id="0" name=""/>
        <dsp:cNvSpPr/>
      </dsp:nvSpPr>
      <dsp:spPr>
        <a:xfrm>
          <a:off x="975750" y="4005819"/>
          <a:ext cx="1006689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Safety Integration of CE within IFMIF-DONES Safety Design</a:t>
          </a:r>
          <a:endParaRPr lang="en-US" sz="28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5750" y="4005819"/>
        <a:ext cx="10066894" cy="616423"/>
      </dsp:txXfrm>
    </dsp:sp>
    <dsp:sp modelId="{44250587-1470-48F5-BD56-C681147418AB}">
      <dsp:nvSpPr>
        <dsp:cNvPr id="0" name=""/>
        <dsp:cNvSpPr/>
      </dsp:nvSpPr>
      <dsp:spPr>
        <a:xfrm>
          <a:off x="590485" y="392876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D59AA-2C86-4EEB-A5FB-9630D24182B5}">
      <dsp:nvSpPr>
        <dsp:cNvPr id="0" name=""/>
        <dsp:cNvSpPr/>
      </dsp:nvSpPr>
      <dsp:spPr>
        <a:xfrm>
          <a:off x="468700" y="4930337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Conclusions</a:t>
          </a:r>
        </a:p>
      </dsp:txBody>
      <dsp:txXfrm>
        <a:off x="468700" y="4930337"/>
        <a:ext cx="10573944" cy="616423"/>
      </dsp:txXfrm>
    </dsp:sp>
    <dsp:sp modelId="{10DFEB93-E859-48C1-9AD4-58CEEF02B3B4}">
      <dsp:nvSpPr>
        <dsp:cNvPr id="0" name=""/>
        <dsp:cNvSpPr/>
      </dsp:nvSpPr>
      <dsp:spPr>
        <a:xfrm>
          <a:off x="83435" y="485328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5DAB2-1F0E-45E2-93E4-68AAE547E073}">
      <dsp:nvSpPr>
        <dsp:cNvPr id="0" name=""/>
        <dsp:cNvSpPr/>
      </dsp:nvSpPr>
      <dsp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D8885-E400-4C89-AA2C-BD5A5E439663}">
      <dsp:nvSpPr>
        <dsp:cNvPr id="0" name=""/>
        <dsp:cNvSpPr/>
      </dsp:nvSpPr>
      <dsp:spPr>
        <a:xfrm>
          <a:off x="468700" y="308329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Introduction: Top Level Regulation Framework and Procedures</a:t>
          </a:r>
          <a:endParaRPr lang="en-US" sz="28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8700" y="308329"/>
        <a:ext cx="10573944" cy="616423"/>
      </dsp:txXfrm>
    </dsp:sp>
    <dsp:sp modelId="{D2F66562-1FD9-4A03-8167-9FA0D4DA29A5}">
      <dsp:nvSpPr>
        <dsp:cNvPr id="0" name=""/>
        <dsp:cNvSpPr/>
      </dsp:nvSpPr>
      <dsp:spPr>
        <a:xfrm>
          <a:off x="83435" y="23127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AF940-5677-4D66-B656-72C206AB742F}">
      <dsp:nvSpPr>
        <dsp:cNvPr id="0" name=""/>
        <dsp:cNvSpPr/>
      </dsp:nvSpPr>
      <dsp:spPr>
        <a:xfrm>
          <a:off x="975750" y="1099349"/>
          <a:ext cx="10066894" cy="883421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Activity Permits &amp; Operational Permits</a:t>
          </a:r>
          <a:br>
            <a:rPr lang="en-US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GB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Schedule, Documentation, Safety Analysis Report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5750" y="1099349"/>
        <a:ext cx="10066894" cy="883421"/>
      </dsp:txXfrm>
    </dsp:sp>
    <dsp:sp modelId="{EF1E3DB7-60AF-4B85-A77B-63808C695099}">
      <dsp:nvSpPr>
        <dsp:cNvPr id="0" name=""/>
        <dsp:cNvSpPr/>
      </dsp:nvSpPr>
      <dsp:spPr>
        <a:xfrm>
          <a:off x="590485" y="115579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38C41-75D9-4397-9C7C-29114854A7D7}">
      <dsp:nvSpPr>
        <dsp:cNvPr id="0" name=""/>
        <dsp:cNvSpPr/>
      </dsp:nvSpPr>
      <dsp:spPr>
        <a:xfrm>
          <a:off x="1207612" y="2157366"/>
          <a:ext cx="9835032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Complementary Experiment (CE) Proposals  </a:t>
          </a:r>
          <a:r>
            <a:rPr lang="en-US" sz="28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(R026, R, TC)</a:t>
          </a:r>
          <a:endParaRPr lang="en-US" sz="24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07612" y="2157366"/>
        <a:ext cx="9835032" cy="616423"/>
      </dsp:txXfrm>
    </dsp:sp>
    <dsp:sp modelId="{E3299636-4E1E-481E-8199-54F35419DD77}">
      <dsp:nvSpPr>
        <dsp:cNvPr id="0" name=""/>
        <dsp:cNvSpPr/>
      </dsp:nvSpPr>
      <dsp:spPr>
        <a:xfrm>
          <a:off x="822347" y="2080313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7C093-376C-4CDF-83BC-F1557A1954E5}">
      <dsp:nvSpPr>
        <dsp:cNvPr id="0" name=""/>
        <dsp:cNvSpPr/>
      </dsp:nvSpPr>
      <dsp:spPr>
        <a:xfrm>
          <a:off x="1207612" y="3081300"/>
          <a:ext cx="9835032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Some Safety Implications of the Complementary Experiments </a:t>
          </a:r>
        </a:p>
      </dsp:txBody>
      <dsp:txXfrm>
        <a:off x="1207612" y="3081300"/>
        <a:ext cx="9835032" cy="616423"/>
      </dsp:txXfrm>
    </dsp:sp>
    <dsp:sp modelId="{8E51E7D0-C81E-402D-ADD4-5D8210AA522D}">
      <dsp:nvSpPr>
        <dsp:cNvPr id="0" name=""/>
        <dsp:cNvSpPr/>
      </dsp:nvSpPr>
      <dsp:spPr>
        <a:xfrm>
          <a:off x="822347" y="3004247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CD72C-561F-4B26-90F8-73F6EE666D60}">
      <dsp:nvSpPr>
        <dsp:cNvPr id="0" name=""/>
        <dsp:cNvSpPr/>
      </dsp:nvSpPr>
      <dsp:spPr>
        <a:xfrm>
          <a:off x="975750" y="4005819"/>
          <a:ext cx="10066894" cy="616423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Safety Integration of CE within IFMIF-DONES Safety Design</a:t>
          </a:r>
          <a:endParaRPr lang="en-US" sz="28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5750" y="4005819"/>
        <a:ext cx="10066894" cy="616423"/>
      </dsp:txXfrm>
    </dsp:sp>
    <dsp:sp modelId="{44250587-1470-48F5-BD56-C681147418AB}">
      <dsp:nvSpPr>
        <dsp:cNvPr id="0" name=""/>
        <dsp:cNvSpPr/>
      </dsp:nvSpPr>
      <dsp:spPr>
        <a:xfrm>
          <a:off x="590485" y="3928766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D59AA-2C86-4EEB-A5FB-9630D24182B5}">
      <dsp:nvSpPr>
        <dsp:cNvPr id="0" name=""/>
        <dsp:cNvSpPr/>
      </dsp:nvSpPr>
      <dsp:spPr>
        <a:xfrm>
          <a:off x="468700" y="4930337"/>
          <a:ext cx="10573944" cy="616423"/>
        </a:xfrm>
        <a:prstGeom prst="rect">
          <a:avLst/>
        </a:prstGeom>
        <a:solidFill>
          <a:sysClr val="window" lastClr="FFFFFF">
            <a:lumMod val="8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Conclusions</a:t>
          </a:r>
        </a:p>
      </dsp:txBody>
      <dsp:txXfrm>
        <a:off x="468700" y="4930337"/>
        <a:ext cx="10573944" cy="616423"/>
      </dsp:txXfrm>
    </dsp:sp>
    <dsp:sp modelId="{10DFEB93-E859-48C1-9AD4-58CEEF02B3B4}">
      <dsp:nvSpPr>
        <dsp:cNvPr id="0" name=""/>
        <dsp:cNvSpPr/>
      </dsp:nvSpPr>
      <dsp:spPr>
        <a:xfrm>
          <a:off x="83435" y="4853284"/>
          <a:ext cx="770529" cy="77052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5DAB2-1F0E-45E2-93E4-68AAE547E073}">
      <dsp:nvSpPr>
        <dsp:cNvPr id="0" name=""/>
        <dsp:cNvSpPr/>
      </dsp:nvSpPr>
      <dsp:spPr>
        <a:xfrm>
          <a:off x="-6620703" y="-1012475"/>
          <a:ext cx="7880042" cy="788004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D8885-E400-4C89-AA2C-BD5A5E439663}">
      <dsp:nvSpPr>
        <dsp:cNvPr id="0" name=""/>
        <dsp:cNvSpPr/>
      </dsp:nvSpPr>
      <dsp:spPr>
        <a:xfrm>
          <a:off x="468700" y="308329"/>
          <a:ext cx="10573944" cy="61642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Introduction: Top Level Regulation Framework and Procedures</a:t>
          </a:r>
          <a:endParaRPr lang="en-US" sz="2800" b="1" kern="1200" dirty="0"/>
        </a:p>
      </dsp:txBody>
      <dsp:txXfrm>
        <a:off x="468700" y="308329"/>
        <a:ext cx="10573944" cy="616423"/>
      </dsp:txXfrm>
    </dsp:sp>
    <dsp:sp modelId="{D2F66562-1FD9-4A03-8167-9FA0D4DA29A5}">
      <dsp:nvSpPr>
        <dsp:cNvPr id="0" name=""/>
        <dsp:cNvSpPr/>
      </dsp:nvSpPr>
      <dsp:spPr>
        <a:xfrm>
          <a:off x="83435" y="231276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AF940-5677-4D66-B656-72C206AB742F}">
      <dsp:nvSpPr>
        <dsp:cNvPr id="0" name=""/>
        <dsp:cNvSpPr/>
      </dsp:nvSpPr>
      <dsp:spPr>
        <a:xfrm>
          <a:off x="975750" y="1099349"/>
          <a:ext cx="10066894" cy="883421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Activity Permits &amp; Operational Permits</a:t>
          </a:r>
          <a:br>
            <a:rPr lang="en-US" sz="2800" kern="1200" dirty="0"/>
          </a:br>
          <a:r>
            <a:rPr lang="en-GB" sz="2400" kern="1200" dirty="0"/>
            <a:t>Schedule, Documentation, Safety Analysis Report</a:t>
          </a:r>
          <a:endParaRPr lang="en-US" sz="1800" kern="1200" dirty="0"/>
        </a:p>
      </dsp:txBody>
      <dsp:txXfrm>
        <a:off x="975750" y="1099349"/>
        <a:ext cx="10066894" cy="883421"/>
      </dsp:txXfrm>
    </dsp:sp>
    <dsp:sp modelId="{EF1E3DB7-60AF-4B85-A77B-63808C695099}">
      <dsp:nvSpPr>
        <dsp:cNvPr id="0" name=""/>
        <dsp:cNvSpPr/>
      </dsp:nvSpPr>
      <dsp:spPr>
        <a:xfrm>
          <a:off x="590485" y="1155794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38C41-75D9-4397-9C7C-29114854A7D7}">
      <dsp:nvSpPr>
        <dsp:cNvPr id="0" name=""/>
        <dsp:cNvSpPr/>
      </dsp:nvSpPr>
      <dsp:spPr>
        <a:xfrm>
          <a:off x="1207612" y="2157366"/>
          <a:ext cx="9835032" cy="61642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Complementary Experiment (CE) Proposals  </a:t>
          </a:r>
          <a:r>
            <a:rPr lang="en-US" sz="2800" b="0" kern="1200" dirty="0"/>
            <a:t>(R026, R160, TC)</a:t>
          </a:r>
          <a:endParaRPr lang="en-US" sz="2400" b="0" kern="1200" dirty="0"/>
        </a:p>
      </dsp:txBody>
      <dsp:txXfrm>
        <a:off x="1207612" y="2157366"/>
        <a:ext cx="9835032" cy="616423"/>
      </dsp:txXfrm>
    </dsp:sp>
    <dsp:sp modelId="{E3299636-4E1E-481E-8199-54F35419DD77}">
      <dsp:nvSpPr>
        <dsp:cNvPr id="0" name=""/>
        <dsp:cNvSpPr/>
      </dsp:nvSpPr>
      <dsp:spPr>
        <a:xfrm>
          <a:off x="822347" y="2080313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7C093-376C-4CDF-83BC-F1557A1954E5}">
      <dsp:nvSpPr>
        <dsp:cNvPr id="0" name=""/>
        <dsp:cNvSpPr/>
      </dsp:nvSpPr>
      <dsp:spPr>
        <a:xfrm>
          <a:off x="1207612" y="3081300"/>
          <a:ext cx="9835032" cy="61642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Some Safety Implications of the Complementary Experiments </a:t>
          </a:r>
        </a:p>
      </dsp:txBody>
      <dsp:txXfrm>
        <a:off x="1207612" y="3081300"/>
        <a:ext cx="9835032" cy="616423"/>
      </dsp:txXfrm>
    </dsp:sp>
    <dsp:sp modelId="{8E51E7D0-C81E-402D-ADD4-5D8210AA522D}">
      <dsp:nvSpPr>
        <dsp:cNvPr id="0" name=""/>
        <dsp:cNvSpPr/>
      </dsp:nvSpPr>
      <dsp:spPr>
        <a:xfrm>
          <a:off x="822347" y="3004247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CD72C-561F-4B26-90F8-73F6EE666D60}">
      <dsp:nvSpPr>
        <dsp:cNvPr id="0" name=""/>
        <dsp:cNvSpPr/>
      </dsp:nvSpPr>
      <dsp:spPr>
        <a:xfrm>
          <a:off x="975750" y="4005819"/>
          <a:ext cx="10066894" cy="61642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Safety Integration of CE within IFMIF-DONES Safety Design</a:t>
          </a:r>
          <a:endParaRPr lang="en-US" sz="2800" b="1" kern="1200" dirty="0"/>
        </a:p>
      </dsp:txBody>
      <dsp:txXfrm>
        <a:off x="975750" y="4005819"/>
        <a:ext cx="10066894" cy="616423"/>
      </dsp:txXfrm>
    </dsp:sp>
    <dsp:sp modelId="{44250587-1470-48F5-BD56-C681147418AB}">
      <dsp:nvSpPr>
        <dsp:cNvPr id="0" name=""/>
        <dsp:cNvSpPr/>
      </dsp:nvSpPr>
      <dsp:spPr>
        <a:xfrm>
          <a:off x="590485" y="3928766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D59AA-2C86-4EEB-A5FB-9630D24182B5}">
      <dsp:nvSpPr>
        <dsp:cNvPr id="0" name=""/>
        <dsp:cNvSpPr/>
      </dsp:nvSpPr>
      <dsp:spPr>
        <a:xfrm>
          <a:off x="468700" y="4930337"/>
          <a:ext cx="10573944" cy="616423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28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Conclusions and some Take-home Hints </a:t>
          </a:r>
          <a:r>
            <a:rPr lang="en-US" sz="2800" b="1" kern="1200" dirty="0">
              <a:sym typeface="Wingdings" panose="05000000000000000000" pitchFamily="2" charset="2"/>
            </a:rPr>
            <a:t></a:t>
          </a:r>
          <a:endParaRPr lang="en-US" sz="2800" b="1" kern="1200" dirty="0"/>
        </a:p>
      </dsp:txBody>
      <dsp:txXfrm>
        <a:off x="468700" y="4930337"/>
        <a:ext cx="10573944" cy="616423"/>
      </dsp:txXfrm>
    </dsp:sp>
    <dsp:sp modelId="{10DFEB93-E859-48C1-9AD4-58CEEF02B3B4}">
      <dsp:nvSpPr>
        <dsp:cNvPr id="0" name=""/>
        <dsp:cNvSpPr/>
      </dsp:nvSpPr>
      <dsp:spPr>
        <a:xfrm>
          <a:off x="83435" y="4853284"/>
          <a:ext cx="770529" cy="77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1AABF-CA09-48A9-817F-A25E8132BE39}">
      <dsp:nvSpPr>
        <dsp:cNvPr id="0" name=""/>
        <dsp:cNvSpPr/>
      </dsp:nvSpPr>
      <dsp:spPr>
        <a:xfrm>
          <a:off x="2059155" y="486757"/>
          <a:ext cx="1746438" cy="923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Safety</a:t>
          </a:r>
        </a:p>
      </dsp:txBody>
      <dsp:txXfrm>
        <a:off x="2059155" y="486757"/>
        <a:ext cx="1746438" cy="923304"/>
      </dsp:txXfrm>
    </dsp:sp>
    <dsp:sp modelId="{952336A9-E4F0-41B7-8628-3E1AB62635A5}">
      <dsp:nvSpPr>
        <dsp:cNvPr id="0" name=""/>
        <dsp:cNvSpPr/>
      </dsp:nvSpPr>
      <dsp:spPr>
        <a:xfrm>
          <a:off x="1230310" y="-146"/>
          <a:ext cx="1897112" cy="1897112"/>
        </a:xfrm>
        <a:prstGeom prst="circularArrow">
          <a:avLst>
            <a:gd name="adj1" fmla="val 9490"/>
            <a:gd name="adj2" fmla="val 685653"/>
            <a:gd name="adj3" fmla="val 7847378"/>
            <a:gd name="adj4" fmla="val 2266970"/>
            <a:gd name="adj5" fmla="val 11072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ABC984-9A4E-42D9-B1CD-F7B1EF3FC8CE}">
      <dsp:nvSpPr>
        <dsp:cNvPr id="0" name=""/>
        <dsp:cNvSpPr/>
      </dsp:nvSpPr>
      <dsp:spPr>
        <a:xfrm>
          <a:off x="487088" y="486757"/>
          <a:ext cx="1876541" cy="923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rPr>
            <a:t>Experiment Proposals and Designs</a:t>
          </a:r>
        </a:p>
      </dsp:txBody>
      <dsp:txXfrm>
        <a:off x="487088" y="486757"/>
        <a:ext cx="1876541" cy="923304"/>
      </dsp:txXfrm>
    </dsp:sp>
    <dsp:sp modelId="{176C1007-EA41-4135-B266-07A34B968D77}">
      <dsp:nvSpPr>
        <dsp:cNvPr id="0" name=""/>
        <dsp:cNvSpPr/>
      </dsp:nvSpPr>
      <dsp:spPr>
        <a:xfrm>
          <a:off x="1230310" y="-146"/>
          <a:ext cx="1897112" cy="1897112"/>
        </a:xfrm>
        <a:prstGeom prst="circularArrow">
          <a:avLst>
            <a:gd name="adj1" fmla="val 9490"/>
            <a:gd name="adj2" fmla="val 685653"/>
            <a:gd name="adj3" fmla="val 18647378"/>
            <a:gd name="adj4" fmla="val 13066970"/>
            <a:gd name="adj5" fmla="val 11072"/>
          </a:avLst>
        </a:prstGeo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19/10/2023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‹Nº›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19/10/2023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6" tIns="47313" rIns="94626" bIns="4731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8"/>
            <a:ext cx="5388610" cy="4439842"/>
          </a:xfrm>
          <a:prstGeom prst="rect">
            <a:avLst/>
          </a:prstGeom>
        </p:spPr>
        <p:txBody>
          <a:bodyPr vert="horz" lIns="94626" tIns="47313" rIns="94626" bIns="4731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7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95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049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84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88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90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527381" y="2348880"/>
            <a:ext cx="11329259" cy="12961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667" dirty="0"/>
              <a:t>Presentation title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27381" y="4293096"/>
            <a:ext cx="5856651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33" dirty="0"/>
              <a:t>Name of presenter</a:t>
            </a:r>
          </a:p>
        </p:txBody>
      </p:sp>
      <p:sp>
        <p:nvSpPr>
          <p:cNvPr id="10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41" y="-457198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200" dirty="0"/>
          </a:p>
        </p:txBody>
      </p:sp>
      <p:sp>
        <p:nvSpPr>
          <p:cNvPr id="12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25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6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760001"/>
            <a:ext cx="4320480" cy="8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-94099"/>
            <a:ext cx="5774432" cy="891216"/>
          </a:xfrm>
        </p:spPr>
        <p:txBody>
          <a:bodyPr>
            <a:noAutofit/>
          </a:bodyPr>
          <a:lstStyle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| Test Conf | Test venue | 17</a:t>
            </a:r>
            <a:r>
              <a:rPr lang="en-GB" baseline="30000" dirty="0"/>
              <a:t>th</a:t>
            </a:r>
            <a:r>
              <a:rPr lang="en-GB" dirty="0"/>
              <a:t> October 2014 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7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38" y="89829"/>
            <a:ext cx="514919" cy="523360"/>
          </a:xfrm>
          <a:prstGeom prst="rect">
            <a:avLst/>
          </a:prstGeom>
        </p:spPr>
      </p:pic>
      <p:pic>
        <p:nvPicPr>
          <p:cNvPr id="9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-27384"/>
            <a:ext cx="1248139" cy="6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8683" y="-27384"/>
            <a:ext cx="12240683" cy="768085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8" y="-99392"/>
            <a:ext cx="6240693" cy="891216"/>
          </a:xfrm>
        </p:spPr>
        <p:txBody>
          <a:bodyPr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| Test Conf | Test venue | 17</a:t>
            </a:r>
            <a:r>
              <a:rPr lang="en-GB" baseline="30000" dirty="0"/>
              <a:t>th</a:t>
            </a:r>
            <a:r>
              <a:rPr lang="en-GB" dirty="0"/>
              <a:t> October 2014 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4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F49DE0A-55A3-B251-050C-9E9488AA5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-27383"/>
            <a:ext cx="995868" cy="7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654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9" y="115892"/>
            <a:ext cx="61171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" y="44630"/>
            <a:ext cx="1413513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674866" y="163488"/>
            <a:ext cx="9125660" cy="457200"/>
          </a:xfrm>
        </p:spPr>
        <p:txBody>
          <a:bodyPr>
            <a:noAutofit/>
          </a:bodyPr>
          <a:lstStyle>
            <a:lvl1pPr algn="ctr">
              <a:lnSpc>
                <a:spcPts val="4267"/>
              </a:lnSpc>
              <a:defRPr sz="3733" b="1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DONES. Cost and CODA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97549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6385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200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0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2" dirty="0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3" y="115888"/>
            <a:ext cx="61171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65" y="163488"/>
            <a:ext cx="9125660" cy="457200"/>
          </a:xfrm>
        </p:spPr>
        <p:txBody>
          <a:bodyPr>
            <a:noAutofit/>
          </a:bodyPr>
          <a:lstStyle>
            <a:lvl1pPr algn="ctr">
              <a:lnSpc>
                <a:spcPts val="3200"/>
              </a:lnSpc>
              <a:defRPr sz="2812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" y="44625"/>
            <a:ext cx="14135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-4401" y="6587189"/>
            <a:ext cx="12192000" cy="268287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r">
              <a:defRPr sz="117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defRPr/>
            </a:pPr>
            <a:r>
              <a:rPr lang="it-IT"/>
              <a:t>P.Favuzza</a:t>
            </a:r>
            <a:r>
              <a:rPr lang="en-GB" dirty="0"/>
              <a:t>		8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pl-PL"/>
              <a:t>WPENS Technical Meeting</a:t>
            </a:r>
            <a:r>
              <a:rPr lang="en-GB" dirty="0"/>
              <a:t>	       </a:t>
            </a:r>
            <a:r>
              <a:rPr lang="it-IT"/>
              <a:t>Frascati</a:t>
            </a:r>
            <a:r>
              <a:rPr lang="pl-PL"/>
              <a:t>, </a:t>
            </a:r>
            <a:r>
              <a:rPr lang="it-IT"/>
              <a:t>19</a:t>
            </a:r>
            <a:r>
              <a:rPr lang="pl-PL"/>
              <a:t>-</a:t>
            </a:r>
            <a:r>
              <a:rPr lang="it-IT"/>
              <a:t>21</a:t>
            </a:r>
            <a:r>
              <a:rPr lang="pl-PL"/>
              <a:t> </a:t>
            </a:r>
            <a:r>
              <a:rPr lang="it-IT"/>
              <a:t>Novemb</a:t>
            </a:r>
            <a:r>
              <a:rPr lang="pl-PL"/>
              <a:t>er 201</a:t>
            </a:r>
            <a:r>
              <a:rPr lang="it-IT"/>
              <a:t>9		  </a:t>
            </a:r>
            <a:r>
              <a:rPr lang="en-GB" dirty="0"/>
              <a:t>Page </a:t>
            </a:r>
            <a:fld id="{4F66EC46-2A95-4ACB-80B2-DCC2083C3903}" type="slidenum">
              <a:rPr lang="en-GB" smtClean="0"/>
              <a:pPr algn="l"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94106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200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760001"/>
            <a:ext cx="4608512" cy="865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55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058400" cy="457200"/>
          </a:xfr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37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93574"/>
            <a:ext cx="490611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923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19/10/2023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62" r:id="rId5"/>
    <p:sldLayoutId id="2147483667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19/10/2023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7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6960097" y="5733256"/>
            <a:ext cx="5187847" cy="91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67" y="5727214"/>
            <a:ext cx="4836995" cy="992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B1AE2-8012-4110-B7D7-AABE6E96FDCC}"/>
              </a:ext>
            </a:extLst>
          </p:cNvPr>
          <p:cNvSpPr txBox="1"/>
          <p:nvPr/>
        </p:nvSpPr>
        <p:spPr>
          <a:xfrm>
            <a:off x="527381" y="2442954"/>
            <a:ext cx="1132925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b="1" dirty="0"/>
              <a:t>Preliminary Safety Assessments of IFMIF-DONES for Users and Experimental Proposals</a:t>
            </a:r>
            <a:endParaRPr lang="en-GB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527381" y="5727213"/>
            <a:ext cx="5856651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33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490AAA-1C10-4E66-AD10-FFF9E925EEA3}"/>
              </a:ext>
            </a:extLst>
          </p:cNvPr>
          <p:cNvSpPr txBox="1">
            <a:spLocks/>
          </p:cNvSpPr>
          <p:nvPr/>
        </p:nvSpPr>
        <p:spPr>
          <a:xfrm>
            <a:off x="7056107" y="4926067"/>
            <a:ext cx="5085733" cy="43204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i="1" u="sng" dirty="0"/>
              <a:t>2</a:t>
            </a:r>
            <a:r>
              <a:rPr lang="en-US" sz="1867" i="1" u="sng" baseline="30000" dirty="0"/>
              <a:t>nd</a:t>
            </a:r>
            <a:r>
              <a:rPr lang="en-US" sz="1867" i="1" u="sng" dirty="0"/>
              <a:t> DONES Users Workshop 19/10/2023</a:t>
            </a:r>
            <a:endParaRPr lang="en-US" sz="1867" b="0" i="1" u="sng" dirty="0"/>
          </a:p>
        </p:txBody>
      </p:sp>
      <p:pic>
        <p:nvPicPr>
          <p:cNvPr id="4" name="Picture 3" descr="image001">
            <a:extLst>
              <a:ext uri="{FF2B5EF4-FFF2-40B4-BE49-F238E27FC236}">
                <a16:creationId xmlns:a16="http://schemas.microsoft.com/office/drawing/2014/main" id="{E2412AB3-27B0-75B9-8F1B-94A69B51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63" y="1220755"/>
            <a:ext cx="2688299" cy="123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18ACCF4-326B-29A7-250C-08EAE54F7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44" y="164637"/>
            <a:ext cx="2382093" cy="1824203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BE530D9-451B-232A-FD95-14AA90103228}"/>
              </a:ext>
            </a:extLst>
          </p:cNvPr>
          <p:cNvGrpSpPr/>
          <p:nvPr/>
        </p:nvGrpSpPr>
        <p:grpSpPr>
          <a:xfrm>
            <a:off x="143339" y="5632584"/>
            <a:ext cx="6912768" cy="1060779"/>
            <a:chOff x="423457" y="5445225"/>
            <a:chExt cx="6514461" cy="1332871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D5ED8B8-DF63-3E3D-FECD-E01A96AE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13" b="-1251"/>
            <a:stretch/>
          </p:blipFill>
          <p:spPr>
            <a:xfrm>
              <a:off x="423457" y="5456767"/>
              <a:ext cx="2638675" cy="360000"/>
            </a:xfrm>
            <a:prstGeom prst="rect">
              <a:avLst/>
            </a:prstGeom>
          </p:spPr>
        </p:pic>
        <p:pic>
          <p:nvPicPr>
            <p:cNvPr id="13" name="Imagen 12" descr="Forma&#10;&#10;Descripción generada automáticamente">
              <a:extLst>
                <a:ext uri="{FF2B5EF4-FFF2-40B4-BE49-F238E27FC236}">
                  <a16:creationId xmlns:a16="http://schemas.microsoft.com/office/drawing/2014/main" id="{0692063C-5D3E-0CA9-77AF-41022B98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773" y="5445225"/>
              <a:ext cx="817889" cy="360000"/>
            </a:xfrm>
            <a:prstGeom prst="rect">
              <a:avLst/>
            </a:prstGeom>
          </p:spPr>
        </p:pic>
        <p:pic>
          <p:nvPicPr>
            <p:cNvPr id="14" name="Imagen 13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C0FD3E3B-8C63-12AF-4A57-50C17030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035" y="5456767"/>
              <a:ext cx="500957" cy="360000"/>
            </a:xfrm>
            <a:prstGeom prst="rect">
              <a:avLst/>
            </a:prstGeom>
          </p:spPr>
        </p:pic>
        <p:pic>
          <p:nvPicPr>
            <p:cNvPr id="15" name="Imagen 14" descr="Dibujo de un animal con la boca abierta&#10;&#10;Descripción generada automáticamente con confianza baja">
              <a:extLst>
                <a:ext uri="{FF2B5EF4-FFF2-40B4-BE49-F238E27FC236}">
                  <a16:creationId xmlns:a16="http://schemas.microsoft.com/office/drawing/2014/main" id="{B68DC328-41F7-7698-9A77-1E2FADEA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450" y="6410873"/>
              <a:ext cx="1220542" cy="360000"/>
            </a:xfrm>
            <a:prstGeom prst="rect">
              <a:avLst/>
            </a:prstGeom>
          </p:spPr>
        </p:pic>
        <p:pic>
          <p:nvPicPr>
            <p:cNvPr id="16" name="Imagen 15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21075F71-27A8-41F7-6E53-A2FA4902B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" t="25229" r="4327" b="21852"/>
            <a:stretch/>
          </p:blipFill>
          <p:spPr>
            <a:xfrm>
              <a:off x="3960679" y="5941358"/>
              <a:ext cx="1055201" cy="360000"/>
            </a:xfrm>
            <a:prstGeom prst="rect">
              <a:avLst/>
            </a:prstGeom>
          </p:spPr>
        </p:pic>
        <p:pic>
          <p:nvPicPr>
            <p:cNvPr id="17" name="Imagen 16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F1026BF7-8BD5-1D55-0FF1-68288368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50" y="5889978"/>
              <a:ext cx="1040949" cy="3600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C6AF784-50C7-6530-3993-72AF05FDF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" t="31006" r="3014" b="30991"/>
            <a:stretch/>
          </p:blipFill>
          <p:spPr>
            <a:xfrm>
              <a:off x="2808124" y="5941358"/>
              <a:ext cx="1011600" cy="360000"/>
            </a:xfrm>
            <a:prstGeom prst="rect">
              <a:avLst/>
            </a:prstGeom>
          </p:spPr>
        </p:pic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98F1BD79-D2E4-4FE2-4D1E-43FADB936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785" y="5937042"/>
              <a:ext cx="371767" cy="327273"/>
            </a:xfrm>
            <a:prstGeom prst="rect">
              <a:avLst/>
            </a:prstGeom>
          </p:spPr>
        </p:pic>
        <p:pic>
          <p:nvPicPr>
            <p:cNvPr id="20" name="Imagen 19" descr="Icono&#10;&#10;Descripción generada automáticamente">
              <a:extLst>
                <a:ext uri="{FF2B5EF4-FFF2-40B4-BE49-F238E27FC236}">
                  <a16:creationId xmlns:a16="http://schemas.microsoft.com/office/drawing/2014/main" id="{7C4BA189-222B-64EC-6B52-463E0AA9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672" y="5951696"/>
              <a:ext cx="408944" cy="360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7BE1DF5-0753-C05C-9C95-C465E350C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55" y="6395632"/>
              <a:ext cx="966943" cy="360000"/>
            </a:xfrm>
            <a:prstGeom prst="rect">
              <a:avLst/>
            </a:prstGeom>
          </p:spPr>
        </p:pic>
        <p:pic>
          <p:nvPicPr>
            <p:cNvPr id="22" name="Imagen 21" descr="Logotipo&#10;&#10;Descripción generada automáticamente">
              <a:extLst>
                <a:ext uri="{FF2B5EF4-FFF2-40B4-BE49-F238E27FC236}">
                  <a16:creationId xmlns:a16="http://schemas.microsoft.com/office/drawing/2014/main" id="{0CA36162-AB85-9BB0-6E63-75BF3BBE0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8" b="27552"/>
            <a:stretch/>
          </p:blipFill>
          <p:spPr>
            <a:xfrm>
              <a:off x="5134098" y="5889978"/>
              <a:ext cx="817886" cy="360000"/>
            </a:xfrm>
            <a:prstGeom prst="rect">
              <a:avLst/>
            </a:prstGeom>
          </p:spPr>
        </p:pic>
        <p:pic>
          <p:nvPicPr>
            <p:cNvPr id="23" name="Imagen 22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DA12346B-2D1F-A984-199C-6B198D49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539" y="6399075"/>
              <a:ext cx="870094" cy="360000"/>
            </a:xfrm>
            <a:prstGeom prst="rect">
              <a:avLst/>
            </a:prstGeom>
          </p:spPr>
        </p:pic>
        <p:pic>
          <p:nvPicPr>
            <p:cNvPr id="24" name="Imagen 23" descr="Logotipo&#10;&#10;Descripción generada automáticamente">
              <a:extLst>
                <a:ext uri="{FF2B5EF4-FFF2-40B4-BE49-F238E27FC236}">
                  <a16:creationId xmlns:a16="http://schemas.microsoft.com/office/drawing/2014/main" id="{28E30D03-2EA5-55BA-9847-8DA4FDB84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56" y="6418096"/>
              <a:ext cx="607759" cy="360000"/>
            </a:xfrm>
            <a:prstGeom prst="rect">
              <a:avLst/>
            </a:prstGeom>
          </p:spPr>
        </p:pic>
        <p:pic>
          <p:nvPicPr>
            <p:cNvPr id="25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8C132B6E-8C7A-24E2-F2E3-780252EB4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290" y="6410873"/>
              <a:ext cx="408413" cy="360000"/>
            </a:xfrm>
            <a:prstGeom prst="rect">
              <a:avLst/>
            </a:prstGeom>
          </p:spPr>
        </p:pic>
        <p:pic>
          <p:nvPicPr>
            <p:cNvPr id="26" name="Imagen 25" descr="Patrón de fondo&#10;&#10;Descripción generada automáticamente">
              <a:extLst>
                <a:ext uri="{FF2B5EF4-FFF2-40B4-BE49-F238E27FC236}">
                  <a16:creationId xmlns:a16="http://schemas.microsoft.com/office/drawing/2014/main" id="{E53C239E-6211-DEA6-BE80-17FE4EEB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501" y="6417595"/>
              <a:ext cx="280290" cy="3600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7EB6B37-B833-1783-5768-863492E5F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98" b="7392"/>
            <a:stretch/>
          </p:blipFill>
          <p:spPr>
            <a:xfrm>
              <a:off x="4195490" y="6395632"/>
              <a:ext cx="558082" cy="360000"/>
            </a:xfrm>
            <a:prstGeom prst="rect">
              <a:avLst/>
            </a:prstGeom>
          </p:spPr>
        </p:pic>
        <p:pic>
          <p:nvPicPr>
            <p:cNvPr id="28" name="Imagen 27" descr="Imagen que contiene firmar, texto, objeto, reloj&#10;&#10;Descripción generada automáticamente">
              <a:extLst>
                <a:ext uri="{FF2B5EF4-FFF2-40B4-BE49-F238E27FC236}">
                  <a16:creationId xmlns:a16="http://schemas.microsoft.com/office/drawing/2014/main" id="{07653E00-FA71-0A44-D4E0-C11EC1158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437" y="5461548"/>
              <a:ext cx="1370763" cy="360000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451884FD-6FFA-EEDE-35B3-3CF05C126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189" y="5463075"/>
              <a:ext cx="838729" cy="360000"/>
            </a:xfrm>
            <a:prstGeom prst="rect">
              <a:avLst/>
            </a:prstGeom>
          </p:spPr>
        </p:pic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E28AB160-2803-791A-FAC0-FDC76CB6F79E}"/>
              </a:ext>
            </a:extLst>
          </p:cNvPr>
          <p:cNvSpPr txBox="1">
            <a:spLocks/>
          </p:cNvSpPr>
          <p:nvPr/>
        </p:nvSpPr>
        <p:spPr>
          <a:xfrm>
            <a:off x="662091" y="3946051"/>
            <a:ext cx="10695599" cy="86409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67" b="0" dirty="0">
                <a:latin typeface="+mn-lt"/>
              </a:rPr>
              <a:t>Claudio Torregrosa</a:t>
            </a:r>
          </a:p>
          <a:p>
            <a:r>
              <a:rPr lang="es-ES" sz="2667" b="0" dirty="0">
                <a:latin typeface="+mn-lt"/>
              </a:rPr>
              <a:t>F. Martin-Fuertes, J.C Marugan, M. Vázquez and IFMIF-DONES Safety </a:t>
            </a:r>
            <a:r>
              <a:rPr lang="es-ES" sz="2667" b="0">
                <a:latin typeface="+mn-lt"/>
              </a:rPr>
              <a:t>Team</a:t>
            </a:r>
            <a:endParaRPr lang="pl-PL" sz="2667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8D212-7516-A8DD-CB6E-7FBFA6C8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2FF0BA-7A55-274B-9326-146BF0662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105063"/>
              </p:ext>
            </p:extLst>
          </p:nvPr>
        </p:nvGraphicFramePr>
        <p:xfrm>
          <a:off x="415851" y="747730"/>
          <a:ext cx="11126080" cy="58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9DBAA4B7-7CDE-9B6A-E283-D975D3A5E2A0}"/>
              </a:ext>
            </a:extLst>
          </p:cNvPr>
          <p:cNvSpPr txBox="1"/>
          <p:nvPr/>
        </p:nvSpPr>
        <p:spPr>
          <a:xfrm>
            <a:off x="703140" y="11459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2BCA68F-07BD-BD5B-F8E8-4269F934FE40}"/>
              </a:ext>
            </a:extLst>
          </p:cNvPr>
          <p:cNvSpPr txBox="1"/>
          <p:nvPr/>
        </p:nvSpPr>
        <p:spPr>
          <a:xfrm>
            <a:off x="1211757" y="2045284"/>
            <a:ext cx="25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A8BE3-7915-BA87-17E0-2DAD303EABC3}"/>
              </a:ext>
            </a:extLst>
          </p:cNvPr>
          <p:cNvSpPr txBox="1"/>
          <p:nvPr/>
        </p:nvSpPr>
        <p:spPr>
          <a:xfrm>
            <a:off x="1470148" y="300409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FDAE3D2-82FF-41FF-8319-22C8E8D41023}"/>
              </a:ext>
            </a:extLst>
          </p:cNvPr>
          <p:cNvSpPr txBox="1"/>
          <p:nvPr/>
        </p:nvSpPr>
        <p:spPr>
          <a:xfrm>
            <a:off x="1439283" y="38933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0984434-E22F-EA06-A11A-EA0252968069}"/>
              </a:ext>
            </a:extLst>
          </p:cNvPr>
          <p:cNvSpPr txBox="1"/>
          <p:nvPr/>
        </p:nvSpPr>
        <p:spPr>
          <a:xfrm>
            <a:off x="1219588" y="485211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5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35DB626B-67AD-1661-5FC0-CEE8E19343C4}"/>
              </a:ext>
            </a:extLst>
          </p:cNvPr>
          <p:cNvSpPr txBox="1"/>
          <p:nvPr/>
        </p:nvSpPr>
        <p:spPr>
          <a:xfrm>
            <a:off x="703140" y="574398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6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AE6FFDB4-74CE-9175-4641-C3B7D3F2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16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F60A5-73AD-AD46-9393-9F331FA7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326" y="-80592"/>
            <a:ext cx="8328925" cy="891216"/>
          </a:xfrm>
        </p:spPr>
        <p:txBody>
          <a:bodyPr/>
          <a:lstStyle/>
          <a:p>
            <a:r>
              <a:rPr lang="en-US" dirty="0"/>
              <a:t>Areas of Complementary Experiments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C0B1C76E-CC0C-017A-AFED-BBD822FA883A}"/>
              </a:ext>
            </a:extLst>
          </p:cNvPr>
          <p:cNvGrpSpPr/>
          <p:nvPr/>
        </p:nvGrpSpPr>
        <p:grpSpPr>
          <a:xfrm>
            <a:off x="194521" y="1053862"/>
            <a:ext cx="3130243" cy="1448084"/>
            <a:chOff x="179512" y="1988840"/>
            <a:chExt cx="4783107" cy="22127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1D431F-CBCA-B576-9DBC-4F84C865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1988840"/>
              <a:ext cx="4783107" cy="22127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D55A14-860F-E9F6-675C-A481E8F2F13D}"/>
                </a:ext>
              </a:extLst>
            </p:cNvPr>
            <p:cNvSpPr txBox="1"/>
            <p:nvPr/>
          </p:nvSpPr>
          <p:spPr>
            <a:xfrm>
              <a:off x="2175021" y="2492896"/>
              <a:ext cx="1213770" cy="56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F0000"/>
                  </a:solidFill>
                </a:rPr>
                <a:t>R160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5B4A44E4-B5E9-D7A1-74A2-0696F0B14D52}"/>
              </a:ext>
            </a:extLst>
          </p:cNvPr>
          <p:cNvSpPr txBox="1"/>
          <p:nvPr/>
        </p:nvSpPr>
        <p:spPr>
          <a:xfrm>
            <a:off x="3339380" y="867907"/>
            <a:ext cx="4882255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u="sng" dirty="0"/>
              <a:t>R160: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Same floor as the Test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Profiting from a </a:t>
            </a:r>
            <a:r>
              <a:rPr lang="en-GB" sz="1600" b="1" dirty="0"/>
              <a:t>continuous neutron beam from the TC </a:t>
            </a:r>
            <a:r>
              <a:rPr lang="en-GB" sz="1600" dirty="0"/>
              <a:t>via a </a:t>
            </a:r>
            <a:r>
              <a:rPr lang="en-GB" sz="1600" b="1" dirty="0"/>
              <a:t>Neutron Beam Aperture/Collimator (Ø20-12 cm)</a:t>
            </a:r>
            <a:endParaRPr lang="es-E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Room</a:t>
            </a:r>
            <a:r>
              <a:rPr lang="es-ES" sz="1600" dirty="0"/>
              <a:t> </a:t>
            </a:r>
            <a:r>
              <a:rPr lang="en-US" sz="1600" dirty="0"/>
              <a:t>of</a:t>
            </a:r>
            <a:r>
              <a:rPr lang="es-ES" sz="1600" dirty="0"/>
              <a:t> 26.6 m x 11.25 m (300 m2).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Estimated</a:t>
            </a:r>
            <a:r>
              <a:rPr lang="es-ES" sz="1600" dirty="0"/>
              <a:t> </a:t>
            </a:r>
            <a:r>
              <a:rPr lang="en-US" sz="1600" b="1" dirty="0"/>
              <a:t>neutron flux at the duct exit</a:t>
            </a:r>
            <a:r>
              <a:rPr lang="es-ES" sz="1600" dirty="0"/>
              <a:t>:</a:t>
            </a:r>
          </a:p>
          <a:p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2∙10¹⁰ n/cm²/s, 99.5% of fast neutrons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&gt; 100 keV</a:t>
            </a:r>
            <a:endParaRPr lang="es-ES" sz="1600" dirty="0"/>
          </a:p>
        </p:txBody>
      </p:sp>
      <p:pic>
        <p:nvPicPr>
          <p:cNvPr id="9" name="Imagen 30">
            <a:extLst>
              <a:ext uri="{FF2B5EF4-FFF2-40B4-BE49-F238E27FC236}">
                <a16:creationId xmlns:a16="http://schemas.microsoft.com/office/drawing/2014/main" id="{C2C0E391-34AA-5969-3333-F9E151DFB75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78" y="4440878"/>
            <a:ext cx="3235286" cy="17392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38C1CE62-FA6B-81CF-F73C-1835F78035A0}"/>
              </a:ext>
            </a:extLst>
          </p:cNvPr>
          <p:cNvSpPr txBox="1"/>
          <p:nvPr/>
        </p:nvSpPr>
        <p:spPr>
          <a:xfrm>
            <a:off x="3435367" y="3636965"/>
            <a:ext cx="47928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/>
              <a:t>R026: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Ground floor, below the Accelerator Vault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Profiting from </a:t>
            </a:r>
            <a:r>
              <a:rPr lang="en-GB" sz="1600" b="1" dirty="0"/>
              <a:t>Pulsed Deuterons beams </a:t>
            </a:r>
            <a:r>
              <a:rPr lang="en-GB" sz="1600" dirty="0"/>
              <a:t>via a </a:t>
            </a:r>
            <a:r>
              <a:rPr lang="en-US" sz="1600" dirty="0"/>
              <a:t>beam</a:t>
            </a:r>
            <a:r>
              <a:rPr lang="es-ES" sz="1600" dirty="0"/>
              <a:t> </a:t>
            </a:r>
            <a:r>
              <a:rPr lang="en-US" sz="1600" dirty="0"/>
              <a:t>extraction</a:t>
            </a:r>
            <a:r>
              <a:rPr lang="es-ES" sz="1600" dirty="0"/>
              <a:t> </a:t>
            </a:r>
            <a:r>
              <a:rPr lang="en-US" sz="1600" dirty="0"/>
              <a:t>from</a:t>
            </a:r>
            <a:r>
              <a:rPr lang="es-ES" sz="1600" dirty="0"/>
              <a:t> </a:t>
            </a:r>
            <a:r>
              <a:rPr lang="en-US" sz="1600" dirty="0"/>
              <a:t>the</a:t>
            </a:r>
            <a:r>
              <a:rPr lang="es-ES" sz="1600" dirty="0"/>
              <a:t> </a:t>
            </a:r>
            <a:r>
              <a:rPr lang="en-US" sz="1600" dirty="0"/>
              <a:t>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Room</a:t>
            </a:r>
            <a:r>
              <a:rPr lang="es-ES" sz="1600" dirty="0"/>
              <a:t> </a:t>
            </a:r>
            <a:r>
              <a:rPr lang="en-US" sz="1600" dirty="0"/>
              <a:t>of</a:t>
            </a:r>
            <a:r>
              <a:rPr lang="es-ES" sz="1600" dirty="0"/>
              <a:t> 60 m x 36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Deuteron extraction at 40 MeV </a:t>
            </a:r>
            <a:r>
              <a:rPr lang="en-US" sz="1600" dirty="0"/>
              <a:t>(1 % intensity)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Experiment</a:t>
            </a:r>
            <a:r>
              <a:rPr lang="en-US" sz="1600" b="1" dirty="0"/>
              <a:t> using deuterons &amp; pulsed neutrons</a:t>
            </a:r>
            <a:r>
              <a:rPr lang="en-US" sz="1600" dirty="0"/>
              <a:t> (by neutron production with a Target)</a:t>
            </a:r>
          </a:p>
        </p:txBody>
      </p:sp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111CAECE-D7C1-A470-D7A5-A56FF2698A41}"/>
              </a:ext>
            </a:extLst>
          </p:cNvPr>
          <p:cNvCxnSpPr>
            <a:cxnSpLocks/>
          </p:cNvCxnSpPr>
          <p:nvPr/>
        </p:nvCxnSpPr>
        <p:spPr>
          <a:xfrm>
            <a:off x="194521" y="3071576"/>
            <a:ext cx="80271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>
            <a:extLst>
              <a:ext uri="{FF2B5EF4-FFF2-40B4-BE49-F238E27FC236}">
                <a16:creationId xmlns:a16="http://schemas.microsoft.com/office/drawing/2014/main" id="{F8C53D2A-F1CB-7E3B-5621-1AB7A999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" y="3198483"/>
            <a:ext cx="3079749" cy="117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998270D6-8C9D-0588-9FCE-6A4DBC8E15FC}"/>
              </a:ext>
            </a:extLst>
          </p:cNvPr>
          <p:cNvCxnSpPr>
            <a:cxnSpLocks/>
          </p:cNvCxnSpPr>
          <p:nvPr/>
        </p:nvCxnSpPr>
        <p:spPr>
          <a:xfrm flipV="1">
            <a:off x="8309300" y="907923"/>
            <a:ext cx="0" cy="54406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1BDB259C-F42D-4717-6D1C-CC88513BB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62" y="2647548"/>
            <a:ext cx="3559460" cy="20625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63A4EDFD-6C90-1D2F-89B7-FDAF8363D75B}"/>
              </a:ext>
            </a:extLst>
          </p:cNvPr>
          <p:cNvSpPr txBox="1"/>
          <p:nvPr/>
        </p:nvSpPr>
        <p:spPr>
          <a:xfrm>
            <a:off x="8396966" y="921615"/>
            <a:ext cx="352056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u="sng" dirty="0"/>
              <a:t>In </a:t>
            </a:r>
            <a:r>
              <a:rPr lang="en-US" sz="2400" b="1" u="sng" dirty="0"/>
              <a:t>the</a:t>
            </a:r>
            <a:r>
              <a:rPr lang="es-ES" sz="2400" b="1" u="sng" dirty="0"/>
              <a:t> Test Cell:</a:t>
            </a:r>
          </a:p>
          <a:p>
            <a:endParaRPr lang="es-ES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flux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Medium Flux Modules</a:t>
            </a:r>
            <a:endParaRPr lang="es-E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Low Flux Modules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1ED16D9-FFF8-E0AA-B086-6BA6D5E93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65" y="4924147"/>
            <a:ext cx="2259309" cy="1692554"/>
          </a:xfrm>
          <a:prstGeom prst="rect">
            <a:avLst/>
          </a:prstGeom>
        </p:spPr>
      </p:pic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871D5821-F8F4-FE91-3332-DBAB6E34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3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9E12-9D11-A5D1-A173-587AAF7D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-94099"/>
            <a:ext cx="9707512" cy="891216"/>
          </a:xfrm>
        </p:spPr>
        <p:txBody>
          <a:bodyPr/>
          <a:lstStyle/>
          <a:p>
            <a:r>
              <a:rPr lang="en-US" dirty="0"/>
              <a:t>Preliminary List of Potential Experiment Proposals</a:t>
            </a:r>
          </a:p>
        </p:txBody>
      </p:sp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08CB49C3-7586-3529-7A84-8CE4D89FA670}"/>
              </a:ext>
            </a:extLst>
          </p:cNvPr>
          <p:cNvCxnSpPr>
            <a:cxnSpLocks/>
          </p:cNvCxnSpPr>
          <p:nvPr/>
        </p:nvCxnSpPr>
        <p:spPr>
          <a:xfrm>
            <a:off x="4492740" y="1062123"/>
            <a:ext cx="0" cy="5542168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0" name="TextBox 6">
            <a:extLst>
              <a:ext uri="{FF2B5EF4-FFF2-40B4-BE49-F238E27FC236}">
                <a16:creationId xmlns:a16="http://schemas.microsoft.com/office/drawing/2014/main" id="{E857ACE3-8E0C-4156-9BB9-E5F318E70F04}"/>
              </a:ext>
            </a:extLst>
          </p:cNvPr>
          <p:cNvSpPr txBox="1"/>
          <p:nvPr/>
        </p:nvSpPr>
        <p:spPr>
          <a:xfrm>
            <a:off x="1789088" y="88746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R160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62E4A214-A270-D7B2-D38D-8743E64DBBAB}"/>
              </a:ext>
            </a:extLst>
          </p:cNvPr>
          <p:cNvSpPr txBox="1"/>
          <p:nvPr/>
        </p:nvSpPr>
        <p:spPr>
          <a:xfrm>
            <a:off x="140078" y="1372903"/>
            <a:ext cx="472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Fundamental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particle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physics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studies with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ultra-cold neutrons.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s-ES" sz="15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244AD702-9CF1-E1C6-7892-3E8B979C17D1}"/>
              </a:ext>
            </a:extLst>
          </p:cNvPr>
          <p:cNvSpPr txBox="1"/>
          <p:nvPr/>
        </p:nvSpPr>
        <p:spPr>
          <a:xfrm>
            <a:off x="140077" y="2128252"/>
            <a:ext cx="472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Neutron scattering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experiments with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moderated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  <a:endParaRPr kumimoji="0" lang="es-ES" sz="15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83133F58-7597-CC07-B211-67255EE45E50}"/>
              </a:ext>
            </a:extLst>
          </p:cNvPr>
          <p:cNvSpPr txBox="1"/>
          <p:nvPr/>
        </p:nvSpPr>
        <p:spPr>
          <a:xfrm>
            <a:off x="138159" y="3012403"/>
            <a:ext cx="428143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3) Experiments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samples exposed to neutrons: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Activation of small samples by neutrons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Characterization of materials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 radiation analysis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Neutron imaging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 neutron irradiation of components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devices or bio-samples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B33AAE4E-CF30-A2D3-37FC-7345A8DA7E41}"/>
              </a:ext>
            </a:extLst>
          </p:cNvPr>
          <p:cNvSpPr txBox="1"/>
          <p:nvPr/>
        </p:nvSpPr>
        <p:spPr>
          <a:xfrm>
            <a:off x="155633" y="5006590"/>
            <a:ext cx="469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4) Medical treatment of patients using neutrons. BNCT</a:t>
            </a:r>
            <a:endParaRPr kumimoji="0" lang="es-ES" sz="1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C69290AB-D50D-52F4-4B50-5A36FC19C42A}"/>
              </a:ext>
            </a:extLst>
          </p:cNvPr>
          <p:cNvSpPr txBox="1"/>
          <p:nvPr/>
        </p:nvSpPr>
        <p:spPr>
          <a:xfrm>
            <a:off x="6107893" y="87819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R026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1330743D-1BFB-EDF7-C69B-0EE8EC3EEADD}"/>
              </a:ext>
            </a:extLst>
          </p:cNvPr>
          <p:cNvSpPr txBox="1"/>
          <p:nvPr/>
        </p:nvSpPr>
        <p:spPr>
          <a:xfrm>
            <a:off x="4581389" y="1366021"/>
            <a:ext cx="38164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Experiments using Pulsed  Deuterons Beams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Production of radionuclides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 intense deuteron beams 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Deuteron-induced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reactions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CABE4E3C-2C55-ABE2-7E24-1BA27B4C49ED}"/>
              </a:ext>
            </a:extLst>
          </p:cNvPr>
          <p:cNvSpPr txBox="1"/>
          <p:nvPr/>
        </p:nvSpPr>
        <p:spPr>
          <a:xfrm>
            <a:off x="4581389" y="2804440"/>
            <a:ext cx="381641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Experiments using Pulsed Neutron Beams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nTOF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Neutron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Cross-section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measurements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Gamma-spectroscopy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nuclei produced in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fast-neutron-induced fission reaction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Half-life measurements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long-lived isotopes</a:t>
            </a:r>
          </a:p>
        </p:txBody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6A588133-261F-37E5-F937-C6F6C78497EE}"/>
              </a:ext>
            </a:extLst>
          </p:cNvPr>
          <p:cNvCxnSpPr>
            <a:cxnSpLocks/>
          </p:cNvCxnSpPr>
          <p:nvPr/>
        </p:nvCxnSpPr>
        <p:spPr>
          <a:xfrm>
            <a:off x="8382780" y="1062123"/>
            <a:ext cx="0" cy="5542168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9" name="TextBox 11">
            <a:extLst>
              <a:ext uri="{FF2B5EF4-FFF2-40B4-BE49-F238E27FC236}">
                <a16:creationId xmlns:a16="http://schemas.microsoft.com/office/drawing/2014/main" id="{245BAC0B-F472-1158-E1ED-7685E8A0D69B}"/>
              </a:ext>
            </a:extLst>
          </p:cNvPr>
          <p:cNvSpPr txBox="1"/>
          <p:nvPr/>
        </p:nvSpPr>
        <p:spPr>
          <a:xfrm>
            <a:off x="9754840" y="89493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Test Cell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0E541A61-8620-6592-78BD-9017F41206A8}"/>
              </a:ext>
            </a:extLst>
          </p:cNvPr>
          <p:cNvSpPr txBox="1"/>
          <p:nvPr/>
        </p:nvSpPr>
        <p:spPr>
          <a:xfrm>
            <a:off x="8475452" y="1362846"/>
            <a:ext cx="3068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Experiments Irradiating Material Specimens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Creep Fatigue Test Module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(CFTM)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08B8BF1-7E8F-B47C-4675-32A0702191DB}"/>
              </a:ext>
            </a:extLst>
          </p:cNvPr>
          <p:cNvSpPr txBox="1"/>
          <p:nvPr/>
        </p:nvSpPr>
        <p:spPr>
          <a:xfrm>
            <a:off x="8475452" y="2343834"/>
            <a:ext cx="346648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Experiments Irradiating Components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Activated Corrosion Product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Test Module (ACPTM)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Irradiation of Instruments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 Diagnostics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In-situ Ceramic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Breeder Test Module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F75B74A-4069-F85C-CBF2-DE866DB92BEB}"/>
              </a:ext>
            </a:extLst>
          </p:cNvPr>
          <p:cNvSpPr txBox="1"/>
          <p:nvPr/>
        </p:nvSpPr>
        <p:spPr>
          <a:xfrm>
            <a:off x="8441072" y="4173977"/>
            <a:ext cx="3466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3) Experiments on Tritium Breeders Materials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Ceramic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breeders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Lithium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breeders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C1A7403-B728-C1D5-9383-8C6F77B8B96D}"/>
              </a:ext>
            </a:extLst>
          </p:cNvPr>
          <p:cNvSpPr txBox="1"/>
          <p:nvPr/>
        </p:nvSpPr>
        <p:spPr>
          <a:xfrm>
            <a:off x="8397807" y="5329755"/>
            <a:ext cx="346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4) Radioisotopes Production</a:t>
            </a:r>
          </a:p>
        </p:txBody>
      </p:sp>
    </p:spTree>
    <p:extLst>
      <p:ext uri="{BB962C8B-B14F-4D97-AF65-F5344CB8AC3E}">
        <p14:creationId xmlns:p14="http://schemas.microsoft.com/office/powerpoint/2010/main" val="348667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02D47993-3029-CEAA-99D9-BA23355E1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824607"/>
              </p:ext>
            </p:extLst>
          </p:nvPr>
        </p:nvGraphicFramePr>
        <p:xfrm>
          <a:off x="415851" y="747730"/>
          <a:ext cx="11126080" cy="58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7">
            <a:extLst>
              <a:ext uri="{FF2B5EF4-FFF2-40B4-BE49-F238E27FC236}">
                <a16:creationId xmlns:a16="http://schemas.microsoft.com/office/drawing/2014/main" id="{3283510F-620E-F13E-F427-16A07949DE01}"/>
              </a:ext>
            </a:extLst>
          </p:cNvPr>
          <p:cNvSpPr txBox="1"/>
          <p:nvPr/>
        </p:nvSpPr>
        <p:spPr>
          <a:xfrm>
            <a:off x="703140" y="11459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56B72AF-D745-497A-DC67-C2D1400ED8DD}"/>
              </a:ext>
            </a:extLst>
          </p:cNvPr>
          <p:cNvSpPr txBox="1"/>
          <p:nvPr/>
        </p:nvSpPr>
        <p:spPr>
          <a:xfrm>
            <a:off x="1211757" y="2045284"/>
            <a:ext cx="25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FAD1214F-42CC-EAE8-E524-28D595EE07B6}"/>
              </a:ext>
            </a:extLst>
          </p:cNvPr>
          <p:cNvSpPr txBox="1"/>
          <p:nvPr/>
        </p:nvSpPr>
        <p:spPr>
          <a:xfrm>
            <a:off x="1470148" y="300409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5BA8E32-07EF-6C1B-1EF2-35A243EDF3E7}"/>
              </a:ext>
            </a:extLst>
          </p:cNvPr>
          <p:cNvSpPr txBox="1"/>
          <p:nvPr/>
        </p:nvSpPr>
        <p:spPr>
          <a:xfrm>
            <a:off x="1439283" y="38933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35BC72F0-5F44-E6C5-3C44-C3B37364357F}"/>
              </a:ext>
            </a:extLst>
          </p:cNvPr>
          <p:cNvSpPr txBox="1"/>
          <p:nvPr/>
        </p:nvSpPr>
        <p:spPr>
          <a:xfrm>
            <a:off x="1219588" y="485211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422AF12-5F18-E73E-222B-E6CDAA38CAB3}"/>
              </a:ext>
            </a:extLst>
          </p:cNvPr>
          <p:cNvSpPr txBox="1"/>
          <p:nvPr/>
        </p:nvSpPr>
        <p:spPr>
          <a:xfrm>
            <a:off x="703140" y="574398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2" name="Título 21">
            <a:extLst>
              <a:ext uri="{FF2B5EF4-FFF2-40B4-BE49-F238E27FC236}">
                <a16:creationId xmlns:a16="http://schemas.microsoft.com/office/drawing/2014/main" id="{0119BCDD-A34A-8289-A8EB-68DA0F54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Marcador de pie de página 3">
            <a:extLst>
              <a:ext uri="{FF2B5EF4-FFF2-40B4-BE49-F238E27FC236}">
                <a16:creationId xmlns:a16="http://schemas.microsoft.com/office/drawing/2014/main" id="{449EB0F4-4A33-4721-3A42-4B59A5E7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157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9850C-1F0E-B9E7-1ABE-50CA81ED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99392"/>
            <a:ext cx="9289031" cy="891216"/>
          </a:xfrm>
        </p:spPr>
        <p:txBody>
          <a:bodyPr/>
          <a:lstStyle/>
          <a:p>
            <a:r>
              <a:rPr lang="en-US" dirty="0"/>
              <a:t>Some Safety Implications that shall be considered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4938DD6-6353-8ABC-B065-79CE293AB807}"/>
              </a:ext>
            </a:extLst>
          </p:cNvPr>
          <p:cNvSpPr txBox="1">
            <a:spLocks/>
          </p:cNvSpPr>
          <p:nvPr/>
        </p:nvSpPr>
        <p:spPr>
          <a:xfrm>
            <a:off x="342900" y="1384300"/>
            <a:ext cx="112649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Radioactive Inventory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Contribution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at Risk</a:t>
            </a:r>
          </a:p>
          <a:p>
            <a:pPr marL="914377" marR="0" lvl="2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the Experimental Setups to eventual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Accidents Scenarios -&gt;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 of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Safety-credited components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prevention/detection/mitigation (applicable)</a:t>
            </a:r>
          </a:p>
          <a:p>
            <a:pPr marL="1428727" marR="0" lvl="2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Radioprotection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</a:p>
          <a:p>
            <a:pPr marL="1428727" marR="0" lvl="2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Industrial-Conventional Safety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(non-radiological) </a:t>
            </a:r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5D5414AC-7807-D995-D7EE-08485F0D5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B9415-E4C1-FC97-F19B-2F512588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-94099"/>
            <a:ext cx="9814618" cy="891216"/>
          </a:xfrm>
        </p:spPr>
        <p:txBody>
          <a:bodyPr/>
          <a:lstStyle/>
          <a:p>
            <a:r>
              <a:rPr lang="en-US" sz="2800" b="1" dirty="0"/>
              <a:t>Radioactive Inventory </a:t>
            </a:r>
            <a:r>
              <a:rPr lang="en-US" sz="2800" dirty="0"/>
              <a:t>and contribution to </a:t>
            </a:r>
            <a:r>
              <a:rPr lang="en-US" sz="2800" b="1" dirty="0"/>
              <a:t>Material at Risk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9891295E-5388-9F45-A7CA-437279A25FB1}"/>
              </a:ext>
            </a:extLst>
          </p:cNvPr>
          <p:cNvSpPr txBox="1">
            <a:spLocks/>
          </p:cNvSpPr>
          <p:nvPr/>
        </p:nvSpPr>
        <p:spPr>
          <a:xfrm>
            <a:off x="609600" y="1016001"/>
            <a:ext cx="10972800" cy="2478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Particularly relevant for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Tritium Breeders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Radioisotopes Production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non-encapsulated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samples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actinides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case of Tritium Breeders or Radioisotope Production, it could influence some design decisions regarding overall Safety Strategy and Experiments Designs.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F7931-9DA6-9490-1319-494EE76B8CCD}"/>
              </a:ext>
            </a:extLst>
          </p:cNvPr>
          <p:cNvSpPr txBox="1"/>
          <p:nvPr/>
        </p:nvSpPr>
        <p:spPr>
          <a:xfrm>
            <a:off x="609600" y="3494387"/>
            <a:ext cx="104044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Tritium Ceramic Breeders</a:t>
            </a: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Assuming a tritium production of 6.35∙10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11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atoms-T/g-CB/s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Leads to an activity production of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1.13∙10</a:t>
            </a:r>
            <a:r>
              <a:rPr kumimoji="0" lang="en-GB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Bq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/g-CB/s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0244AD-B43A-118F-3874-3082CC976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0" y="3056109"/>
            <a:ext cx="3683001" cy="185747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97830BC-0613-D227-19C7-267CBEA1A710}"/>
              </a:ext>
            </a:extLst>
          </p:cNvPr>
          <p:cNvSpPr txBox="1"/>
          <p:nvPr/>
        </p:nvSpPr>
        <p:spPr>
          <a:xfrm>
            <a:off x="714375" y="4678603"/>
            <a:ext cx="6651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If we have a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“Tritium Activity Budget”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inside the TC in the order of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50 </a:t>
            </a:r>
            <a:r>
              <a:rPr kumimoji="0" lang="en-GB" sz="2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TBq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(RCC-MRx Class 3)</a:t>
            </a:r>
            <a:endParaRPr kumimoji="0" lang="en-GB" sz="18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0A313-AC57-17F0-9A3F-5357C63E02D5}"/>
              </a:ext>
            </a:extLst>
          </p:cNvPr>
          <p:cNvSpPr txBox="1"/>
          <p:nvPr/>
        </p:nvSpPr>
        <p:spPr>
          <a:xfrm>
            <a:off x="609600" y="5483962"/>
            <a:ext cx="5651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leads to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 year irradiation of max of 2 kg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Ceramic Breeder Material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 could be producing </a:t>
            </a: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0.14 g of Tritium per year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069844-5207-01C1-28FB-393A947481B6}"/>
              </a:ext>
            </a:extLst>
          </p:cNvPr>
          <p:cNvSpPr txBox="1"/>
          <p:nvPr/>
        </p:nvSpPr>
        <p:spPr>
          <a:xfrm>
            <a:off x="8861425" y="5199346"/>
            <a:ext cx="3216275" cy="1323439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Total MAR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inventory of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IFMIF-DONES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 </a:t>
            </a:r>
            <a:r>
              <a:rPr kumimoji="0" lang="en-GB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2340 </a:t>
            </a:r>
            <a:r>
              <a:rPr kumimoji="0" lang="en-GB" sz="2000" b="0" i="1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TBq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Ceramic Breeding contribute only to 2 % of total inventory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D5FFEE-0D4A-156E-63F6-474E8D38E678}"/>
              </a:ext>
            </a:extLst>
          </p:cNvPr>
          <p:cNvSpPr txBox="1"/>
          <p:nvPr/>
        </p:nvSpPr>
        <p:spPr>
          <a:xfrm rot="686337">
            <a:off x="3808823" y="2981210"/>
            <a:ext cx="2061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Just Very rough estimations!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6E787EC-4ACE-C238-E869-C1B22036A9AD}"/>
              </a:ext>
            </a:extLst>
          </p:cNvPr>
          <p:cNvGrpSpPr/>
          <p:nvPr/>
        </p:nvGrpSpPr>
        <p:grpSpPr>
          <a:xfrm>
            <a:off x="5659306" y="4228476"/>
            <a:ext cx="2699014" cy="2246769"/>
            <a:chOff x="6096000" y="6647059"/>
            <a:chExt cx="2699014" cy="2246769"/>
          </a:xfrm>
          <a:solidFill>
            <a:sysClr val="window" lastClr="FFFFFF"/>
          </a:solidFill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31FBDE2-C211-96B0-9F13-6D4E333BAF5B}"/>
                </a:ext>
              </a:extLst>
            </p:cNvPr>
            <p:cNvSpPr txBox="1"/>
            <p:nvPr/>
          </p:nvSpPr>
          <p:spPr>
            <a:xfrm>
              <a:off x="6096000" y="6647059"/>
              <a:ext cx="2699014" cy="224676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 this compatible with the Breeders Research Needs?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Let´s Iterate!</a:t>
              </a: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7F847DAC-B45F-8EDD-048F-E98473B9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133" y="7568927"/>
              <a:ext cx="1133128" cy="1133128"/>
            </a:xfrm>
            <a:prstGeom prst="rect">
              <a:avLst/>
            </a:prstGeom>
            <a:grpFill/>
          </p:spPr>
        </p:pic>
      </p:grpSp>
      <p:sp>
        <p:nvSpPr>
          <p:cNvPr id="15" name="Marcador de pie de página 3">
            <a:extLst>
              <a:ext uri="{FF2B5EF4-FFF2-40B4-BE49-F238E27FC236}">
                <a16:creationId xmlns:a16="http://schemas.microsoft.com/office/drawing/2014/main" id="{1F8F37A8-0FCC-5EE9-FDB5-CFF12DAA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4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4D29149-9336-02B4-A645-7523B796AD68}"/>
              </a:ext>
            </a:extLst>
          </p:cNvPr>
          <p:cNvSpPr txBox="1"/>
          <p:nvPr/>
        </p:nvSpPr>
        <p:spPr>
          <a:xfrm>
            <a:off x="221690" y="3742341"/>
            <a:ext cx="4210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Neutron Production Target/Converter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5450326-265F-1D9D-BB59-A52AC5012E90}"/>
              </a:ext>
            </a:extLst>
          </p:cNvPr>
          <p:cNvSpPr txBox="1"/>
          <p:nvPr/>
        </p:nvSpPr>
        <p:spPr>
          <a:xfrm>
            <a:off x="221690" y="2922358"/>
            <a:ext cx="354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 windows: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243C4DC-9407-AC3D-5504-24D937CD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2" y="1411455"/>
            <a:ext cx="3642001" cy="13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7CCA7B17-D78E-9688-8985-5FCB92EA7960}"/>
              </a:ext>
            </a:extLst>
          </p:cNvPr>
          <p:cNvSpPr txBox="1"/>
          <p:nvPr/>
        </p:nvSpPr>
        <p:spPr>
          <a:xfrm>
            <a:off x="3892770" y="1314223"/>
            <a:ext cx="354127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Control of the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extracted deuteron beam power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(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risk of damage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downstream window/neutron production target in case of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over-intensity extraction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Safety/MP aspects related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extraction fail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 impact of the vacuum chambers.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(prompted dose)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9C8EAACC-800C-48F0-0C63-CC0B86B9C9D7}"/>
              </a:ext>
            </a:extLst>
          </p:cNvPr>
          <p:cNvSpPr txBox="1"/>
          <p:nvPr/>
        </p:nvSpPr>
        <p:spPr>
          <a:xfrm>
            <a:off x="2155721" y="2894078"/>
            <a:ext cx="1821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Contribution air inrush RAS</a:t>
            </a:r>
          </a:p>
        </p:txBody>
      </p: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E076BF9E-00E4-AA81-024A-D33B27937BFC}"/>
              </a:ext>
            </a:extLst>
          </p:cNvPr>
          <p:cNvCxnSpPr>
            <a:cxnSpLocks/>
          </p:cNvCxnSpPr>
          <p:nvPr/>
        </p:nvCxnSpPr>
        <p:spPr>
          <a:xfrm flipV="1">
            <a:off x="7340459" y="942127"/>
            <a:ext cx="0" cy="2914031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dashDot"/>
            <a:miter lim="800000"/>
          </a:ln>
          <a:effectLst/>
        </p:spPr>
      </p:cxnSp>
      <p:grpSp>
        <p:nvGrpSpPr>
          <p:cNvPr id="11" name="Group 3">
            <a:extLst>
              <a:ext uri="{FF2B5EF4-FFF2-40B4-BE49-F238E27FC236}">
                <a16:creationId xmlns:a16="http://schemas.microsoft.com/office/drawing/2014/main" id="{759D8DC1-5118-CC75-E843-7F9513E7FD39}"/>
              </a:ext>
            </a:extLst>
          </p:cNvPr>
          <p:cNvGrpSpPr/>
          <p:nvPr/>
        </p:nvGrpSpPr>
        <p:grpSpPr>
          <a:xfrm>
            <a:off x="881021" y="4999071"/>
            <a:ext cx="3174041" cy="1706291"/>
            <a:chOff x="4157594" y="4098576"/>
            <a:chExt cx="4807649" cy="2584481"/>
          </a:xfrm>
        </p:grpSpPr>
        <p:pic>
          <p:nvPicPr>
            <p:cNvPr id="12" name="Imagen 30">
              <a:extLst>
                <a:ext uri="{FF2B5EF4-FFF2-40B4-BE49-F238E27FC236}">
                  <a16:creationId xmlns:a16="http://schemas.microsoft.com/office/drawing/2014/main" id="{5A69CA36-BFD1-910D-E082-5F97A65A5C2A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594" y="4098576"/>
              <a:ext cx="4807649" cy="2584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20">
              <a:extLst>
                <a:ext uri="{FF2B5EF4-FFF2-40B4-BE49-F238E27FC236}">
                  <a16:creationId xmlns:a16="http://schemas.microsoft.com/office/drawing/2014/main" id="{9E92B3C5-5611-0270-173C-321831CADCEC}"/>
                </a:ext>
              </a:extLst>
            </p:cNvPr>
            <p:cNvSpPr/>
            <p:nvPr/>
          </p:nvSpPr>
          <p:spPr>
            <a:xfrm>
              <a:off x="7740352" y="4494375"/>
              <a:ext cx="360040" cy="374785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22">
              <a:extLst>
                <a:ext uri="{FF2B5EF4-FFF2-40B4-BE49-F238E27FC236}">
                  <a16:creationId xmlns:a16="http://schemas.microsoft.com/office/drawing/2014/main" id="{C2CD81B8-ADC3-43B2-8761-D9EADD7103EC}"/>
                </a:ext>
              </a:extLst>
            </p:cNvPr>
            <p:cNvCxnSpPr/>
            <p:nvPr/>
          </p:nvCxnSpPr>
          <p:spPr>
            <a:xfrm flipH="1">
              <a:off x="4932040" y="4756368"/>
              <a:ext cx="2664296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23">
              <a:extLst>
                <a:ext uri="{FF2B5EF4-FFF2-40B4-BE49-F238E27FC236}">
                  <a16:creationId xmlns:a16="http://schemas.microsoft.com/office/drawing/2014/main" id="{43CA5C57-BCA5-774C-3846-F1F5DD802A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2040" y="4795977"/>
              <a:ext cx="2456656" cy="50523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26">
              <a:extLst>
                <a:ext uri="{FF2B5EF4-FFF2-40B4-BE49-F238E27FC236}">
                  <a16:creationId xmlns:a16="http://schemas.microsoft.com/office/drawing/2014/main" id="{DCD06C27-2425-1554-FCCF-82EB472C9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4248" y="4747314"/>
              <a:ext cx="792088" cy="85869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74BA086F-E955-953F-21D7-5248BF256F49}"/>
              </a:ext>
            </a:extLst>
          </p:cNvPr>
          <p:cNvSpPr txBox="1"/>
          <p:nvPr/>
        </p:nvSpPr>
        <p:spPr>
          <a:xfrm>
            <a:off x="162613" y="917429"/>
            <a:ext cx="658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Deuteron Beam Extraction Line: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(5 kW extraction)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EF9F9F2B-BE96-5F2A-3A15-1A432EF13661}"/>
              </a:ext>
            </a:extLst>
          </p:cNvPr>
          <p:cNvSpPr txBox="1"/>
          <p:nvPr/>
        </p:nvSpPr>
        <p:spPr>
          <a:xfrm>
            <a:off x="4588188" y="4554745"/>
            <a:ext cx="447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Neutron beam line to the R160 (shutter)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953BCBCC-C99F-E1DD-89CB-876002661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173" y="5137868"/>
            <a:ext cx="3500706" cy="1477328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9DA7BA1B-9059-2E5E-5BAE-941930EB95BB}"/>
              </a:ext>
            </a:extLst>
          </p:cNvPr>
          <p:cNvSpPr txBox="1"/>
          <p:nvPr/>
        </p:nvSpPr>
        <p:spPr>
          <a:xfrm>
            <a:off x="9114665" y="4618784"/>
            <a:ext cx="347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R160 Neutron Beam Dump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00BFEFE0-FDB5-5785-B317-42FEB6198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96" y="4945267"/>
            <a:ext cx="2557526" cy="1760095"/>
          </a:xfrm>
          <a:prstGeom prst="rect">
            <a:avLst/>
          </a:prstGeom>
        </p:spPr>
      </p:pic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id="{0ED1A1FB-409B-64BC-3127-B814F7C9E26C}"/>
              </a:ext>
            </a:extLst>
          </p:cNvPr>
          <p:cNvCxnSpPr>
            <a:cxnSpLocks/>
          </p:cNvCxnSpPr>
          <p:nvPr/>
        </p:nvCxnSpPr>
        <p:spPr>
          <a:xfrm>
            <a:off x="4181278" y="4281384"/>
            <a:ext cx="7678544" cy="27176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dashDot"/>
            <a:miter lim="800000"/>
          </a:ln>
          <a:effectLst/>
        </p:spPr>
      </p:cxnSp>
      <p:sp>
        <p:nvSpPr>
          <p:cNvPr id="23" name="TextBox 4">
            <a:extLst>
              <a:ext uri="{FF2B5EF4-FFF2-40B4-BE49-F238E27FC236}">
                <a16:creationId xmlns:a16="http://schemas.microsoft.com/office/drawing/2014/main" id="{9B485FDE-1E46-6C18-202C-D7C7F28398AB}"/>
              </a:ext>
            </a:extLst>
          </p:cNvPr>
          <p:cNvSpPr txBox="1"/>
          <p:nvPr/>
        </p:nvSpPr>
        <p:spPr>
          <a:xfrm>
            <a:off x="7456806" y="917429"/>
            <a:ext cx="26532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Tritium Breeders Modules Failure: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(Tritium leaks)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CDC141B-98F0-D0C1-EA3E-245710E6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528" y="2668821"/>
            <a:ext cx="2582997" cy="1520358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06CCD920-8563-405D-A89F-205B23B471AF}"/>
              </a:ext>
            </a:extLst>
          </p:cNvPr>
          <p:cNvSpPr txBox="1"/>
          <p:nvPr/>
        </p:nvSpPr>
        <p:spPr>
          <a:xfrm>
            <a:off x="7493126" y="2268776"/>
            <a:ext cx="3962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Radioisotopes Modules / Process Failure: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2EE5D3E-7CFC-7D83-D9E1-5800564AE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873" y="885516"/>
            <a:ext cx="2088551" cy="135981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4760D15-85BC-9079-62DD-3394BAB7C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35141" y="4469317"/>
            <a:ext cx="1814174" cy="1441079"/>
          </a:xfrm>
          <a:prstGeom prst="rect">
            <a:avLst/>
          </a:prstGeom>
        </p:spPr>
      </p:pic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F6666D8A-D0A7-C2CB-C211-B34193CB8A54}"/>
              </a:ext>
            </a:extLst>
          </p:cNvPr>
          <p:cNvCxnSpPr>
            <a:cxnSpLocks/>
          </p:cNvCxnSpPr>
          <p:nvPr/>
        </p:nvCxnSpPr>
        <p:spPr>
          <a:xfrm flipV="1">
            <a:off x="4224334" y="4264369"/>
            <a:ext cx="0" cy="2429908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dashDot"/>
            <a:miter lim="800000"/>
          </a:ln>
          <a:effectLst/>
        </p:spPr>
      </p:cxnSp>
      <p:sp>
        <p:nvSpPr>
          <p:cNvPr id="29" name="Título 1">
            <a:extLst>
              <a:ext uri="{FF2B5EF4-FFF2-40B4-BE49-F238E27FC236}">
                <a16:creationId xmlns:a16="http://schemas.microsoft.com/office/drawing/2014/main" id="{0ECFF633-3F01-629F-4403-CED8FD3D0E98}"/>
              </a:ext>
            </a:extLst>
          </p:cNvPr>
          <p:cNvSpPr txBox="1">
            <a:spLocks/>
          </p:cNvSpPr>
          <p:nvPr/>
        </p:nvSpPr>
        <p:spPr>
          <a:xfrm>
            <a:off x="1775520" y="0"/>
            <a:ext cx="8905179" cy="862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Impact of Complementary Experiments on RAS? </a:t>
            </a:r>
          </a:p>
        </p:txBody>
      </p:sp>
    </p:spTree>
    <p:extLst>
      <p:ext uri="{BB962C8B-B14F-4D97-AF65-F5344CB8AC3E}">
        <p14:creationId xmlns:p14="http://schemas.microsoft.com/office/powerpoint/2010/main" val="41286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7" grpId="0"/>
      <p:bldP spid="18" grpId="0"/>
      <p:bldP spid="20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62DF0-60C2-A228-5470-CE74D4E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Radioprotection Aspects</a:t>
            </a:r>
          </a:p>
        </p:txBody>
      </p:sp>
      <p:pic>
        <p:nvPicPr>
          <p:cNvPr id="7" name="Picture 18" descr="Radioactive on Google Noto Color Emoji 15.0">
            <a:extLst>
              <a:ext uri="{FF2B5EF4-FFF2-40B4-BE49-F238E27FC236}">
                <a16:creationId xmlns:a16="http://schemas.microsoft.com/office/drawing/2014/main" id="{7826FEE5-38A2-E1B0-084E-9139C979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63253"/>
            <a:ext cx="582288" cy="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CB09C1D8-93F8-E28C-BBE5-4DFB28A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65359F-4255-0E72-F936-EECB532F9A8B}"/>
              </a:ext>
            </a:extLst>
          </p:cNvPr>
          <p:cNvSpPr txBox="1">
            <a:spLocks/>
          </p:cNvSpPr>
          <p:nvPr/>
        </p:nvSpPr>
        <p:spPr>
          <a:xfrm>
            <a:off x="252186" y="971655"/>
            <a:ext cx="9806214" cy="5635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Information: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45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of Personnel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times in Complementary Experimental Areas. Maintenance? </a:t>
            </a:r>
          </a:p>
          <a:p>
            <a:pPr marL="228595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Contribution to </a:t>
            </a:r>
            <a:r>
              <a:rPr kumimoji="0" lang="en-GB" sz="2800" b="0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Occupational Radiation Exposure ORE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742945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45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Operational Modes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Activation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Prompt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adjacent Areas</a:t>
            </a:r>
          </a:p>
          <a:p>
            <a:pPr marL="1028683" marR="0" lvl="2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it be necessary to have additional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shielding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1028683" marR="0" lvl="2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Contamination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1028683" marR="0" lvl="2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the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setups assemblies will be activated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?, preference of using low activation materials..</a:t>
            </a:r>
          </a:p>
          <a:p>
            <a:pPr marL="742945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45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Radioactive Waste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Decommissioning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Experimental Setups 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D591F0D-9A3B-E018-17C2-904336FE4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440" y="2304421"/>
            <a:ext cx="2643560" cy="22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146F6-62E7-38CB-4369-F3E2233D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-143445"/>
            <a:ext cx="8868870" cy="891216"/>
          </a:xfrm>
        </p:spPr>
        <p:txBody>
          <a:bodyPr/>
          <a:lstStyle/>
          <a:p>
            <a:r>
              <a:rPr lang="en-US" dirty="0"/>
              <a:t>Industrial-Conventional (non-radiological) Safety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8222A-14A3-EC20-AE2D-607D2B45B4BD}"/>
              </a:ext>
            </a:extLst>
          </p:cNvPr>
          <p:cNvSpPr txBox="1">
            <a:spLocks/>
          </p:cNvSpPr>
          <p:nvPr/>
        </p:nvSpPr>
        <p:spPr>
          <a:xfrm>
            <a:off x="609600" y="922671"/>
            <a:ext cx="10972800" cy="5579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Examples: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1" i="0" u="sng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Cryogenics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Gaseous releases</a:t>
            </a: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Oxygen Deficiency Hazard (ODH)</a:t>
            </a: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Explosive gases?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Pressurized Equipment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Machinery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hazards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 hazards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B9FC28-763C-B5A2-0238-0E5B1BEA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912" y="916015"/>
            <a:ext cx="1908175" cy="1202588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F1D1E2B7-10C0-599E-41EE-846F22227886}"/>
              </a:ext>
            </a:extLst>
          </p:cNvPr>
          <p:cNvGrpSpPr/>
          <p:nvPr/>
        </p:nvGrpSpPr>
        <p:grpSpPr>
          <a:xfrm>
            <a:off x="6951995" y="738711"/>
            <a:ext cx="2858642" cy="1780002"/>
            <a:chOff x="6951995" y="738711"/>
            <a:chExt cx="2858642" cy="1780002"/>
          </a:xfrm>
        </p:grpSpPr>
        <p:pic>
          <p:nvPicPr>
            <p:cNvPr id="20" name="Picture 24">
              <a:extLst>
                <a:ext uri="{FF2B5EF4-FFF2-40B4-BE49-F238E27FC236}">
                  <a16:creationId xmlns:a16="http://schemas.microsoft.com/office/drawing/2014/main" id="{EEE1EEF4-6F9F-F054-D9E9-0713DBBDB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6958" y="738711"/>
              <a:ext cx="2058680" cy="1442509"/>
            </a:xfrm>
            <a:prstGeom prst="rect">
              <a:avLst/>
            </a:prstGeom>
          </p:spPr>
        </p:pic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71532067-BC8D-EBDE-9A12-CD33A6F24E94}"/>
                </a:ext>
              </a:extLst>
            </p:cNvPr>
            <p:cNvSpPr txBox="1"/>
            <p:nvPr/>
          </p:nvSpPr>
          <p:spPr>
            <a:xfrm>
              <a:off x="6951995" y="2118603"/>
              <a:ext cx="19756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Cold Moderator</a:t>
              </a: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17B1B256-9EFB-E389-72B5-F7AEF7A341E3}"/>
                </a:ext>
              </a:extLst>
            </p:cNvPr>
            <p:cNvSpPr txBox="1"/>
            <p:nvPr/>
          </p:nvSpPr>
          <p:spPr>
            <a:xfrm>
              <a:off x="7552218" y="784284"/>
              <a:ext cx="1013716" cy="31020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Liquid CH</a:t>
              </a:r>
              <a:r>
                <a:rPr kumimoji="0" lang="en-GB" sz="1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C1F6C912-1E7A-AB77-DFEF-B0550D99D984}"/>
                </a:ext>
              </a:extLst>
            </p:cNvPr>
            <p:cNvSpPr txBox="1"/>
            <p:nvPr/>
          </p:nvSpPr>
          <p:spPr>
            <a:xfrm>
              <a:off x="8796921" y="2018882"/>
              <a:ext cx="1013716" cy="31020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Liquid H</a:t>
              </a:r>
              <a:r>
                <a:rPr kumimoji="0" lang="en-GB" sz="1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2F76D5F1-D270-81C2-EE05-A4CDF8CD98F5}"/>
                </a:ext>
              </a:extLst>
            </p:cNvPr>
            <p:cNvSpPr txBox="1"/>
            <p:nvPr/>
          </p:nvSpPr>
          <p:spPr>
            <a:xfrm>
              <a:off x="8965854" y="747771"/>
              <a:ext cx="516128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BeO</a:t>
              </a:r>
              <a:endParaRPr kumimoji="0" lang="en-GB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75B012BC-B293-CA6E-C754-5076B9648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810" y="2428446"/>
            <a:ext cx="1229996" cy="1189383"/>
          </a:xfrm>
          <a:prstGeom prst="rect">
            <a:avLst/>
          </a:prstGeom>
        </p:spPr>
      </p:pic>
      <p:pic>
        <p:nvPicPr>
          <p:cNvPr id="26" name="Imagen 25" descr="Icono&#10;&#10;Descripción generada automáticamente con confianza media">
            <a:extLst>
              <a:ext uri="{FF2B5EF4-FFF2-40B4-BE49-F238E27FC236}">
                <a16:creationId xmlns:a16="http://schemas.microsoft.com/office/drawing/2014/main" id="{EB44B82E-4E86-F5F7-8D6D-267227273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87" y="2914092"/>
            <a:ext cx="1229996" cy="110024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DB07F1A-000F-340B-8DF2-60BAF27F8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912" y="3712536"/>
            <a:ext cx="853047" cy="120258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1082D32-E1B5-ECD5-EF1A-C836597F3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011" y="5406066"/>
            <a:ext cx="1397246" cy="1248953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8E38BCD2-11CA-18CF-0292-C07E4E4B8F6D}"/>
              </a:ext>
            </a:extLst>
          </p:cNvPr>
          <p:cNvSpPr/>
          <p:nvPr/>
        </p:nvSpPr>
        <p:spPr>
          <a:xfrm>
            <a:off x="7939806" y="4676781"/>
            <a:ext cx="3626065" cy="181588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Designs must follow the corresponding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Spanish and European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Harmonised Standards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91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6112D6C-A87A-735D-8720-42944856A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971031"/>
              </p:ext>
            </p:extLst>
          </p:nvPr>
        </p:nvGraphicFramePr>
        <p:xfrm>
          <a:off x="415851" y="747730"/>
          <a:ext cx="11126080" cy="58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D920ACA0-5083-61EE-8ACD-537C5C871748}"/>
              </a:ext>
            </a:extLst>
          </p:cNvPr>
          <p:cNvSpPr txBox="1"/>
          <p:nvPr/>
        </p:nvSpPr>
        <p:spPr>
          <a:xfrm>
            <a:off x="703140" y="11459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4E585A-C551-5063-18A2-459EBB355D48}"/>
              </a:ext>
            </a:extLst>
          </p:cNvPr>
          <p:cNvSpPr txBox="1"/>
          <p:nvPr/>
        </p:nvSpPr>
        <p:spPr>
          <a:xfrm>
            <a:off x="1211757" y="2045284"/>
            <a:ext cx="25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5FA06-02E5-62B0-8C3C-F0B9225DEB94}"/>
              </a:ext>
            </a:extLst>
          </p:cNvPr>
          <p:cNvSpPr txBox="1"/>
          <p:nvPr/>
        </p:nvSpPr>
        <p:spPr>
          <a:xfrm>
            <a:off x="1470148" y="300409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A4ACDD0-AE27-EBAC-8DB8-2DA809E7C255}"/>
              </a:ext>
            </a:extLst>
          </p:cNvPr>
          <p:cNvSpPr txBox="1"/>
          <p:nvPr/>
        </p:nvSpPr>
        <p:spPr>
          <a:xfrm>
            <a:off x="1439283" y="38933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269C66E-E6DA-2CDA-1655-070327D37C07}"/>
              </a:ext>
            </a:extLst>
          </p:cNvPr>
          <p:cNvSpPr txBox="1"/>
          <p:nvPr/>
        </p:nvSpPr>
        <p:spPr>
          <a:xfrm>
            <a:off x="1219588" y="485211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3EE8A486-2B21-3A21-8AC7-1045D043E1BB}"/>
              </a:ext>
            </a:extLst>
          </p:cNvPr>
          <p:cNvSpPr txBox="1"/>
          <p:nvPr/>
        </p:nvSpPr>
        <p:spPr>
          <a:xfrm>
            <a:off x="703140" y="574398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CBB3411F-C325-1E01-690B-0C1E52A5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69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F4400-95C0-079E-D1D2-5502D107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0506B79-9340-BCFD-A5AC-5E6D1AEFC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810904"/>
              </p:ext>
            </p:extLst>
          </p:nvPr>
        </p:nvGraphicFramePr>
        <p:xfrm>
          <a:off x="415851" y="747730"/>
          <a:ext cx="11126080" cy="58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6C4FD7-8D70-C871-F371-7B5EF1C7BCC0}"/>
              </a:ext>
            </a:extLst>
          </p:cNvPr>
          <p:cNvSpPr txBox="1"/>
          <p:nvPr/>
        </p:nvSpPr>
        <p:spPr>
          <a:xfrm>
            <a:off x="703140" y="11459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779B14A-FE0C-C0CC-E54E-654E508B3CFD}"/>
              </a:ext>
            </a:extLst>
          </p:cNvPr>
          <p:cNvSpPr txBox="1"/>
          <p:nvPr/>
        </p:nvSpPr>
        <p:spPr>
          <a:xfrm>
            <a:off x="1211757" y="2045284"/>
            <a:ext cx="25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1E48B40-7DDF-367A-B549-31D8323E6EF6}"/>
              </a:ext>
            </a:extLst>
          </p:cNvPr>
          <p:cNvSpPr txBox="1"/>
          <p:nvPr/>
        </p:nvSpPr>
        <p:spPr>
          <a:xfrm>
            <a:off x="1470148" y="300409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D0D3329-4118-5CA8-F9DA-F91DD14B7E98}"/>
              </a:ext>
            </a:extLst>
          </p:cNvPr>
          <p:cNvSpPr txBox="1"/>
          <p:nvPr/>
        </p:nvSpPr>
        <p:spPr>
          <a:xfrm>
            <a:off x="1439283" y="38933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9BA9197-C90B-2D2A-318A-057729B423F4}"/>
              </a:ext>
            </a:extLst>
          </p:cNvPr>
          <p:cNvSpPr txBox="1"/>
          <p:nvPr/>
        </p:nvSpPr>
        <p:spPr>
          <a:xfrm>
            <a:off x="1219588" y="485211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5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3BBC3B4-AD72-A51E-AA01-2C26884DE775}"/>
              </a:ext>
            </a:extLst>
          </p:cNvPr>
          <p:cNvSpPr txBox="1"/>
          <p:nvPr/>
        </p:nvSpPr>
        <p:spPr>
          <a:xfrm>
            <a:off x="703140" y="574398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20383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804B0-1E2A-E9F4-5254-993F4FA31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500" y="-102771"/>
            <a:ext cx="7382611" cy="891216"/>
          </a:xfrm>
        </p:spPr>
        <p:txBody>
          <a:bodyPr/>
          <a:lstStyle/>
          <a:p>
            <a:r>
              <a:rPr lang="en-US" dirty="0"/>
              <a:t>IFMIF-DONES Confinement Barriers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47F4D5-62F3-DD9C-A46B-C97948554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756" y="910631"/>
            <a:ext cx="4667550" cy="22937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0B0CCD-BD89-71CD-E3FB-7BE1CAF99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51" y="805917"/>
            <a:ext cx="6392862" cy="29711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2D1A395-0BFF-8615-0BC2-365E95F078B9}"/>
              </a:ext>
            </a:extLst>
          </p:cNvPr>
          <p:cNvSpPr/>
          <p:nvPr/>
        </p:nvSpPr>
        <p:spPr>
          <a:xfrm>
            <a:off x="5186477" y="1453341"/>
            <a:ext cx="285410" cy="73319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2E98F93E-8B80-DEAA-E332-0917C4215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6" y="4712197"/>
            <a:ext cx="6431253" cy="1734142"/>
          </a:xfrm>
          <a:prstGeom prst="rect">
            <a:avLst/>
          </a:prstGeom>
        </p:spPr>
      </p:pic>
      <p:sp>
        <p:nvSpPr>
          <p:cNvPr id="9" name="Rectangle 24">
            <a:extLst>
              <a:ext uri="{FF2B5EF4-FFF2-40B4-BE49-F238E27FC236}">
                <a16:creationId xmlns:a16="http://schemas.microsoft.com/office/drawing/2014/main" id="{19176959-04D3-6C5E-7881-2726C1F4C240}"/>
              </a:ext>
            </a:extLst>
          </p:cNvPr>
          <p:cNvSpPr/>
          <p:nvPr/>
        </p:nvSpPr>
        <p:spPr>
          <a:xfrm>
            <a:off x="4868646" y="5254907"/>
            <a:ext cx="1440160" cy="504056"/>
          </a:xfrm>
          <a:prstGeom prst="rect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71C6378C-5E7A-0EA6-8EFB-89F6F2705031}"/>
              </a:ext>
            </a:extLst>
          </p:cNvPr>
          <p:cNvSpPr/>
          <p:nvPr/>
        </p:nvSpPr>
        <p:spPr>
          <a:xfrm>
            <a:off x="614820" y="5905711"/>
            <a:ext cx="3775732" cy="504056"/>
          </a:xfrm>
          <a:prstGeom prst="rect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7CA1E8B-498E-BA30-3BAA-A7128CDBBDAE}"/>
              </a:ext>
            </a:extLst>
          </p:cNvPr>
          <p:cNvSpPr txBox="1"/>
          <p:nvPr/>
        </p:nvSpPr>
        <p:spPr>
          <a:xfrm>
            <a:off x="365951" y="3901334"/>
            <a:ext cx="6883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Complementary Experiments in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R160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R026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will be inside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HVAC-Dynamic Confinement Barrier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C66413BA-1D70-68B5-1E85-6D8BB41FD34D}"/>
              </a:ext>
            </a:extLst>
          </p:cNvPr>
          <p:cNvSpPr txBox="1"/>
          <p:nvPr/>
        </p:nvSpPr>
        <p:spPr>
          <a:xfrm>
            <a:off x="7515938" y="3476184"/>
            <a:ext cx="4094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Complementary Experiments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the Test Cell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Inside the 1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Safety TC/LLC/TIR Barrier (Metallic Liner)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BF0AD56-437E-79BE-6E2E-DDACAB2D2D07}"/>
              </a:ext>
            </a:extLst>
          </p:cNvPr>
          <p:cNvSpPr txBox="1"/>
          <p:nvPr/>
        </p:nvSpPr>
        <p:spPr>
          <a:xfrm>
            <a:off x="6921380" y="4725754"/>
            <a:ext cx="43785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pipe-penetration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that may be required through the liner in the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TC-complementary experiments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shall be equipped with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Safety-Credited Isolation Valves </a:t>
            </a:r>
          </a:p>
        </p:txBody>
      </p:sp>
      <p:sp>
        <p:nvSpPr>
          <p:cNvPr id="14" name="Marcador de pie de página 3">
            <a:extLst>
              <a:ext uri="{FF2B5EF4-FFF2-40B4-BE49-F238E27FC236}">
                <a16:creationId xmlns:a16="http://schemas.microsoft.com/office/drawing/2014/main" id="{870079FA-2ED4-5073-E477-3FF99731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9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E3781-98A1-45D9-0D18-C8E9B4B9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-94099"/>
            <a:ext cx="9937104" cy="891216"/>
          </a:xfrm>
        </p:spPr>
        <p:txBody>
          <a:bodyPr/>
          <a:lstStyle/>
          <a:p>
            <a:r>
              <a:rPr lang="en-US" sz="2400" dirty="0"/>
              <a:t>Safety Control System-</a:t>
            </a:r>
            <a:r>
              <a:rPr lang="en-US" sz="2400" b="1" dirty="0"/>
              <a:t>Plant Safety Subsystem</a:t>
            </a:r>
            <a:r>
              <a:rPr lang="en-US" sz="2400" dirty="0"/>
              <a:t> (SCS-PSS)</a:t>
            </a:r>
            <a:endParaRPr lang="en-U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D895C6-04FF-B308-93A6-92521447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836" y="2102164"/>
            <a:ext cx="5614671" cy="37461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BE7722-3135-1865-2F06-F3F2DEFBE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34" y="1865274"/>
            <a:ext cx="4529887" cy="4438720"/>
          </a:xfrm>
          <a:prstGeom prst="rect">
            <a:avLst/>
          </a:prstGeom>
          <a:ln w="25400">
            <a:solidFill>
              <a:srgbClr val="5B9BD5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0D1C2B-74C7-BF6D-E88C-756DE63CB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93" y="1031538"/>
            <a:ext cx="3229986" cy="30033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3DBD28-ADF2-134D-46C4-C78B944D6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128" y="1702637"/>
            <a:ext cx="3582530" cy="2681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0320EF-0FD2-53C3-61D3-CBF32C298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87" y="4080948"/>
            <a:ext cx="3122165" cy="14465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014E83-A4D3-4D99-F572-AA187029B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520" y="4456000"/>
            <a:ext cx="3652562" cy="22934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4A4E5B-B3AD-0181-9F56-3A6D8D59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634" y="5858519"/>
            <a:ext cx="3222158" cy="8909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099C06D-EE92-02BB-B848-593BB742E0D3}"/>
              </a:ext>
            </a:extLst>
          </p:cNvPr>
          <p:cNvSpPr txBox="1"/>
          <p:nvPr/>
        </p:nvSpPr>
        <p:spPr>
          <a:xfrm>
            <a:off x="3257600" y="1330515"/>
            <a:ext cx="410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18 Safety Commands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(Actuations)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DCE03F-2FC1-CDB8-76EF-E15D8E5C7F62}"/>
              </a:ext>
            </a:extLst>
          </p:cNvPr>
          <p:cNvSpPr txBox="1"/>
          <p:nvPr/>
        </p:nvSpPr>
        <p:spPr>
          <a:xfrm>
            <a:off x="3257600" y="900482"/>
            <a:ext cx="385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31 Safety Interlocks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(Instruments)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240BFA-025B-3133-4EF3-7753DB452D2A}"/>
              </a:ext>
            </a:extLst>
          </p:cNvPr>
          <p:cNvSpPr txBox="1"/>
          <p:nvPr/>
        </p:nvSpPr>
        <p:spPr>
          <a:xfrm>
            <a:off x="7738795" y="930288"/>
            <a:ext cx="396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Control Logics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bring the Facility to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"Plant-Safe-State"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8C268999-AA02-1517-2662-5050C5009AF4}"/>
              </a:ext>
            </a:extLst>
          </p:cNvPr>
          <p:cNvSpPr txBox="1"/>
          <p:nvPr/>
        </p:nvSpPr>
        <p:spPr>
          <a:xfrm>
            <a:off x="812646" y="2533200"/>
            <a:ext cx="10565721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Complementary Experiments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that may require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Safety-credited Instrumentation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 the actuation of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 Interlock Commands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(i.e. Beam Safety Shutdown) </a:t>
            </a:r>
            <a:r>
              <a:rPr kumimoji="0" lang="en-US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shall integrate them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within the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SCS-Plant Safety System</a:t>
            </a:r>
          </a:p>
        </p:txBody>
      </p:sp>
    </p:spTree>
    <p:extLst>
      <p:ext uri="{BB962C8B-B14F-4D97-AF65-F5344CB8AC3E}">
        <p14:creationId xmlns:p14="http://schemas.microsoft.com/office/powerpoint/2010/main" val="3842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C404C-BD2C-155E-0652-CBFAACF3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and RAMSES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5D504EA7-A7AB-0F21-551F-16083FE8BC24}"/>
              </a:ext>
            </a:extLst>
          </p:cNvPr>
          <p:cNvSpPr txBox="1">
            <a:spLocks/>
          </p:cNvSpPr>
          <p:nvPr/>
        </p:nvSpPr>
        <p:spPr>
          <a:xfrm>
            <a:off x="320209" y="764704"/>
            <a:ext cx="7322492" cy="2125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b="1" dirty="0">
                <a:solidFill>
                  <a:prstClr val="black"/>
                </a:solidFill>
                <a:latin typeface="Calibri" panose="020F0502020204030204"/>
              </a:rPr>
              <a:t>Personal Access Safety subsystem (PASS):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6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“Personal Access Interlock Subsystem.” </a:t>
            </a:r>
          </a:p>
          <a:p>
            <a:pPr lvl="1"/>
            <a:r>
              <a:rPr lang="en-GB" sz="1800" dirty="0">
                <a:solidFill>
                  <a:srgbClr val="00B050"/>
                </a:solidFill>
                <a:latin typeface="Calibri" panose="020F0502020204030204"/>
              </a:rPr>
              <a:t>In access mode</a:t>
            </a:r>
            <a:r>
              <a:rPr lang="en-GB" sz="1800" dirty="0">
                <a:solidFill>
                  <a:prstClr val="black"/>
                </a:solidFill>
                <a:latin typeface="Calibri" panose="020F0502020204030204"/>
              </a:rPr>
              <a:t>: no beam or hazard in the zone; 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  <a:latin typeface="Calibri" panose="020F0502020204030204"/>
              </a:rPr>
              <a:t>In beam mode</a:t>
            </a:r>
            <a:r>
              <a:rPr lang="en-GB" sz="1800" dirty="0">
                <a:solidFill>
                  <a:prstClr val="black"/>
                </a:solidFill>
                <a:latin typeface="Calibri" panose="020F0502020204030204"/>
              </a:rPr>
              <a:t>: no personnel in the zone and the beam shall be stopped immediately in case of an intrusion. 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BDCCCB1-96AA-BEA4-C491-3F425B860920}"/>
              </a:ext>
            </a:extLst>
          </p:cNvPr>
          <p:cNvSpPr txBox="1">
            <a:spLocks/>
          </p:cNvSpPr>
          <p:nvPr/>
        </p:nvSpPr>
        <p:spPr>
          <a:xfrm>
            <a:off x="285276" y="4307283"/>
            <a:ext cx="8380895" cy="138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b="1" dirty="0">
                <a:solidFill>
                  <a:prstClr val="black"/>
                </a:solidFill>
                <a:latin typeface="Calibri" panose="020F0502020204030204"/>
              </a:rPr>
              <a:t>RAdiation Monitoring Subsystem for the Environment and Safety (RAMSES)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2CC7636-1528-DB33-7510-2A71197A0953}"/>
              </a:ext>
            </a:extLst>
          </p:cNvPr>
          <p:cNvGrpSpPr/>
          <p:nvPr/>
        </p:nvGrpSpPr>
        <p:grpSpPr>
          <a:xfrm>
            <a:off x="7716277" y="4791945"/>
            <a:ext cx="2561136" cy="1922210"/>
            <a:chOff x="7070950" y="3349683"/>
            <a:chExt cx="1962722" cy="1473082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2261D39-7F3D-24A9-3EC6-68AC8C7A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3324" y="3435846"/>
              <a:ext cx="1920348" cy="1386919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47C41F7-F3F7-7BB3-B270-ACEB1CE70C93}"/>
                </a:ext>
              </a:extLst>
            </p:cNvPr>
            <p:cNvSpPr txBox="1"/>
            <p:nvPr/>
          </p:nvSpPr>
          <p:spPr>
            <a:xfrm>
              <a:off x="7070950" y="3349683"/>
              <a:ext cx="1106706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CERN’s CROME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2FFF476-EBA8-2DC8-40BD-1B51DC799150}"/>
              </a:ext>
            </a:extLst>
          </p:cNvPr>
          <p:cNvGrpSpPr/>
          <p:nvPr/>
        </p:nvGrpSpPr>
        <p:grpSpPr>
          <a:xfrm>
            <a:off x="7454628" y="857414"/>
            <a:ext cx="3655855" cy="2734460"/>
            <a:chOff x="6770705" y="816149"/>
            <a:chExt cx="2592288" cy="1938947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517BC187-03A7-E8D4-B691-4E9FCC693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0705" y="816149"/>
              <a:ext cx="2592288" cy="1938947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CB0EC1F-67F3-BE7E-0507-7211B77F22A9}"/>
                </a:ext>
              </a:extLst>
            </p:cNvPr>
            <p:cNvSpPr txBox="1"/>
            <p:nvPr/>
          </p:nvSpPr>
          <p:spPr>
            <a:xfrm>
              <a:off x="6801958" y="2261673"/>
              <a:ext cx="2029011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CERN’s PS Access System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" name="Picture 9">
            <a:extLst>
              <a:ext uri="{FF2B5EF4-FFF2-40B4-BE49-F238E27FC236}">
                <a16:creationId xmlns:a16="http://schemas.microsoft.com/office/drawing/2014/main" id="{08870B5D-8F62-97CE-1979-288ED2F77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812" y="2847618"/>
            <a:ext cx="3223553" cy="1360367"/>
          </a:xfrm>
          <a:prstGeom prst="rect">
            <a:avLst/>
          </a:prstGeom>
        </p:spPr>
      </p:pic>
      <p:grpSp>
        <p:nvGrpSpPr>
          <p:cNvPr id="25" name="Group 14">
            <a:extLst>
              <a:ext uri="{FF2B5EF4-FFF2-40B4-BE49-F238E27FC236}">
                <a16:creationId xmlns:a16="http://schemas.microsoft.com/office/drawing/2014/main" id="{8C1F6823-E647-B958-CB62-DBE209E288A9}"/>
              </a:ext>
            </a:extLst>
          </p:cNvPr>
          <p:cNvGrpSpPr/>
          <p:nvPr/>
        </p:nvGrpSpPr>
        <p:grpSpPr>
          <a:xfrm>
            <a:off x="9456417" y="3031138"/>
            <a:ext cx="2561137" cy="1674644"/>
            <a:chOff x="5853652" y="2570169"/>
            <a:chExt cx="3048397" cy="1993247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7D78DFE-FA3B-23B5-521F-D3FC5CA0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3652" y="2925162"/>
              <a:ext cx="3048397" cy="1638254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5BEFD665-12AD-0951-C820-803B9FAAB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1472" y="2570169"/>
              <a:ext cx="1320577" cy="617803"/>
            </a:xfrm>
            <a:prstGeom prst="rect">
              <a:avLst/>
            </a:prstGeom>
          </p:spPr>
        </p:pic>
      </p:grpSp>
      <p:sp>
        <p:nvSpPr>
          <p:cNvPr id="28" name="TextBox 23">
            <a:extLst>
              <a:ext uri="{FF2B5EF4-FFF2-40B4-BE49-F238E27FC236}">
                <a16:creationId xmlns:a16="http://schemas.microsoft.com/office/drawing/2014/main" id="{5E22A131-101B-1A26-FEE0-36E20A3DEDCC}"/>
              </a:ext>
            </a:extLst>
          </p:cNvPr>
          <p:cNvSpPr txBox="1"/>
          <p:nvPr/>
        </p:nvSpPr>
        <p:spPr>
          <a:xfrm>
            <a:off x="207728" y="2886183"/>
            <a:ext cx="4498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Very Relevant for the Complementary Experiments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which Access to Experimental Rooms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will be necessary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while the Facility is in Operation Mode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7BEF2A9E-0456-377E-AA0B-77D97151EDF3}"/>
              </a:ext>
            </a:extLst>
          </p:cNvPr>
          <p:cNvSpPr txBox="1"/>
          <p:nvPr/>
        </p:nvSpPr>
        <p:spPr>
          <a:xfrm>
            <a:off x="541778" y="5298409"/>
            <a:ext cx="6439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Interfaces with the Complementary Experimental Areas. Also, in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case of eventual needs of cooling systems with potential coolant activation.</a:t>
            </a:r>
          </a:p>
        </p:txBody>
      </p:sp>
    </p:spTree>
    <p:extLst>
      <p:ext uri="{BB962C8B-B14F-4D97-AF65-F5344CB8AC3E}">
        <p14:creationId xmlns:p14="http://schemas.microsoft.com/office/powerpoint/2010/main" val="30991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3C411-C6F1-0F72-089A-7D099608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5759CCC-C4C6-9F94-8D4D-DA899E74E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2970277"/>
              </p:ext>
            </p:extLst>
          </p:nvPr>
        </p:nvGraphicFramePr>
        <p:xfrm>
          <a:off x="415851" y="747730"/>
          <a:ext cx="11126080" cy="58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D37FF77A-FE14-50F5-7449-4C10F4C5A017}"/>
              </a:ext>
            </a:extLst>
          </p:cNvPr>
          <p:cNvSpPr txBox="1"/>
          <p:nvPr/>
        </p:nvSpPr>
        <p:spPr>
          <a:xfrm>
            <a:off x="703140" y="11459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FB5215D-769A-1F60-B9B6-663A1C646105}"/>
              </a:ext>
            </a:extLst>
          </p:cNvPr>
          <p:cNvSpPr txBox="1"/>
          <p:nvPr/>
        </p:nvSpPr>
        <p:spPr>
          <a:xfrm>
            <a:off x="1211757" y="2045284"/>
            <a:ext cx="25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1C755E-90D0-E33B-C3F3-C4FE61DA326C}"/>
              </a:ext>
            </a:extLst>
          </p:cNvPr>
          <p:cNvSpPr txBox="1"/>
          <p:nvPr/>
        </p:nvSpPr>
        <p:spPr>
          <a:xfrm>
            <a:off x="1470148" y="300409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69A14B7-1F85-3343-E7F3-BE1DAD4D8A9B}"/>
              </a:ext>
            </a:extLst>
          </p:cNvPr>
          <p:cNvSpPr txBox="1"/>
          <p:nvPr/>
        </p:nvSpPr>
        <p:spPr>
          <a:xfrm>
            <a:off x="1439283" y="38933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52612EA-2B6A-06CC-2F72-1882875EAA20}"/>
              </a:ext>
            </a:extLst>
          </p:cNvPr>
          <p:cNvSpPr txBox="1"/>
          <p:nvPr/>
        </p:nvSpPr>
        <p:spPr>
          <a:xfrm>
            <a:off x="1219588" y="485211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5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11EEF5A-69E9-9573-C346-BECEC65803A2}"/>
              </a:ext>
            </a:extLst>
          </p:cNvPr>
          <p:cNvSpPr txBox="1"/>
          <p:nvPr/>
        </p:nvSpPr>
        <p:spPr>
          <a:xfrm>
            <a:off x="703140" y="574398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6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3CBD9213-339A-550C-7C8F-8C076964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623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C8B0C-FAB4-7C58-4E94-24BD905E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-88928"/>
            <a:ext cx="7094579" cy="891216"/>
          </a:xfrm>
        </p:spPr>
        <p:txBody>
          <a:bodyPr/>
          <a:lstStyle/>
          <a:p>
            <a:r>
              <a:rPr lang="en-US" dirty="0"/>
              <a:t>Conclusions and Take-home Hints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9AD25284-5CD8-7741-9F9D-2E72AE55F0F8}"/>
              </a:ext>
            </a:extLst>
          </p:cNvPr>
          <p:cNvSpPr txBox="1">
            <a:spLocks/>
          </p:cNvSpPr>
          <p:nvPr/>
        </p:nvSpPr>
        <p:spPr>
          <a:xfrm>
            <a:off x="371930" y="959210"/>
            <a:ext cx="10972800" cy="4089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Complementary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as part of the IFMIF-DONES Facility, shall be well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within its Safety Requirements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the extremely interesting and valuable Experimental Proposals are made and the designs are maturing, please,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also in mind Safety Aspects and Implications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gather this information. Some of it: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at Risk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 mobilizable inventory)</a:t>
            </a: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Contribution to Reference Accidents Scenarios </a:t>
            </a: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Radioprotection Aspects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(Operation modes, activation, intervention times, etc.)</a:t>
            </a: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Safety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(non-radiological)</a:t>
            </a: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earlier interaction with the Safety Team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inclusion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Assessments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Experiment Proposals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better for the implementation success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1539" marR="0" lvl="1" indent="-5143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E6A13E10-42F6-5815-0403-6A5E1CE65AAF}"/>
              </a:ext>
            </a:extLst>
          </p:cNvPr>
          <p:cNvSpPr txBox="1">
            <a:spLocks/>
          </p:cNvSpPr>
          <p:nvPr/>
        </p:nvSpPr>
        <p:spPr>
          <a:xfrm>
            <a:off x="371930" y="5266553"/>
            <a:ext cx="7171870" cy="964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remain fully-available to any question and pursuing valuable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to be integrated in this iterative process.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 startAt="4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1DFD50B-DC85-CF99-75C4-2E4BF7E67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989691"/>
              </p:ext>
            </p:extLst>
          </p:nvPr>
        </p:nvGraphicFramePr>
        <p:xfrm>
          <a:off x="7311265" y="4800563"/>
          <a:ext cx="4292683" cy="1896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071E5231-9DC9-D2BC-DD88-E6B3D0B9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8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A0D892-AEAA-EDEC-92C6-0D0B548F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908720"/>
            <a:ext cx="8856984" cy="5886121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0535609-7F09-D723-443F-84318B8EC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188" y="1052736"/>
            <a:ext cx="8229600" cy="4896544"/>
          </a:xfrm>
          <a:effectLst>
            <a:reflection blurRad="6350" stA="50000" endA="300" endPos="55500" dist="50800" dir="5400000" sy="-100000" algn="bl" rotWithShape="0"/>
          </a:effectLst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very much!!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 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49A6F12-8F8C-D6C4-140F-854A79F04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4698709"/>
            <a:ext cx="336700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2BF16-18A9-52D7-14E4-6A24D1EE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-64826"/>
            <a:ext cx="9337037" cy="891216"/>
          </a:xfrm>
        </p:spPr>
        <p:txBody>
          <a:bodyPr/>
          <a:lstStyle/>
          <a:p>
            <a:r>
              <a:rPr lang="en-US" dirty="0"/>
              <a:t>INTRODUCTION: Top-level Regulation Framework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2F07F4-FB3A-CA12-10FD-CF2C8E54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0A98CDB-2EEF-BA4E-EFF9-AA81083C5772}"/>
              </a:ext>
            </a:extLst>
          </p:cNvPr>
          <p:cNvSpPr txBox="1">
            <a:spLocks/>
          </p:cNvSpPr>
          <p:nvPr/>
        </p:nvSpPr>
        <p:spPr>
          <a:xfrm>
            <a:off x="323850" y="1168400"/>
            <a:ext cx="11544300" cy="5397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IFMIF-DONES will be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Category Radioactive Facility</a:t>
            </a:r>
          </a:p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accordance with 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Royal Decree 1836/1999, point 3 of Article 34.2(b)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facilities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which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high inventories of radioactive substances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handled or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beams of very high-energy radiation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produced, making the potential radiological impact of the facility significant“</a:t>
            </a:r>
          </a:p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not belong to "Nuclear Facility" classification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accordance with Royal Decree 1836/1999 Art 11. Nuclear Installations are:</a:t>
            </a:r>
          </a:p>
          <a:p>
            <a:pPr marL="800100" marR="0" lvl="1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Power Plants</a:t>
            </a:r>
          </a:p>
          <a:p>
            <a:pPr marL="800100" marR="0" lvl="1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Reactors</a:t>
            </a:r>
          </a:p>
          <a:p>
            <a:pPr marL="800100" marR="0" lvl="1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Fuel Manufacturing Facilities</a:t>
            </a:r>
          </a:p>
          <a:p>
            <a:pPr marL="800100" marR="0" lvl="1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Waste Storage Facility</a:t>
            </a:r>
          </a:p>
          <a:p>
            <a:pPr marL="800100" marR="0" lvl="1" indent="-34290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Fission or Fusion Facilities or Devices</a:t>
            </a:r>
          </a:p>
        </p:txBody>
      </p:sp>
    </p:spTree>
    <p:extLst>
      <p:ext uri="{BB962C8B-B14F-4D97-AF65-F5344CB8AC3E}">
        <p14:creationId xmlns:p14="http://schemas.microsoft.com/office/powerpoint/2010/main" val="26629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3A6AE-76A9-4A2A-850F-0A1C3BB4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-94099"/>
            <a:ext cx="8568951" cy="891216"/>
          </a:xfrm>
        </p:spPr>
        <p:txBody>
          <a:bodyPr/>
          <a:lstStyle/>
          <a:p>
            <a:r>
              <a:rPr lang="en-US" dirty="0"/>
              <a:t>Types of Permits Required for IFMIF-DOMES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F0852BD4-09EC-4B8F-C209-2F3AE259E1F7}"/>
              </a:ext>
            </a:extLst>
          </p:cNvPr>
          <p:cNvSpPr txBox="1">
            <a:spLocks/>
          </p:cNvSpPr>
          <p:nvPr/>
        </p:nvSpPr>
        <p:spPr>
          <a:xfrm>
            <a:off x="609600" y="1054100"/>
            <a:ext cx="10972800" cy="525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Permits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Permits (non-radiological, Industrial Safety)</a:t>
            </a: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 Permits (radiological)</a:t>
            </a:r>
          </a:p>
        </p:txBody>
      </p:sp>
      <p:pic>
        <p:nvPicPr>
          <p:cNvPr id="26" name="Imagen 25" descr="Imagen que contiene Icono&#10;&#10;Descripción generada automáticamente">
            <a:extLst>
              <a:ext uri="{FF2B5EF4-FFF2-40B4-BE49-F238E27FC236}">
                <a16:creationId xmlns:a16="http://schemas.microsoft.com/office/drawing/2014/main" id="{DE0E73F8-0AF7-55F7-7733-2845F49AB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23" y="1047439"/>
            <a:ext cx="667236" cy="55011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ACD0E594-0F57-FA6B-E455-5242F369E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83" y="2906913"/>
            <a:ext cx="699693" cy="546350"/>
          </a:xfrm>
          <a:prstGeom prst="rect">
            <a:avLst/>
          </a:prstGeom>
        </p:spPr>
      </p:pic>
      <p:sp>
        <p:nvSpPr>
          <p:cNvPr id="28" name="4 Marcador de contenido">
            <a:extLst>
              <a:ext uri="{FF2B5EF4-FFF2-40B4-BE49-F238E27FC236}">
                <a16:creationId xmlns:a16="http://schemas.microsoft.com/office/drawing/2014/main" id="{A693A41D-01AF-0BAD-8A15-45D3368ED949}"/>
              </a:ext>
            </a:extLst>
          </p:cNvPr>
          <p:cNvSpPr txBox="1"/>
          <p:nvPr/>
        </p:nvSpPr>
        <p:spPr>
          <a:xfrm>
            <a:off x="1248018" y="1597558"/>
            <a:ext cx="9559681" cy="904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Issued by the </a:t>
            </a: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local and regional authorities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after submission of the corresponding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Documentation</a:t>
            </a:r>
          </a:p>
        </p:txBody>
      </p:sp>
      <p:sp>
        <p:nvSpPr>
          <p:cNvPr id="29" name="4 Marcador de contenido">
            <a:extLst>
              <a:ext uri="{FF2B5EF4-FFF2-40B4-BE49-F238E27FC236}">
                <a16:creationId xmlns:a16="http://schemas.microsoft.com/office/drawing/2014/main" id="{C8AE2B08-C437-8F7A-BFE6-95456FF376D4}"/>
              </a:ext>
            </a:extLst>
          </p:cNvPr>
          <p:cNvSpPr txBox="1"/>
          <p:nvPr/>
        </p:nvSpPr>
        <p:spPr>
          <a:xfrm>
            <a:off x="1146419" y="3434698"/>
            <a:ext cx="9559681" cy="97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Issued by the </a:t>
            </a: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local and regional authorities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after submission of the corresponding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Documentation</a:t>
            </a:r>
          </a:p>
        </p:txBody>
      </p:sp>
      <p:sp>
        <p:nvSpPr>
          <p:cNvPr id="30" name="4 Marcador de contenido">
            <a:extLst>
              <a:ext uri="{FF2B5EF4-FFF2-40B4-BE49-F238E27FC236}">
                <a16:creationId xmlns:a16="http://schemas.microsoft.com/office/drawing/2014/main" id="{45297304-1C78-B7ED-3D8F-C7AC9085610A}"/>
              </a:ext>
            </a:extLst>
          </p:cNvPr>
          <p:cNvSpPr txBox="1"/>
          <p:nvPr/>
        </p:nvSpPr>
        <p:spPr>
          <a:xfrm>
            <a:off x="1248018" y="5411627"/>
            <a:ext cx="10626482" cy="691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Issued by the Ministry (MI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T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ECO) after authorization by the Regulatory Body (CSN)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Needed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to start Operation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with Radiological Implications</a:t>
            </a:r>
          </a:p>
        </p:txBody>
      </p:sp>
      <p:pic>
        <p:nvPicPr>
          <p:cNvPr id="31" name="Picture 18" descr="Radioactive on Google Noto Color Emoji 15.0">
            <a:extLst>
              <a:ext uri="{FF2B5EF4-FFF2-40B4-BE49-F238E27FC236}">
                <a16:creationId xmlns:a16="http://schemas.microsoft.com/office/drawing/2014/main" id="{1A6EE8F2-E6FE-2148-EE02-FA56CE5DE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63" y="4853719"/>
            <a:ext cx="486821" cy="4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 descr="Texto&#10;&#10;Descripción generada automáticamente">
            <a:extLst>
              <a:ext uri="{FF2B5EF4-FFF2-40B4-BE49-F238E27FC236}">
                <a16:creationId xmlns:a16="http://schemas.microsoft.com/office/drawing/2014/main" id="{24307A05-77F6-C0E9-3624-220658A14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67" y="4602323"/>
            <a:ext cx="1712988" cy="856494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6D84DF71-1F10-78F8-3835-FAC8B9876653}"/>
              </a:ext>
            </a:extLst>
          </p:cNvPr>
          <p:cNvSpPr/>
          <p:nvPr/>
        </p:nvSpPr>
        <p:spPr>
          <a:xfrm>
            <a:off x="444500" y="2743200"/>
            <a:ext cx="11252200" cy="37523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29CE98B-E6BB-EC3B-DCFE-CC6F85DB2E6E}"/>
              </a:ext>
            </a:extLst>
          </p:cNvPr>
          <p:cNvSpPr txBox="1"/>
          <p:nvPr/>
        </p:nvSpPr>
        <p:spPr>
          <a:xfrm rot="2967852">
            <a:off x="9588405" y="3953678"/>
            <a:ext cx="215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Relevant for the Complementary Experiments</a:t>
            </a:r>
          </a:p>
        </p:txBody>
      </p: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70FA71CF-220C-AA46-F38F-1644E807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0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1F02D-59B8-6740-C568-3A95E78A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-94099"/>
            <a:ext cx="9793087" cy="891216"/>
          </a:xfrm>
        </p:spPr>
        <p:txBody>
          <a:bodyPr/>
          <a:lstStyle/>
          <a:p>
            <a:r>
              <a:rPr lang="en-US" dirty="0"/>
              <a:t>Activity Permits (non-radiological, Industrial Safety)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BA03FD9A-4CF9-CF86-4DCC-032AAFFB1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3" y="163701"/>
            <a:ext cx="504056" cy="393588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DE75B33-BEAC-C0E5-DD07-06C5D17CC4E5}"/>
              </a:ext>
            </a:extLst>
          </p:cNvPr>
          <p:cNvSpPr txBox="1">
            <a:spLocks/>
          </p:cNvSpPr>
          <p:nvPr/>
        </p:nvSpPr>
        <p:spPr>
          <a:xfrm>
            <a:off x="145604" y="935202"/>
            <a:ext cx="11576495" cy="568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latin typeface="+mn-lt"/>
              </a:rPr>
              <a:t>Once the Construction of the Main and Auxiliary buildings are being finished, </a:t>
            </a:r>
            <a:r>
              <a:rPr lang="en-GB" sz="2600" b="1" dirty="0">
                <a:latin typeface="+mn-lt"/>
              </a:rPr>
              <a:t>Activity Permits (</a:t>
            </a:r>
            <a:r>
              <a:rPr lang="en-GB" sz="2600" i="1" dirty="0" err="1">
                <a:latin typeface="+mn-lt"/>
              </a:rPr>
              <a:t>Licencia</a:t>
            </a:r>
            <a:r>
              <a:rPr lang="en-GB" sz="2600" i="1" dirty="0">
                <a:latin typeface="+mn-lt"/>
              </a:rPr>
              <a:t> de </a:t>
            </a:r>
            <a:r>
              <a:rPr lang="en-GB" sz="2600" i="1" dirty="0" err="1">
                <a:latin typeface="+mn-lt"/>
              </a:rPr>
              <a:t>Uso</a:t>
            </a:r>
            <a:r>
              <a:rPr lang="en-GB" sz="2600" b="1" dirty="0">
                <a:latin typeface="+mn-lt"/>
              </a:rPr>
              <a:t>) </a:t>
            </a:r>
            <a:r>
              <a:rPr lang="en-GB" sz="2600" dirty="0">
                <a:latin typeface="+mn-lt"/>
              </a:rPr>
              <a:t>shall be requested to the </a:t>
            </a:r>
            <a:r>
              <a:rPr lang="en-GB" sz="2600" u="sng" dirty="0" err="1">
                <a:latin typeface="+mn-lt"/>
              </a:rPr>
              <a:t>Escúzar</a:t>
            </a:r>
            <a:r>
              <a:rPr lang="en-GB" sz="2600" u="sng" dirty="0">
                <a:latin typeface="+mn-lt"/>
              </a:rPr>
              <a:t> City Hall</a:t>
            </a:r>
            <a:r>
              <a:rPr lang="en-GB" sz="2600" dirty="0">
                <a:latin typeface="+mn-lt"/>
              </a:rPr>
              <a:t>. </a:t>
            </a:r>
          </a:p>
          <a:p>
            <a:endParaRPr lang="en-GB" sz="2000" dirty="0">
              <a:latin typeface="+mn-lt"/>
            </a:endParaRPr>
          </a:p>
          <a:p>
            <a:r>
              <a:rPr lang="en-GB" sz="2600" dirty="0">
                <a:latin typeface="+mn-lt"/>
              </a:rPr>
              <a:t>The requested Documentation is (among others):</a:t>
            </a:r>
          </a:p>
          <a:p>
            <a:pPr lvl="1"/>
            <a:r>
              <a:rPr lang="en-GB" sz="2400" dirty="0">
                <a:latin typeface="+mn-lt"/>
              </a:rPr>
              <a:t>Final Construction Project</a:t>
            </a:r>
          </a:p>
          <a:p>
            <a:pPr lvl="1"/>
            <a:r>
              <a:rPr lang="en-GB" sz="2400" b="1" u="sng" dirty="0">
                <a:latin typeface="+mn-lt"/>
              </a:rPr>
              <a:t>Report of Activities and Non-Radiological Safety Assessments</a:t>
            </a:r>
          </a:p>
          <a:p>
            <a:pPr lvl="1"/>
            <a:r>
              <a:rPr lang="en-GB" sz="2400" b="1" u="sng" dirty="0">
                <a:latin typeface="+mn-lt"/>
              </a:rPr>
              <a:t>Certificates of conformance </a:t>
            </a:r>
            <a:r>
              <a:rPr lang="en-GB" sz="2400" dirty="0">
                <a:latin typeface="+mn-lt"/>
              </a:rPr>
              <a:t>with the </a:t>
            </a:r>
            <a:r>
              <a:rPr lang="en-GB" sz="2400" b="1" dirty="0">
                <a:latin typeface="+mn-lt"/>
              </a:rPr>
              <a:t>regulations</a:t>
            </a:r>
            <a:r>
              <a:rPr lang="en-GB" sz="2400" dirty="0">
                <a:latin typeface="+mn-lt"/>
              </a:rPr>
              <a:t> issued by the regional Government (Junta Andalucía), such as:</a:t>
            </a:r>
          </a:p>
          <a:p>
            <a:pPr lvl="2"/>
            <a:r>
              <a:rPr lang="en-GB" dirty="0">
                <a:latin typeface="+mn-lt"/>
              </a:rPr>
              <a:t>Pressurized Equipment’s Regulation</a:t>
            </a:r>
          </a:p>
          <a:p>
            <a:pPr lvl="2"/>
            <a:r>
              <a:rPr lang="en-GB" dirty="0">
                <a:latin typeface="+mn-lt"/>
              </a:rPr>
              <a:t>Regulations of Machinery/Cranes..</a:t>
            </a:r>
          </a:p>
          <a:p>
            <a:pPr lvl="2"/>
            <a:r>
              <a:rPr lang="en-GB" dirty="0">
                <a:latin typeface="+mn-lt"/>
              </a:rPr>
              <a:t>Acoustic Protections Regulation </a:t>
            </a:r>
          </a:p>
          <a:p>
            <a:pPr lvl="2"/>
            <a:r>
              <a:rPr lang="en-GB" dirty="0">
                <a:latin typeface="+mn-lt"/>
              </a:rPr>
              <a:t>Low/medium Voltage Regulation</a:t>
            </a:r>
          </a:p>
          <a:p>
            <a:pPr lvl="2"/>
            <a:r>
              <a:rPr lang="en-GB" dirty="0">
                <a:latin typeface="+mn-lt"/>
              </a:rPr>
              <a:t>Fire Protection Regulations</a:t>
            </a:r>
          </a:p>
          <a:p>
            <a:pPr lvl="2"/>
            <a:r>
              <a:rPr lang="en-GB" dirty="0">
                <a:latin typeface="+mn-lt"/>
              </a:rPr>
              <a:t>Thermal Installations in buildings Regulation</a:t>
            </a:r>
          </a:p>
          <a:p>
            <a:pPr lvl="2"/>
            <a:r>
              <a:rPr lang="en-GB" dirty="0">
                <a:latin typeface="+mn-lt"/>
              </a:rPr>
              <a:t>...Other Applicable Harmonized Regulations</a:t>
            </a:r>
            <a:endParaRPr lang="en-GB" sz="2000" dirty="0">
              <a:latin typeface="+mn-lt"/>
            </a:endParaRPr>
          </a:p>
        </p:txBody>
      </p: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17CE428C-6CD7-19AA-9CE3-16AAFAC94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82D4A48-686F-38EA-ECB5-658D0FEF390D}"/>
              </a:ext>
            </a:extLst>
          </p:cNvPr>
          <p:cNvSpPr/>
          <p:nvPr/>
        </p:nvSpPr>
        <p:spPr>
          <a:xfrm>
            <a:off x="6744072" y="4016408"/>
            <a:ext cx="4312338" cy="1015663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Designs following the corresponding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Spanish and European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Harmonised Standards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C953A37-11EB-1D5B-21C1-B387267D4C29}"/>
              </a:ext>
            </a:extLst>
          </p:cNvPr>
          <p:cNvSpPr/>
          <p:nvPr/>
        </p:nvSpPr>
        <p:spPr>
          <a:xfrm>
            <a:off x="6744072" y="5210990"/>
            <a:ext cx="4093108" cy="1200329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Documentation and Quality Plans will be delivered to the </a:t>
            </a:r>
            <a:r>
              <a:rPr kumimoji="0" lang="en-GB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local and regional administrations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obtain the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“Activity Permits” </a:t>
            </a:r>
          </a:p>
        </p:txBody>
      </p:sp>
    </p:spTree>
    <p:extLst>
      <p:ext uri="{BB962C8B-B14F-4D97-AF65-F5344CB8AC3E}">
        <p14:creationId xmlns:p14="http://schemas.microsoft.com/office/powerpoint/2010/main" val="152788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D388C-DE20-4801-32FA-83CB5212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-99392"/>
            <a:ext cx="7680854" cy="891216"/>
          </a:xfrm>
        </p:spPr>
        <p:txBody>
          <a:bodyPr/>
          <a:lstStyle/>
          <a:p>
            <a:r>
              <a:rPr lang="en-US" dirty="0"/>
              <a:t>Operation Permits – Gradual Strategy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B382CD-5313-3C19-476C-87F472FC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123" y="2302616"/>
            <a:ext cx="2508562" cy="956461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A90546B-985E-B654-57D0-7F71CE4D34A2}"/>
              </a:ext>
            </a:extLst>
          </p:cNvPr>
          <p:cNvSpPr txBox="1">
            <a:spLocks/>
          </p:cNvSpPr>
          <p:nvPr/>
        </p:nvSpPr>
        <p:spPr>
          <a:xfrm>
            <a:off x="390704" y="988023"/>
            <a:ext cx="11033902" cy="7920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Gradual Strategy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, based on Temporary Permits until the Full-Permit is Granted,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consistent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with the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Commissioning Phases of the Facility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4 Marcador de contenido">
            <a:extLst>
              <a:ext uri="{FF2B5EF4-FFF2-40B4-BE49-F238E27FC236}">
                <a16:creationId xmlns:a16="http://schemas.microsoft.com/office/drawing/2014/main" id="{C86A4C62-F02C-1785-6EDD-E464CD3B623A}"/>
              </a:ext>
            </a:extLst>
          </p:cNvPr>
          <p:cNvSpPr txBox="1"/>
          <p:nvPr/>
        </p:nvSpPr>
        <p:spPr>
          <a:xfrm>
            <a:off x="2571566" y="1915329"/>
            <a:ext cx="4176464" cy="43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PHASE I -&gt;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Injector + Low Power Beam Dump</a:t>
            </a:r>
          </a:p>
        </p:txBody>
      </p:sp>
      <p:sp>
        <p:nvSpPr>
          <p:cNvPr id="8" name="4 Marcador de contenido">
            <a:extLst>
              <a:ext uri="{FF2B5EF4-FFF2-40B4-BE49-F238E27FC236}">
                <a16:creationId xmlns:a16="http://schemas.microsoft.com/office/drawing/2014/main" id="{2EB54198-3A41-7744-7360-57B2F6A3CDE5}"/>
              </a:ext>
            </a:extLst>
          </p:cNvPr>
          <p:cNvSpPr txBox="1"/>
          <p:nvPr/>
        </p:nvSpPr>
        <p:spPr>
          <a:xfrm>
            <a:off x="2902963" y="2485086"/>
            <a:ext cx="4464496" cy="43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PHASE II -&gt;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Injector + RFQ + Low Power Beam Dump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6C36027-D170-BD8A-2BC5-4D631154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127" y="1718490"/>
            <a:ext cx="1315488" cy="7574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A31266B-48B3-4D99-DDFF-A96EEA5E9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284" y="3409012"/>
            <a:ext cx="3898912" cy="11851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96C7DF9-9A31-0EF1-AFBD-67E575BB6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50" y="4332266"/>
            <a:ext cx="5366646" cy="2233392"/>
          </a:xfrm>
          <a:prstGeom prst="rect">
            <a:avLst/>
          </a:prstGeom>
        </p:spPr>
      </p:pic>
      <p:sp>
        <p:nvSpPr>
          <p:cNvPr id="12" name="4 Marcador de contenido">
            <a:extLst>
              <a:ext uri="{FF2B5EF4-FFF2-40B4-BE49-F238E27FC236}">
                <a16:creationId xmlns:a16="http://schemas.microsoft.com/office/drawing/2014/main" id="{4F85E002-CF11-CCD6-E06A-4628A3BFD928}"/>
              </a:ext>
            </a:extLst>
          </p:cNvPr>
          <p:cNvSpPr txBox="1"/>
          <p:nvPr/>
        </p:nvSpPr>
        <p:spPr>
          <a:xfrm>
            <a:off x="3299483" y="4349834"/>
            <a:ext cx="2551596" cy="73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PHASE IV-&gt;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Full Facility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(Accelerator + Target Li loop + Irradiation Modules)</a:t>
            </a:r>
          </a:p>
        </p:txBody>
      </p:sp>
      <p:sp>
        <p:nvSpPr>
          <p:cNvPr id="13" name="4 Marcador de contenido">
            <a:extLst>
              <a:ext uri="{FF2B5EF4-FFF2-40B4-BE49-F238E27FC236}">
                <a16:creationId xmlns:a16="http://schemas.microsoft.com/office/drawing/2014/main" id="{96537C77-758C-E462-32A7-D9C773A8D798}"/>
              </a:ext>
            </a:extLst>
          </p:cNvPr>
          <p:cNvSpPr txBox="1"/>
          <p:nvPr/>
        </p:nvSpPr>
        <p:spPr>
          <a:xfrm>
            <a:off x="3226375" y="3251706"/>
            <a:ext cx="4464496" cy="43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PHASE III -&gt;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Accelerator + High Power beam Dump (Pulse mode)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D32BE80C-894C-3326-C0A7-230388A292EA}"/>
              </a:ext>
            </a:extLst>
          </p:cNvPr>
          <p:cNvSpPr/>
          <p:nvPr/>
        </p:nvSpPr>
        <p:spPr>
          <a:xfrm>
            <a:off x="2272197" y="2231490"/>
            <a:ext cx="184673" cy="3483509"/>
          </a:xfrm>
          <a:prstGeom prst="downArrow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CB9ABD05-DAE6-7D25-3E4C-8D472B4CA413}"/>
              </a:ext>
            </a:extLst>
          </p:cNvPr>
          <p:cNvSpPr/>
          <p:nvPr/>
        </p:nvSpPr>
        <p:spPr>
          <a:xfrm>
            <a:off x="2596088" y="2789382"/>
            <a:ext cx="199457" cy="2925618"/>
          </a:xfrm>
          <a:prstGeom prst="downArrow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83DC1538-C26E-C2D4-A60B-DC4B3A035FD8}"/>
              </a:ext>
            </a:extLst>
          </p:cNvPr>
          <p:cNvSpPr/>
          <p:nvPr/>
        </p:nvSpPr>
        <p:spPr>
          <a:xfrm>
            <a:off x="2934763" y="3537527"/>
            <a:ext cx="225502" cy="2177472"/>
          </a:xfrm>
          <a:prstGeom prst="downArrow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9600CB28-3C3B-09E3-6EB6-63A4477071DF}"/>
              </a:ext>
            </a:extLst>
          </p:cNvPr>
          <p:cNvSpPr/>
          <p:nvPr/>
        </p:nvSpPr>
        <p:spPr>
          <a:xfrm>
            <a:off x="1859441" y="2011289"/>
            <a:ext cx="288032" cy="899121"/>
          </a:xfrm>
          <a:prstGeom prst="lef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4 Marcador de contenido">
            <a:extLst>
              <a:ext uri="{FF2B5EF4-FFF2-40B4-BE49-F238E27FC236}">
                <a16:creationId xmlns:a16="http://schemas.microsoft.com/office/drawing/2014/main" id="{9667EC7A-9E13-966C-1F70-689B952E36A4}"/>
              </a:ext>
            </a:extLst>
          </p:cNvPr>
          <p:cNvSpPr txBox="1"/>
          <p:nvPr/>
        </p:nvSpPr>
        <p:spPr>
          <a:xfrm>
            <a:off x="290792" y="2011290"/>
            <a:ext cx="1468737" cy="1028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2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nd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Category Radioactive Installation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(Temporary Permits)</a:t>
            </a:r>
          </a:p>
        </p:txBody>
      </p:sp>
      <p:sp>
        <p:nvSpPr>
          <p:cNvPr id="19" name="4 Marcador de contenido">
            <a:extLst>
              <a:ext uri="{FF2B5EF4-FFF2-40B4-BE49-F238E27FC236}">
                <a16:creationId xmlns:a16="http://schemas.microsoft.com/office/drawing/2014/main" id="{9A58F14A-C652-E9A6-8072-F482FBA2DC3C}"/>
              </a:ext>
            </a:extLst>
          </p:cNvPr>
          <p:cNvSpPr txBox="1"/>
          <p:nvPr/>
        </p:nvSpPr>
        <p:spPr>
          <a:xfrm>
            <a:off x="390704" y="3918890"/>
            <a:ext cx="1468737" cy="778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1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Category Radioactive Installation</a:t>
            </a: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53054223-A08A-C39B-AC40-F568861996E3}"/>
              </a:ext>
            </a:extLst>
          </p:cNvPr>
          <p:cNvSpPr/>
          <p:nvPr/>
        </p:nvSpPr>
        <p:spPr>
          <a:xfrm>
            <a:off x="1910808" y="3071144"/>
            <a:ext cx="288032" cy="2623689"/>
          </a:xfrm>
          <a:prstGeom prst="lef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C8F2280-1C48-FB38-7D6E-304EE583BBD0}"/>
              </a:ext>
            </a:extLst>
          </p:cNvPr>
          <p:cNvSpPr/>
          <p:nvPr/>
        </p:nvSpPr>
        <p:spPr>
          <a:xfrm>
            <a:off x="3226374" y="4318044"/>
            <a:ext cx="2584771" cy="148268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BF31444-DE0C-6964-A377-0CF3E9C4FD36}"/>
              </a:ext>
            </a:extLst>
          </p:cNvPr>
          <p:cNvSpPr/>
          <p:nvPr/>
        </p:nvSpPr>
        <p:spPr>
          <a:xfrm>
            <a:off x="922264" y="5949179"/>
            <a:ext cx="5173736" cy="400110"/>
          </a:xfrm>
          <a:prstGeom prst="rect">
            <a:avLst/>
          </a:prstGeom>
          <a:solidFill>
            <a:sysClr val="window" lastClr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Relevant for the Complementary Experiments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968AEA89-2690-7510-DDF1-A21A63C1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pic>
        <p:nvPicPr>
          <p:cNvPr id="4" name="Picture 18" descr="Radioactive on Google Noto Color Emoji 15.0">
            <a:extLst>
              <a:ext uri="{FF2B5EF4-FFF2-40B4-BE49-F238E27FC236}">
                <a16:creationId xmlns:a16="http://schemas.microsoft.com/office/drawing/2014/main" id="{CE49EA73-A675-A6F5-8658-2CBC054F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61" y="75259"/>
            <a:ext cx="582288" cy="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01C3D-4BC9-CA77-3AB9-504A9765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Licensing Timeline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4587F15-4A33-E806-63F9-A98A59CA20FC}"/>
              </a:ext>
            </a:extLst>
          </p:cNvPr>
          <p:cNvCxnSpPr>
            <a:cxnSpLocks/>
            <a:stCxn id="41" idx="3"/>
          </p:cNvCxnSpPr>
          <p:nvPr/>
        </p:nvCxnSpPr>
        <p:spPr>
          <a:xfrm flipH="1" flipV="1">
            <a:off x="7100181" y="3708481"/>
            <a:ext cx="0" cy="350025"/>
          </a:xfrm>
          <a:prstGeom prst="line">
            <a:avLst/>
          </a:prstGeom>
          <a:noFill/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  <a:headEnd type="oval"/>
          </a:ln>
          <a:effectLst/>
        </p:spPr>
      </p:cxn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77F3F0F-4B5D-653C-E60D-5AC459C1FB3C}"/>
              </a:ext>
            </a:extLst>
          </p:cNvPr>
          <p:cNvSpPr txBox="1">
            <a:spLocks/>
          </p:cNvSpPr>
          <p:nvPr/>
        </p:nvSpPr>
        <p:spPr>
          <a:xfrm>
            <a:off x="230185" y="5457209"/>
            <a:ext cx="3366216" cy="45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Milestones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1109EE5-B316-1EAF-62B5-ED32307B08F8}"/>
              </a:ext>
            </a:extLst>
          </p:cNvPr>
          <p:cNvSpPr txBox="1">
            <a:spLocks/>
          </p:cNvSpPr>
          <p:nvPr/>
        </p:nvSpPr>
        <p:spPr>
          <a:xfrm>
            <a:off x="182003" y="1189357"/>
            <a:ext cx="3181522" cy="36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Licensing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Milestones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F53667-EF53-7E51-16C7-9798EFFEB8A7}"/>
              </a:ext>
            </a:extLst>
          </p:cNvPr>
          <p:cNvSpPr txBox="1"/>
          <p:nvPr/>
        </p:nvSpPr>
        <p:spPr>
          <a:xfrm>
            <a:off x="1970697" y="4309998"/>
            <a:ext cx="1529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Start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Construction Sites and Main Building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4CC66A5-558F-5F38-ED05-A4A86DD4ED13}"/>
              </a:ext>
            </a:extLst>
          </p:cNvPr>
          <p:cNvCxnSpPr>
            <a:cxnSpLocks/>
          </p:cNvCxnSpPr>
          <p:nvPr/>
        </p:nvCxnSpPr>
        <p:spPr>
          <a:xfrm flipV="1">
            <a:off x="2203637" y="3697388"/>
            <a:ext cx="0" cy="5556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oval"/>
          </a:ln>
          <a:effectLst/>
        </p:spPr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FD5A0C87-10C9-DDE4-4FA8-3B1D4940D6F9}"/>
              </a:ext>
            </a:extLst>
          </p:cNvPr>
          <p:cNvGrpSpPr/>
          <p:nvPr/>
        </p:nvGrpSpPr>
        <p:grpSpPr>
          <a:xfrm>
            <a:off x="6812149" y="4084467"/>
            <a:ext cx="1470052" cy="702711"/>
            <a:chOff x="4564988" y="2499325"/>
            <a:chExt cx="1343021" cy="702711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5DA9F2F-8061-6CAB-A44C-546C8F2D2A82}"/>
                </a:ext>
              </a:extLst>
            </p:cNvPr>
            <p:cNvSpPr txBox="1"/>
            <p:nvPr/>
          </p:nvSpPr>
          <p:spPr>
            <a:xfrm>
              <a:off x="4564988" y="2499325"/>
              <a:ext cx="81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 Phase II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C48E5DD-253A-8C46-CCAA-CC099F31A67C}"/>
                </a:ext>
              </a:extLst>
            </p:cNvPr>
            <p:cNvSpPr txBox="1"/>
            <p:nvPr/>
          </p:nvSpPr>
          <p:spPr>
            <a:xfrm>
              <a:off x="4564988" y="2894259"/>
              <a:ext cx="1343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Commissioning 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C239C3A-1856-B13C-DDAB-BABCF08A3584}"/>
              </a:ext>
            </a:extLst>
          </p:cNvPr>
          <p:cNvGrpSpPr/>
          <p:nvPr/>
        </p:nvGrpSpPr>
        <p:grpSpPr>
          <a:xfrm>
            <a:off x="6164077" y="4300491"/>
            <a:ext cx="1470052" cy="772399"/>
            <a:chOff x="4564988" y="2429637"/>
            <a:chExt cx="1343021" cy="77239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4D7C32A-7EF6-A2C3-D531-74DC81296218}"/>
                </a:ext>
              </a:extLst>
            </p:cNvPr>
            <p:cNvSpPr txBox="1"/>
            <p:nvPr/>
          </p:nvSpPr>
          <p:spPr>
            <a:xfrm>
              <a:off x="4564988" y="2429637"/>
              <a:ext cx="81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 Phase I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B5A5DA1-C506-6D86-441C-2BF59B7172E2}"/>
                </a:ext>
              </a:extLst>
            </p:cNvPr>
            <p:cNvSpPr txBox="1"/>
            <p:nvPr/>
          </p:nvSpPr>
          <p:spPr>
            <a:xfrm>
              <a:off x="4564988" y="2894259"/>
              <a:ext cx="1343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Commissioning 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2F24943-FBEA-B0FB-0655-A7E8524D8857}"/>
              </a:ext>
            </a:extLst>
          </p:cNvPr>
          <p:cNvSpPr txBox="1"/>
          <p:nvPr/>
        </p:nvSpPr>
        <p:spPr>
          <a:xfrm>
            <a:off x="7604237" y="3940451"/>
            <a:ext cx="81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Start Phase III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4A5070B-3FBB-9981-7C7F-5F56C5AB2582}"/>
              </a:ext>
            </a:extLst>
          </p:cNvPr>
          <p:cNvSpPr txBox="1"/>
          <p:nvPr/>
        </p:nvSpPr>
        <p:spPr>
          <a:xfrm>
            <a:off x="8463634" y="4498990"/>
            <a:ext cx="8013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Start Phase IV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(Full Facility)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17A48D4-67AC-6F15-C97C-1FD20CFF6C50}"/>
              </a:ext>
            </a:extLst>
          </p:cNvPr>
          <p:cNvCxnSpPr>
            <a:cxnSpLocks/>
          </p:cNvCxnSpPr>
          <p:nvPr/>
        </p:nvCxnSpPr>
        <p:spPr>
          <a:xfrm flipV="1">
            <a:off x="8837088" y="3634274"/>
            <a:ext cx="0" cy="820817"/>
          </a:xfrm>
          <a:prstGeom prst="line">
            <a:avLst/>
          </a:prstGeom>
          <a:noFill/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  <a:headEnd type="oval"/>
          </a:ln>
          <a:effectLst/>
        </p:spPr>
      </p:cxn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4F8829C-73E0-D094-7517-1A02DDA32C16}"/>
              </a:ext>
            </a:extLst>
          </p:cNvPr>
          <p:cNvGrpSpPr/>
          <p:nvPr/>
        </p:nvGrpSpPr>
        <p:grpSpPr>
          <a:xfrm>
            <a:off x="4430932" y="3076935"/>
            <a:ext cx="1730603" cy="451213"/>
            <a:chOff x="4351023" y="2500322"/>
            <a:chExt cx="1730603" cy="451213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3BEB4E1-7A8D-D8BE-E80E-7B5FA62B9B0A}"/>
                </a:ext>
              </a:extLst>
            </p:cNvPr>
            <p:cNvCxnSpPr>
              <a:cxnSpLocks/>
            </p:cNvCxnSpPr>
            <p:nvPr/>
          </p:nvCxnSpPr>
          <p:spPr>
            <a:xfrm>
              <a:off x="5307760" y="2771535"/>
              <a:ext cx="352" cy="18000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oval"/>
            </a:ln>
            <a:effectLst/>
          </p:spPr>
        </p:cxn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DEDE52E9-8209-EC59-8A5D-9CDAEAC019E5}"/>
                </a:ext>
              </a:extLst>
            </p:cNvPr>
            <p:cNvGrpSpPr/>
            <p:nvPr/>
          </p:nvGrpSpPr>
          <p:grpSpPr>
            <a:xfrm>
              <a:off x="4351023" y="2500322"/>
              <a:ext cx="1730603" cy="367000"/>
              <a:chOff x="1446682" y="1146718"/>
              <a:chExt cx="1730603" cy="367000"/>
            </a:xfrm>
          </p:grpSpPr>
          <p:pic>
            <p:nvPicPr>
              <p:cNvPr id="22" name="Picture 18" descr="Radioactive on Google Noto Color Emoji 15.0">
                <a:extLst>
                  <a:ext uri="{FF2B5EF4-FFF2-40B4-BE49-F238E27FC236}">
                    <a16:creationId xmlns:a16="http://schemas.microsoft.com/office/drawing/2014/main" id="{D1A8664E-37AC-6C9B-9C2B-12357DFF4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18" y="1333575"/>
                <a:ext cx="181948" cy="180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4C5547DA-B8B9-5A25-B6C2-A994C170B924}"/>
                  </a:ext>
                </a:extLst>
              </p:cNvPr>
              <p:cNvSpPr txBox="1"/>
              <p:nvPr/>
            </p:nvSpPr>
            <p:spPr>
              <a:xfrm>
                <a:off x="1446682" y="1146718"/>
                <a:ext cx="1730603" cy="21544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Granted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pre-OP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</a:rPr>
                  <a:t>Phase I</a:t>
                </a:r>
              </a:p>
            </p:txBody>
          </p:sp>
        </p:grp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727C5A4-8835-2858-3B2B-3C2D0D2A80CC}"/>
              </a:ext>
            </a:extLst>
          </p:cNvPr>
          <p:cNvGrpSpPr/>
          <p:nvPr/>
        </p:nvGrpSpPr>
        <p:grpSpPr>
          <a:xfrm>
            <a:off x="133565" y="3042388"/>
            <a:ext cx="9095868" cy="1256726"/>
            <a:chOff x="84644" y="2067694"/>
            <a:chExt cx="9095868" cy="1256726"/>
          </a:xfrm>
        </p:grpSpPr>
        <p:sp>
          <p:nvSpPr>
            <p:cNvPr id="25" name="Flecha: hacia la izquierda 24">
              <a:extLst>
                <a:ext uri="{FF2B5EF4-FFF2-40B4-BE49-F238E27FC236}">
                  <a16:creationId xmlns:a16="http://schemas.microsoft.com/office/drawing/2014/main" id="{9D652346-89BE-6807-F330-56CC5C51F3EB}"/>
                </a:ext>
              </a:extLst>
            </p:cNvPr>
            <p:cNvSpPr/>
            <p:nvPr/>
          </p:nvSpPr>
          <p:spPr>
            <a:xfrm rot="10800000">
              <a:off x="179513" y="2488628"/>
              <a:ext cx="8856983" cy="308437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F8B9A71E-C8AA-AD07-9A26-33BAECED4913}"/>
                </a:ext>
              </a:extLst>
            </p:cNvPr>
            <p:cNvGrpSpPr/>
            <p:nvPr/>
          </p:nvGrpSpPr>
          <p:grpSpPr>
            <a:xfrm>
              <a:off x="84644" y="2731858"/>
              <a:ext cx="765799" cy="521820"/>
              <a:chOff x="1115616" y="2079626"/>
              <a:chExt cx="765799" cy="521820"/>
            </a:xfrm>
          </p:grpSpPr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FE330C2B-93F3-9DC5-B492-A88DF53526E4}"/>
                  </a:ext>
                </a:extLst>
              </p:cNvPr>
              <p:cNvSpPr txBox="1"/>
              <p:nvPr/>
            </p:nvSpPr>
            <p:spPr>
              <a:xfrm>
                <a:off x="1115616" y="2232114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2024</a:t>
                </a:r>
              </a:p>
            </p:txBody>
          </p:sp>
          <p:cxnSp>
            <p:nvCxnSpPr>
              <p:cNvPr id="52" name="Conector recto 51">
                <a:extLst>
                  <a:ext uri="{FF2B5EF4-FFF2-40B4-BE49-F238E27FC236}">
                    <a16:creationId xmlns:a16="http://schemas.microsoft.com/office/drawing/2014/main" id="{3AEA1BCF-5E1F-A05D-36E4-5A2F406397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5656" y="2079626"/>
                <a:ext cx="0" cy="13208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19FB1245-0D1A-000D-1EF4-9559109C62BC}"/>
                </a:ext>
              </a:extLst>
            </p:cNvPr>
            <p:cNvGrpSpPr/>
            <p:nvPr/>
          </p:nvGrpSpPr>
          <p:grpSpPr>
            <a:xfrm>
              <a:off x="1153035" y="2722694"/>
              <a:ext cx="765799" cy="601726"/>
              <a:chOff x="1142748" y="3046512"/>
              <a:chExt cx="765799" cy="601726"/>
            </a:xfrm>
          </p:grpSpPr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3F488218-87E1-A56E-791B-16D4C172F6E9}"/>
                  </a:ext>
                </a:extLst>
              </p:cNvPr>
              <p:cNvSpPr txBox="1"/>
              <p:nvPr/>
            </p:nvSpPr>
            <p:spPr>
              <a:xfrm>
                <a:off x="1142748" y="3278906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2025</a:t>
                </a:r>
              </a:p>
            </p:txBody>
          </p:sp>
          <p:cxnSp>
            <p:nvCxnSpPr>
              <p:cNvPr id="50" name="Conector recto 49">
                <a:extLst>
                  <a:ext uri="{FF2B5EF4-FFF2-40B4-BE49-F238E27FC236}">
                    <a16:creationId xmlns:a16="http://schemas.microsoft.com/office/drawing/2014/main" id="{EA540091-7CC4-24D9-5702-7BA79698F9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2371" y="3046512"/>
                <a:ext cx="0" cy="20991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FF8B61F-0D2A-91F6-7AF1-9096E802C56A}"/>
                </a:ext>
              </a:extLst>
            </p:cNvPr>
            <p:cNvGrpSpPr/>
            <p:nvPr/>
          </p:nvGrpSpPr>
          <p:grpSpPr>
            <a:xfrm>
              <a:off x="2167162" y="2724523"/>
              <a:ext cx="765799" cy="522607"/>
              <a:chOff x="1115616" y="2078839"/>
              <a:chExt cx="765799" cy="522607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38CCD2D2-086F-E985-E34D-0E5F5122265D}"/>
                  </a:ext>
                </a:extLst>
              </p:cNvPr>
              <p:cNvSpPr txBox="1"/>
              <p:nvPr/>
            </p:nvSpPr>
            <p:spPr>
              <a:xfrm>
                <a:off x="1115616" y="2232114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2026</a:t>
                </a:r>
              </a:p>
            </p:txBody>
          </p:sp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9C3D53F2-C476-6120-7A3A-70ED3AF94A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5656" y="2078839"/>
                <a:ext cx="0" cy="13287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F997C07E-7900-EC90-57F3-A8AA2E060279}"/>
                </a:ext>
              </a:extLst>
            </p:cNvPr>
            <p:cNvGrpSpPr/>
            <p:nvPr/>
          </p:nvGrpSpPr>
          <p:grpSpPr>
            <a:xfrm>
              <a:off x="3202896" y="2731858"/>
              <a:ext cx="765799" cy="505534"/>
              <a:chOff x="1110091" y="3055676"/>
              <a:chExt cx="765799" cy="505534"/>
            </a:xfrm>
          </p:grpSpPr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C1EFAD6F-F6FD-160B-9D35-9BBC7082884E}"/>
                  </a:ext>
                </a:extLst>
              </p:cNvPr>
              <p:cNvSpPr txBox="1"/>
              <p:nvPr/>
            </p:nvSpPr>
            <p:spPr>
              <a:xfrm>
                <a:off x="1110091" y="3191878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2027</a:t>
                </a:r>
              </a:p>
            </p:txBody>
          </p: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161CAD4B-94CA-548B-1D15-99F9C9849D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30063" y="3055676"/>
                <a:ext cx="0" cy="15857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33627231-3117-952C-C1F9-94FC8B5B1ACC}"/>
                </a:ext>
              </a:extLst>
            </p:cNvPr>
            <p:cNvGrpSpPr/>
            <p:nvPr/>
          </p:nvGrpSpPr>
          <p:grpSpPr>
            <a:xfrm>
              <a:off x="4248728" y="2724523"/>
              <a:ext cx="765799" cy="507899"/>
              <a:chOff x="1114664" y="2057491"/>
              <a:chExt cx="765799" cy="507899"/>
            </a:xfrm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AFE3FFE7-072C-CF67-2735-21D770245FD2}"/>
                  </a:ext>
                </a:extLst>
              </p:cNvPr>
              <p:cNvSpPr txBox="1"/>
              <p:nvPr/>
            </p:nvSpPr>
            <p:spPr>
              <a:xfrm>
                <a:off x="1114664" y="2196058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2028</a:t>
                </a:r>
              </a:p>
            </p:txBody>
          </p: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B90B64CC-4B9A-42FB-7C0B-4FBB363CAA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5656" y="2057491"/>
                <a:ext cx="0" cy="1542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A942B46-5CB9-5752-F1CB-5E57C7F5C911}"/>
                </a:ext>
              </a:extLst>
            </p:cNvPr>
            <p:cNvGrpSpPr/>
            <p:nvPr/>
          </p:nvGrpSpPr>
          <p:grpSpPr>
            <a:xfrm>
              <a:off x="6332198" y="2731858"/>
              <a:ext cx="765799" cy="536620"/>
              <a:chOff x="1115616" y="2064826"/>
              <a:chExt cx="765799" cy="536620"/>
            </a:xfrm>
          </p:grpSpPr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DF2C8CF-DF09-5C8C-48CD-1A151243A2AD}"/>
                  </a:ext>
                </a:extLst>
              </p:cNvPr>
              <p:cNvSpPr txBox="1"/>
              <p:nvPr/>
            </p:nvSpPr>
            <p:spPr>
              <a:xfrm>
                <a:off x="1115616" y="2232114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2030</a:t>
                </a:r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DE803E16-54A8-8D9F-B234-FBE9985190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5656" y="2064826"/>
                <a:ext cx="0" cy="14688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C82FA332-81EB-2179-C6E7-5789ED1C6355}"/>
                </a:ext>
              </a:extLst>
            </p:cNvPr>
            <p:cNvGrpSpPr/>
            <p:nvPr/>
          </p:nvGrpSpPr>
          <p:grpSpPr>
            <a:xfrm>
              <a:off x="7373457" y="2067694"/>
              <a:ext cx="765799" cy="513348"/>
              <a:chOff x="1115616" y="2391512"/>
              <a:chExt cx="765799" cy="513348"/>
            </a:xfrm>
          </p:grpSpPr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A6AE31D0-55CA-D36D-563E-89640F1602D7}"/>
                  </a:ext>
                </a:extLst>
              </p:cNvPr>
              <p:cNvSpPr txBox="1"/>
              <p:nvPr/>
            </p:nvSpPr>
            <p:spPr>
              <a:xfrm>
                <a:off x="1115616" y="2391512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2031</a:t>
                </a:r>
              </a:p>
            </p:txBody>
          </p: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FD27F293-1F43-6E2A-9E3B-9747747A4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2901" y="2740345"/>
                <a:ext cx="0" cy="16451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C37ADC16-6689-B5D6-5BB4-3F26E9CBA443}"/>
                </a:ext>
              </a:extLst>
            </p:cNvPr>
            <p:cNvGrpSpPr/>
            <p:nvPr/>
          </p:nvGrpSpPr>
          <p:grpSpPr>
            <a:xfrm>
              <a:off x="5318255" y="2708371"/>
              <a:ext cx="765799" cy="514738"/>
              <a:chOff x="1142932" y="3032189"/>
              <a:chExt cx="765799" cy="514738"/>
            </a:xfrm>
          </p:grpSpPr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CF66703C-5392-FC0F-A9B8-D229766689BD}"/>
                  </a:ext>
                </a:extLst>
              </p:cNvPr>
              <p:cNvSpPr txBox="1"/>
              <p:nvPr/>
            </p:nvSpPr>
            <p:spPr>
              <a:xfrm>
                <a:off x="1142932" y="3177595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2029</a:t>
                </a:r>
              </a:p>
            </p:txBody>
          </p: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761D879D-7E3E-7845-7AA0-71D10233C9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95051" y="3032189"/>
                <a:ext cx="3464" cy="19077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394F49E0-F337-E39E-E3D2-C837056DB3C8}"/>
                </a:ext>
              </a:extLst>
            </p:cNvPr>
            <p:cNvGrpSpPr/>
            <p:nvPr/>
          </p:nvGrpSpPr>
          <p:grpSpPr>
            <a:xfrm>
              <a:off x="8414713" y="2731858"/>
              <a:ext cx="765799" cy="541704"/>
              <a:chOff x="1115616" y="2059742"/>
              <a:chExt cx="765799" cy="541704"/>
            </a:xfrm>
          </p:grpSpPr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C20194C7-5FDD-8F92-B2D6-6184B761D775}"/>
                  </a:ext>
                </a:extLst>
              </p:cNvPr>
              <p:cNvSpPr txBox="1"/>
              <p:nvPr/>
            </p:nvSpPr>
            <p:spPr>
              <a:xfrm>
                <a:off x="1115616" y="2232114"/>
                <a:ext cx="765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2032</a:t>
                </a:r>
              </a:p>
            </p:txBody>
          </p:sp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B809C1DB-8004-F0EB-5BA2-06016E5E2C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5656" y="2059742"/>
                <a:ext cx="0" cy="1519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  <a:headEnd type="oval"/>
              </a:ln>
              <a:effectLst/>
            </p:spPr>
          </p:cxnSp>
        </p:grpSp>
      </p:grp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83B7371-410A-A0EE-4A0F-5FCAF6C92E94}"/>
              </a:ext>
            </a:extLst>
          </p:cNvPr>
          <p:cNvSpPr txBox="1"/>
          <p:nvPr/>
        </p:nvSpPr>
        <p:spPr>
          <a:xfrm>
            <a:off x="5516005" y="4929979"/>
            <a:ext cx="1762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Finish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Construction Main Building and Services</a:t>
            </a:r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B5A9F470-0745-B578-45A6-30F62CD87165}"/>
              </a:ext>
            </a:extLst>
          </p:cNvPr>
          <p:cNvCxnSpPr>
            <a:cxnSpLocks/>
          </p:cNvCxnSpPr>
          <p:nvPr/>
        </p:nvCxnSpPr>
        <p:spPr>
          <a:xfrm flipV="1">
            <a:off x="6161535" y="3715480"/>
            <a:ext cx="352" cy="135741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5D491469-8E75-4E13-E1F9-EF0B5006BBFC}"/>
              </a:ext>
            </a:extLst>
          </p:cNvPr>
          <p:cNvCxnSpPr>
            <a:cxnSpLocks/>
          </p:cNvCxnSpPr>
          <p:nvPr/>
        </p:nvCxnSpPr>
        <p:spPr>
          <a:xfrm flipV="1">
            <a:off x="6308093" y="3706552"/>
            <a:ext cx="0" cy="546496"/>
          </a:xfrm>
          <a:prstGeom prst="line">
            <a:avLst/>
          </a:prstGeom>
          <a:noFill/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  <a:headEnd type="oval"/>
          </a:ln>
          <a:effectLst/>
        </p:spPr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47484612-CC0E-DE5D-6E85-2D67E44EFDAC}"/>
              </a:ext>
            </a:extLst>
          </p:cNvPr>
          <p:cNvCxnSpPr>
            <a:cxnSpLocks/>
          </p:cNvCxnSpPr>
          <p:nvPr/>
        </p:nvCxnSpPr>
        <p:spPr>
          <a:xfrm flipV="1">
            <a:off x="7892269" y="3714308"/>
            <a:ext cx="0" cy="215474"/>
          </a:xfrm>
          <a:prstGeom prst="line">
            <a:avLst/>
          </a:prstGeom>
          <a:noFill/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  <a:headEnd type="oval"/>
          </a:ln>
          <a:effectLst/>
        </p:spPr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A7F6D32A-040E-88DF-86F5-AA09D78F0FFE}"/>
              </a:ext>
            </a:extLst>
          </p:cNvPr>
          <p:cNvGrpSpPr/>
          <p:nvPr/>
        </p:nvGrpSpPr>
        <p:grpSpPr>
          <a:xfrm>
            <a:off x="1834441" y="2553715"/>
            <a:ext cx="1529084" cy="986408"/>
            <a:chOff x="1754532" y="1977102"/>
            <a:chExt cx="1529084" cy="986408"/>
          </a:xfrm>
        </p:grpSpPr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7F99E570-388F-D75D-DFF2-ED51FA2AFADA}"/>
                </a:ext>
              </a:extLst>
            </p:cNvPr>
            <p:cNvCxnSpPr>
              <a:cxnSpLocks/>
            </p:cNvCxnSpPr>
            <p:nvPr/>
          </p:nvCxnSpPr>
          <p:spPr>
            <a:xfrm>
              <a:off x="2051720" y="2715766"/>
              <a:ext cx="0" cy="247744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36CAB8E6-9AEC-368E-D3D5-1AD4A324001A}"/>
                </a:ext>
              </a:extLst>
            </p:cNvPr>
            <p:cNvSpPr txBox="1"/>
            <p:nvPr/>
          </p:nvSpPr>
          <p:spPr>
            <a:xfrm>
              <a:off x="1754532" y="1977102"/>
              <a:ext cx="15290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Construction License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Granted</a:t>
              </a:r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EAF1692-9E87-BADE-B564-24205DB635AB}"/>
              </a:ext>
            </a:extLst>
          </p:cNvPr>
          <p:cNvGrpSpPr/>
          <p:nvPr/>
        </p:nvGrpSpPr>
        <p:grpSpPr>
          <a:xfrm>
            <a:off x="619461" y="2637378"/>
            <a:ext cx="1144808" cy="904753"/>
            <a:chOff x="539552" y="2060765"/>
            <a:chExt cx="1144808" cy="904753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84F95D03-990E-54E1-BBAC-0EA614133D4D}"/>
                </a:ext>
              </a:extLst>
            </p:cNvPr>
            <p:cNvSpPr txBox="1"/>
            <p:nvPr/>
          </p:nvSpPr>
          <p:spPr>
            <a:xfrm>
              <a:off x="539552" y="2060765"/>
              <a:ext cx="11448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Construction License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Request</a:t>
              </a:r>
            </a:p>
          </p:txBody>
        </p: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2ED5545C-3300-356B-0749-951A26BA509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496" y="2742228"/>
              <a:ext cx="0" cy="22329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oval"/>
            </a:ln>
            <a:effectLst/>
          </p:spPr>
        </p:cxn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489BBE12-B12E-257E-BF8A-6E70B927A22C}"/>
              </a:ext>
            </a:extLst>
          </p:cNvPr>
          <p:cNvGrpSpPr/>
          <p:nvPr/>
        </p:nvGrpSpPr>
        <p:grpSpPr>
          <a:xfrm>
            <a:off x="2637447" y="2854661"/>
            <a:ext cx="1529085" cy="683697"/>
            <a:chOff x="1933697" y="1109320"/>
            <a:chExt cx="1529085" cy="683697"/>
          </a:xfrm>
        </p:grpSpPr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C4BDB2FE-C3D4-8F84-B263-22BD3446B0FE}"/>
                </a:ext>
              </a:extLst>
            </p:cNvPr>
            <p:cNvCxnSpPr>
              <a:cxnSpLocks/>
            </p:cNvCxnSpPr>
            <p:nvPr/>
          </p:nvCxnSpPr>
          <p:spPr>
            <a:xfrm>
              <a:off x="2507999" y="1408261"/>
              <a:ext cx="7386" cy="384756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oval"/>
            </a:ln>
            <a:effectLst/>
          </p:spPr>
        </p:cxnSp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F06492F7-665E-9719-396C-7A0CE4B5E074}"/>
                </a:ext>
              </a:extLst>
            </p:cNvPr>
            <p:cNvGrpSpPr/>
            <p:nvPr/>
          </p:nvGrpSpPr>
          <p:grpSpPr>
            <a:xfrm>
              <a:off x="1933697" y="1109320"/>
              <a:ext cx="1529085" cy="416683"/>
              <a:chOff x="1933697" y="1109320"/>
              <a:chExt cx="1529085" cy="416683"/>
            </a:xfrm>
          </p:grpSpPr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3926740B-72EA-CE08-A086-211AA81134A3}"/>
                  </a:ext>
                </a:extLst>
              </p:cNvPr>
              <p:cNvSpPr txBox="1"/>
              <p:nvPr/>
            </p:nvSpPr>
            <p:spPr>
              <a:xfrm>
                <a:off x="1933697" y="1109320"/>
                <a:ext cx="1529085" cy="21544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Request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</a:rPr>
                  <a:t>OP Phase I</a:t>
                </a:r>
              </a:p>
            </p:txBody>
          </p:sp>
          <p:pic>
            <p:nvPicPr>
              <p:cNvPr id="67" name="Picture 18" descr="Radioactive on Google Noto Color Emoji 15.0">
                <a:extLst>
                  <a:ext uri="{FF2B5EF4-FFF2-40B4-BE49-F238E27FC236}">
                    <a16:creationId xmlns:a16="http://schemas.microsoft.com/office/drawing/2014/main" id="{D2E369D8-FF25-38A7-9BAF-BB72439C41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0007" y="1345860"/>
                <a:ext cx="181948" cy="180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02F0C641-72A5-E2F2-6419-774AC28D4A51}"/>
              </a:ext>
            </a:extLst>
          </p:cNvPr>
          <p:cNvGrpSpPr/>
          <p:nvPr/>
        </p:nvGrpSpPr>
        <p:grpSpPr>
          <a:xfrm>
            <a:off x="3699683" y="2520035"/>
            <a:ext cx="1529084" cy="1008060"/>
            <a:chOff x="1938340" y="784957"/>
            <a:chExt cx="1529084" cy="1008060"/>
          </a:xfrm>
        </p:grpSpPr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84590405-C339-B2F1-2B33-93F22C71834D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85" y="1067013"/>
              <a:ext cx="0" cy="726004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oval"/>
            </a:ln>
            <a:effectLst/>
          </p:spPr>
        </p:cxn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D39BB43A-A2C1-0D8E-907F-6B093A3B780D}"/>
                </a:ext>
              </a:extLst>
            </p:cNvPr>
            <p:cNvGrpSpPr/>
            <p:nvPr/>
          </p:nvGrpSpPr>
          <p:grpSpPr>
            <a:xfrm>
              <a:off x="1938340" y="784957"/>
              <a:ext cx="1529084" cy="396168"/>
              <a:chOff x="1938340" y="784957"/>
              <a:chExt cx="1529084" cy="396168"/>
            </a:xfrm>
          </p:grpSpPr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0C8CFFC8-070E-B425-C6DE-B0CBE8FF14DA}"/>
                  </a:ext>
                </a:extLst>
              </p:cNvPr>
              <p:cNvSpPr txBox="1"/>
              <p:nvPr/>
            </p:nvSpPr>
            <p:spPr>
              <a:xfrm>
                <a:off x="1938340" y="784957"/>
                <a:ext cx="1529084" cy="21544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Request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OP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</a:rPr>
                  <a:t>Phase II</a:t>
                </a:r>
              </a:p>
            </p:txBody>
          </p:sp>
          <p:pic>
            <p:nvPicPr>
              <p:cNvPr id="72" name="Picture 18" descr="Radioactive on Google Noto Color Emoji 15.0">
                <a:extLst>
                  <a:ext uri="{FF2B5EF4-FFF2-40B4-BE49-F238E27FC236}">
                    <a16:creationId xmlns:a16="http://schemas.microsoft.com/office/drawing/2014/main" id="{9EF0D392-AD4E-A10E-0C9D-631D5023C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031" y="1000982"/>
                <a:ext cx="181948" cy="180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CF030580-D8A7-B582-B5DA-E280F254E66F}"/>
              </a:ext>
            </a:extLst>
          </p:cNvPr>
          <p:cNvGrpSpPr/>
          <p:nvPr/>
        </p:nvGrpSpPr>
        <p:grpSpPr>
          <a:xfrm>
            <a:off x="6596125" y="1708203"/>
            <a:ext cx="1623085" cy="1800200"/>
            <a:chOff x="1615865" y="-202269"/>
            <a:chExt cx="1623085" cy="1800200"/>
          </a:xfrm>
        </p:grpSpPr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20C38A39-5AE1-8C49-9FF3-63B5D2A2448B}"/>
                </a:ext>
              </a:extLst>
            </p:cNvPr>
            <p:cNvCxnSpPr>
              <a:cxnSpLocks/>
            </p:cNvCxnSpPr>
            <p:nvPr/>
          </p:nvCxnSpPr>
          <p:spPr>
            <a:xfrm>
              <a:off x="2403771" y="159352"/>
              <a:ext cx="0" cy="1438579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oval"/>
            </a:ln>
            <a:effectLst/>
          </p:spPr>
        </p:cxn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AAC1DFFE-FFDF-DC93-4BDF-2D5BDE159716}"/>
                </a:ext>
              </a:extLst>
            </p:cNvPr>
            <p:cNvGrpSpPr/>
            <p:nvPr/>
          </p:nvGrpSpPr>
          <p:grpSpPr>
            <a:xfrm>
              <a:off x="1615865" y="-202269"/>
              <a:ext cx="1623085" cy="569405"/>
              <a:chOff x="1615865" y="-202269"/>
              <a:chExt cx="1623085" cy="569405"/>
            </a:xfrm>
          </p:grpSpPr>
          <p:sp>
            <p:nvSpPr>
              <p:cNvPr id="76" name="CuadroTexto 75">
                <a:extLst>
                  <a:ext uri="{FF2B5EF4-FFF2-40B4-BE49-F238E27FC236}">
                    <a16:creationId xmlns:a16="http://schemas.microsoft.com/office/drawing/2014/main" id="{9CD5754E-D264-404A-0AD2-89193A1406E7}"/>
                  </a:ext>
                </a:extLst>
              </p:cNvPr>
              <p:cNvSpPr txBox="1"/>
              <p:nvPr/>
            </p:nvSpPr>
            <p:spPr>
              <a:xfrm>
                <a:off x="1615865" y="-202269"/>
                <a:ext cx="16230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Granted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pre-OP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</a:rPr>
                  <a:t>Phase III</a:t>
                </a:r>
              </a:p>
            </p:txBody>
          </p:sp>
          <p:pic>
            <p:nvPicPr>
              <p:cNvPr id="77" name="Picture 18" descr="Radioactive on Google Noto Color Emoji 15.0">
                <a:extLst>
                  <a:ext uri="{FF2B5EF4-FFF2-40B4-BE49-F238E27FC236}">
                    <a16:creationId xmlns:a16="http://schemas.microsoft.com/office/drawing/2014/main" id="{0E829C2D-C4CC-6109-D172-D751C2915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3711" y="186993"/>
                <a:ext cx="181948" cy="180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C6C95FA7-1DD9-7991-79D3-7235BA8C01F0}"/>
              </a:ext>
            </a:extLst>
          </p:cNvPr>
          <p:cNvGrpSpPr/>
          <p:nvPr/>
        </p:nvGrpSpPr>
        <p:grpSpPr>
          <a:xfrm>
            <a:off x="4577178" y="2070070"/>
            <a:ext cx="1844685" cy="1468150"/>
            <a:chOff x="4497269" y="1493457"/>
            <a:chExt cx="1844685" cy="1468150"/>
          </a:xfrm>
        </p:grpSpPr>
        <p:cxnSp>
          <p:nvCxnSpPr>
            <p:cNvPr id="79" name="Conector recto 78">
              <a:extLst>
                <a:ext uri="{FF2B5EF4-FFF2-40B4-BE49-F238E27FC236}">
                  <a16:creationId xmlns:a16="http://schemas.microsoft.com/office/drawing/2014/main" id="{485A18ED-2049-4C43-F605-C8249BC7F6DF}"/>
                </a:ext>
              </a:extLst>
            </p:cNvPr>
            <p:cNvCxnSpPr>
              <a:cxnSpLocks/>
            </p:cNvCxnSpPr>
            <p:nvPr/>
          </p:nvCxnSpPr>
          <p:spPr>
            <a:xfrm>
              <a:off x="5220072" y="1818008"/>
              <a:ext cx="0" cy="1143599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0E79038C-4814-AF8F-5049-F4C09C7B795B}"/>
                </a:ext>
              </a:extLst>
            </p:cNvPr>
            <p:cNvSpPr txBox="1"/>
            <p:nvPr/>
          </p:nvSpPr>
          <p:spPr>
            <a:xfrm>
              <a:off x="4497269" y="1493457"/>
              <a:ext cx="18446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Request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</a:rPr>
                <a:t>Phase III</a:t>
              </a:r>
            </a:p>
          </p:txBody>
        </p:sp>
        <p:pic>
          <p:nvPicPr>
            <p:cNvPr id="81" name="Picture 18" descr="Radioactive on Google Noto Color Emoji 15.0">
              <a:extLst>
                <a:ext uri="{FF2B5EF4-FFF2-40B4-BE49-F238E27FC236}">
                  <a16:creationId xmlns:a16="http://schemas.microsoft.com/office/drawing/2014/main" id="{C1EB24E5-2014-9B1F-3A81-DF574B972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961" y="1709481"/>
              <a:ext cx="181948" cy="180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DFA847E6-48B4-C836-AB30-5F6E242A665C}"/>
              </a:ext>
            </a:extLst>
          </p:cNvPr>
          <p:cNvGrpSpPr/>
          <p:nvPr/>
        </p:nvGrpSpPr>
        <p:grpSpPr>
          <a:xfrm>
            <a:off x="5798427" y="2684368"/>
            <a:ext cx="1623085" cy="830725"/>
            <a:chOff x="1679611" y="591679"/>
            <a:chExt cx="1623085" cy="830725"/>
          </a:xfrm>
        </p:grpSpPr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698F9905-9394-4D05-DCC9-AEC12B3BB77A}"/>
                </a:ext>
              </a:extLst>
            </p:cNvPr>
            <p:cNvCxnSpPr>
              <a:cxnSpLocks/>
            </p:cNvCxnSpPr>
            <p:nvPr/>
          </p:nvCxnSpPr>
          <p:spPr>
            <a:xfrm>
              <a:off x="2403771" y="972960"/>
              <a:ext cx="0" cy="449444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F8004C64-EB59-EBE2-2DC6-02E7E9E17518}"/>
                </a:ext>
              </a:extLst>
            </p:cNvPr>
            <p:cNvSpPr txBox="1"/>
            <p:nvPr/>
          </p:nvSpPr>
          <p:spPr>
            <a:xfrm>
              <a:off x="1679611" y="591679"/>
              <a:ext cx="1623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Granted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pre-OP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</a:rPr>
                <a:t>Phase II</a:t>
              </a:r>
            </a:p>
          </p:txBody>
        </p: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E28AC692-A9A6-6C3C-04F9-F12580688A5F}"/>
              </a:ext>
            </a:extLst>
          </p:cNvPr>
          <p:cNvGrpSpPr/>
          <p:nvPr/>
        </p:nvGrpSpPr>
        <p:grpSpPr>
          <a:xfrm>
            <a:off x="6132975" y="2212259"/>
            <a:ext cx="1673017" cy="1296144"/>
            <a:chOff x="6053066" y="1635646"/>
            <a:chExt cx="1673017" cy="1296144"/>
          </a:xfrm>
        </p:grpSpPr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078851AD-AA06-359F-3CEF-617708B6B01B}"/>
                </a:ext>
              </a:extLst>
            </p:cNvPr>
            <p:cNvCxnSpPr>
              <a:cxnSpLocks/>
            </p:cNvCxnSpPr>
            <p:nvPr/>
          </p:nvCxnSpPr>
          <p:spPr>
            <a:xfrm>
              <a:off x="6626098" y="2132236"/>
              <a:ext cx="0" cy="799554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BE1816D3-0C1C-5333-FAA3-F81B4CDFECB9}"/>
                </a:ext>
              </a:extLst>
            </p:cNvPr>
            <p:cNvSpPr txBox="1"/>
            <p:nvPr/>
          </p:nvSpPr>
          <p:spPr>
            <a:xfrm>
              <a:off x="6053066" y="1635646"/>
              <a:ext cx="1673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Request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OP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Phase IV Full-Facility</a:t>
              </a: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0CA77F4F-A712-2432-FB12-D57FF9DC16F2}"/>
              </a:ext>
            </a:extLst>
          </p:cNvPr>
          <p:cNvGrpSpPr/>
          <p:nvPr/>
        </p:nvGrpSpPr>
        <p:grpSpPr>
          <a:xfrm>
            <a:off x="8125634" y="2356275"/>
            <a:ext cx="1023362" cy="1160114"/>
            <a:chOff x="8045725" y="1779662"/>
            <a:chExt cx="1023362" cy="1160114"/>
          </a:xfrm>
        </p:grpSpPr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A6D7218D-2D82-5010-19C9-B72347B94386}"/>
                </a:ext>
              </a:extLst>
            </p:cNvPr>
            <p:cNvGrpSpPr/>
            <p:nvPr/>
          </p:nvGrpSpPr>
          <p:grpSpPr>
            <a:xfrm>
              <a:off x="8045725" y="1779662"/>
              <a:ext cx="1023362" cy="1160114"/>
              <a:chOff x="8045725" y="1779662"/>
              <a:chExt cx="1023362" cy="1160114"/>
            </a:xfrm>
          </p:grpSpPr>
          <p:cxnSp>
            <p:nvCxnSpPr>
              <p:cNvPr id="91" name="Conector recto 90">
                <a:extLst>
                  <a:ext uri="{FF2B5EF4-FFF2-40B4-BE49-F238E27FC236}">
                    <a16:creationId xmlns:a16="http://schemas.microsoft.com/office/drawing/2014/main" id="{2BA073FC-529E-1072-4B4F-9B925FEA5D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04448" y="2733769"/>
                <a:ext cx="0" cy="206007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miter lim="800000"/>
                <a:headEnd type="oval"/>
              </a:ln>
              <a:effectLst/>
            </p:spPr>
          </p:cxnSp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F3B0AA9C-1EAF-E7A8-2188-894C0F7B995D}"/>
                  </a:ext>
                </a:extLst>
              </p:cNvPr>
              <p:cNvSpPr txBox="1"/>
              <p:nvPr/>
            </p:nvSpPr>
            <p:spPr>
              <a:xfrm>
                <a:off x="8045725" y="1779662"/>
                <a:ext cx="10233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Granted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Pre-Op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Phase IV</a:t>
                </a:r>
                <a:b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</a:b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Full Facility</a:t>
                </a:r>
              </a:p>
            </p:txBody>
          </p:sp>
        </p:grpSp>
        <p:pic>
          <p:nvPicPr>
            <p:cNvPr id="90" name="Picture 18" descr="Radioactive on Google Noto Color Emoji 15.0">
              <a:extLst>
                <a:ext uri="{FF2B5EF4-FFF2-40B4-BE49-F238E27FC236}">
                  <a16:creationId xmlns:a16="http://schemas.microsoft.com/office/drawing/2014/main" id="{EA51A133-4905-B5B8-5DAB-2B7967A18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6624" y="1867963"/>
              <a:ext cx="181948" cy="180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399D7C80-1859-DEA1-1038-1A020D57593B}"/>
              </a:ext>
            </a:extLst>
          </p:cNvPr>
          <p:cNvGrpSpPr/>
          <p:nvPr/>
        </p:nvGrpSpPr>
        <p:grpSpPr>
          <a:xfrm>
            <a:off x="3590467" y="1242393"/>
            <a:ext cx="4215525" cy="2313344"/>
            <a:chOff x="3510558" y="750244"/>
            <a:chExt cx="4215525" cy="2228879"/>
          </a:xfrm>
        </p:grpSpPr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08F970B5-C037-FF23-576C-6B75DA47B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0558" y="1104836"/>
              <a:ext cx="0" cy="1874287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95" name="CuadroTexto 94">
              <a:extLst>
                <a:ext uri="{FF2B5EF4-FFF2-40B4-BE49-F238E27FC236}">
                  <a16:creationId xmlns:a16="http://schemas.microsoft.com/office/drawing/2014/main" id="{A7785E9A-7CFF-30AC-2B26-77CEBAC6758A}"/>
                </a:ext>
              </a:extLst>
            </p:cNvPr>
            <p:cNvSpPr txBox="1"/>
            <p:nvPr/>
          </p:nvSpPr>
          <p:spPr>
            <a:xfrm>
              <a:off x="3961664" y="750244"/>
              <a:ext cx="32806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Activity Licenses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Requests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and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Grantings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lecha: a la izquierda y derecha 95">
              <a:extLst>
                <a:ext uri="{FF2B5EF4-FFF2-40B4-BE49-F238E27FC236}">
                  <a16:creationId xmlns:a16="http://schemas.microsoft.com/office/drawing/2014/main" id="{AEA76E0A-3A1D-FAD2-610A-4E63894EA128}"/>
                </a:ext>
              </a:extLst>
            </p:cNvPr>
            <p:cNvSpPr/>
            <p:nvPr/>
          </p:nvSpPr>
          <p:spPr>
            <a:xfrm>
              <a:off x="3591736" y="1035777"/>
              <a:ext cx="4134347" cy="140892"/>
            </a:xfrm>
            <a:prstGeom prst="leftRightArrow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7" name="Imagen 96" descr="Imagen que contiene Icono&#10;&#10;Descripción generada automáticamente">
            <a:extLst>
              <a:ext uri="{FF2B5EF4-FFF2-40B4-BE49-F238E27FC236}">
                <a16:creationId xmlns:a16="http://schemas.microsoft.com/office/drawing/2014/main" id="{65EEF2B6-5939-1C5F-C59A-215BCB529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67" y="2873419"/>
            <a:ext cx="261733" cy="215793"/>
          </a:xfrm>
          <a:prstGeom prst="rect">
            <a:avLst/>
          </a:prstGeom>
        </p:spPr>
      </p:pic>
      <p:pic>
        <p:nvPicPr>
          <p:cNvPr id="98" name="Imagen 97" descr="Imagen que contiene Icono&#10;&#10;Descripción generada automáticamente">
            <a:extLst>
              <a:ext uri="{FF2B5EF4-FFF2-40B4-BE49-F238E27FC236}">
                <a16:creationId xmlns:a16="http://schemas.microsoft.com/office/drawing/2014/main" id="{E0B750B7-182F-9279-EBAA-0466A416B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44" y="3229526"/>
            <a:ext cx="261733" cy="215793"/>
          </a:xfrm>
          <a:prstGeom prst="rect">
            <a:avLst/>
          </a:prstGeom>
        </p:spPr>
      </p:pic>
      <p:pic>
        <p:nvPicPr>
          <p:cNvPr id="99" name="Imagen 98" descr="Icono&#10;&#10;Descripción generada automáticamente">
            <a:extLst>
              <a:ext uri="{FF2B5EF4-FFF2-40B4-BE49-F238E27FC236}">
                <a16:creationId xmlns:a16="http://schemas.microsoft.com/office/drawing/2014/main" id="{D0DF3991-4699-9FDA-7692-39973AEE6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33" y="1253117"/>
            <a:ext cx="353383" cy="275936"/>
          </a:xfrm>
          <a:prstGeom prst="rect">
            <a:avLst/>
          </a:prstGeom>
        </p:spPr>
      </p:pic>
      <p:sp>
        <p:nvSpPr>
          <p:cNvPr id="100" name="Rectángulo 99">
            <a:extLst>
              <a:ext uri="{FF2B5EF4-FFF2-40B4-BE49-F238E27FC236}">
                <a16:creationId xmlns:a16="http://schemas.microsoft.com/office/drawing/2014/main" id="{19D6F099-B92E-5852-22A6-36CED2820DE8}"/>
              </a:ext>
            </a:extLst>
          </p:cNvPr>
          <p:cNvSpPr/>
          <p:nvPr/>
        </p:nvSpPr>
        <p:spPr>
          <a:xfrm>
            <a:off x="6116189" y="2225727"/>
            <a:ext cx="3149754" cy="13602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A655E95F-0319-82BE-1D0B-EE546A40C5B1}"/>
              </a:ext>
            </a:extLst>
          </p:cNvPr>
          <p:cNvSpPr/>
          <p:nvPr/>
        </p:nvSpPr>
        <p:spPr>
          <a:xfrm>
            <a:off x="7980254" y="1051111"/>
            <a:ext cx="3760716" cy="1015663"/>
          </a:xfrm>
          <a:prstGeom prst="rect">
            <a:avLst/>
          </a:prstGeom>
          <a:solidFill>
            <a:sysClr val="window" lastClr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Some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important dates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Complementary Experiments with </a:t>
            </a:r>
            <a:r>
              <a:rPr lang="en-GB" sz="2000" u="sng" kern="0" dirty="0">
                <a:solidFill>
                  <a:prstClr val="black"/>
                </a:solidFill>
              </a:rPr>
              <a:t>S</a:t>
            </a:r>
            <a:r>
              <a:rPr kumimoji="0" lang="en-GB" sz="2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ignificant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Safety Implications</a:t>
            </a:r>
            <a:endParaRPr kumimoji="0" lang="en-GB" sz="18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B0E3FB95-9181-5FBE-2509-0E49ADC2D48D}"/>
              </a:ext>
            </a:extLst>
          </p:cNvPr>
          <p:cNvSpPr/>
          <p:nvPr/>
        </p:nvSpPr>
        <p:spPr>
          <a:xfrm>
            <a:off x="9492220" y="2355407"/>
            <a:ext cx="2179320" cy="923330"/>
          </a:xfrm>
          <a:prstGeom prst="rect">
            <a:avLst/>
          </a:prstGeom>
          <a:solidFill>
            <a:sysClr val="window" lastClr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Request of Phase IV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Operational License in 2029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593863C9-4266-8314-E3AE-ECD5AB0066C4}"/>
              </a:ext>
            </a:extLst>
          </p:cNvPr>
          <p:cNvSpPr/>
          <p:nvPr/>
        </p:nvSpPr>
        <p:spPr>
          <a:xfrm>
            <a:off x="9475624" y="3359612"/>
            <a:ext cx="2098316" cy="646331"/>
          </a:xfrm>
          <a:prstGeom prst="rect">
            <a:avLst/>
          </a:prstGeom>
          <a:solidFill>
            <a:sysClr val="window" lastClr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be granted by 2032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45A79734-BEB2-93A2-971A-E7796D41C507}"/>
              </a:ext>
            </a:extLst>
          </p:cNvPr>
          <p:cNvSpPr/>
          <p:nvPr/>
        </p:nvSpPr>
        <p:spPr>
          <a:xfrm>
            <a:off x="2323499" y="5352442"/>
            <a:ext cx="9291967" cy="1015663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Most relevant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key Safety Information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Complementary Experiments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with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significant Safety Implications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Licensing and Safety Design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shall be provided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years in advance 2029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to be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integrated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 files and Op. Licence Request</a:t>
            </a:r>
          </a:p>
        </p:txBody>
      </p:sp>
      <p:sp>
        <p:nvSpPr>
          <p:cNvPr id="105" name="Marcador de pie de página 3">
            <a:extLst>
              <a:ext uri="{FF2B5EF4-FFF2-40B4-BE49-F238E27FC236}">
                <a16:creationId xmlns:a16="http://schemas.microsoft.com/office/drawing/2014/main" id="{5F8CEF46-71EE-0C25-704C-2CFBB9B3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E00C9-4C85-0844-8752-3CD7BF46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337" y="-127672"/>
            <a:ext cx="9649071" cy="891216"/>
          </a:xfrm>
        </p:spPr>
        <p:txBody>
          <a:bodyPr/>
          <a:lstStyle/>
          <a:p>
            <a:r>
              <a:rPr lang="en-US" dirty="0"/>
              <a:t>Operation Permits (Radiological) – Documentation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4A1F7BE-7C7B-10BB-9CAB-A59A1B02D9B4}"/>
              </a:ext>
            </a:extLst>
          </p:cNvPr>
          <p:cNvSpPr txBox="1">
            <a:spLocks/>
          </p:cNvSpPr>
          <p:nvPr/>
        </p:nvSpPr>
        <p:spPr>
          <a:xfrm>
            <a:off x="497012" y="892707"/>
            <a:ext cx="10564688" cy="4447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n-lt"/>
              </a:rPr>
              <a:t>Documentation Required for </a:t>
            </a:r>
            <a:r>
              <a:rPr lang="en-GB" u="sng" dirty="0">
                <a:latin typeface="+mn-lt"/>
              </a:rPr>
              <a:t>Category I Radioactive Facility Operation Authorization </a:t>
            </a:r>
            <a:r>
              <a:rPr lang="en-GB" dirty="0">
                <a:latin typeface="+mn-lt"/>
              </a:rPr>
              <a:t>(RD 1836/1999):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latin typeface="+mn-lt"/>
              </a:rPr>
              <a:t>Descriptive Report of the facility (including site and surrounding land)</a:t>
            </a:r>
          </a:p>
          <a:p>
            <a:pPr marL="457200" indent="-457200">
              <a:buFont typeface="+mj-lt"/>
              <a:buAutoNum type="arabicParenR"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Safety Analysis Report</a:t>
            </a:r>
          </a:p>
          <a:p>
            <a:pPr marL="457200" indent="-457200">
              <a:buFont typeface="+mj-lt"/>
              <a:buAutoNum type="arabicParenR"/>
            </a:pPr>
            <a:r>
              <a:rPr lang="en-GB" u="sng" dirty="0">
                <a:latin typeface="+mn-lt"/>
              </a:rPr>
              <a:t>Verification of the facility </a:t>
            </a:r>
            <a:r>
              <a:rPr lang="en-GB" sz="2000" i="1" dirty="0">
                <a:latin typeface="+mn-lt"/>
              </a:rPr>
              <a:t>(Compliance tests and documentation including maintenance &amp; periodic inspection plans)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latin typeface="+mn-lt"/>
              </a:rPr>
              <a:t>Operating Rules. Including: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sz="1800" dirty="0">
                <a:latin typeface="+mn-lt"/>
              </a:rPr>
              <a:t>Quality Assurance Manual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sz="1800" dirty="0">
                <a:latin typeface="+mn-lt"/>
              </a:rPr>
              <a:t>Radiation Protection Manual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sz="1800" dirty="0">
                <a:solidFill>
                  <a:srgbClr val="FF0000"/>
                </a:solidFill>
                <a:latin typeface="+mn-lt"/>
              </a:rPr>
              <a:t>Technical Specifications of Plant operation (Performance Tech. Specifications)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latin typeface="+mn-lt"/>
              </a:rPr>
              <a:t>Internal Emergency Plan 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latin typeface="+mn-lt"/>
              </a:rPr>
              <a:t>Provisions for closure and financial coverage 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latin typeface="+mn-lt"/>
              </a:rPr>
              <a:t>Economic budget of the investment to be made 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>
                <a:latin typeface="+mn-lt"/>
              </a:rPr>
              <a:t>Physical Protection Plan (Security)</a:t>
            </a:r>
          </a:p>
        </p:txBody>
      </p:sp>
      <p:pic>
        <p:nvPicPr>
          <p:cNvPr id="6" name="Imagen 5" descr="Empleado de oficina buscando archivos">
            <a:extLst>
              <a:ext uri="{FF2B5EF4-FFF2-40B4-BE49-F238E27FC236}">
                <a16:creationId xmlns:a16="http://schemas.microsoft.com/office/drawing/2014/main" id="{7E8C7505-269B-D00A-D7FB-BE4C0136D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736" y="3837181"/>
            <a:ext cx="2657252" cy="1992719"/>
          </a:xfrm>
          <a:prstGeom prst="rect">
            <a:avLst/>
          </a:prstGeom>
        </p:spPr>
      </p:pic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564A3D66-0458-D30F-A9A4-4B1EB6109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pic>
        <p:nvPicPr>
          <p:cNvPr id="3" name="Picture 18" descr="Radioactive on Google Noto Color Emoji 15.0">
            <a:extLst>
              <a:ext uri="{FF2B5EF4-FFF2-40B4-BE49-F238E27FC236}">
                <a16:creationId xmlns:a16="http://schemas.microsoft.com/office/drawing/2014/main" id="{368A5F2F-4C02-D1EA-B07F-7A5A43D4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31" y="117787"/>
            <a:ext cx="435211" cy="4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FB8A6-DDB4-65C9-5CA2-CB1884373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Analysis Report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14102F-1DF8-BD6F-9071-D5B4162857AE}"/>
              </a:ext>
            </a:extLst>
          </p:cNvPr>
          <p:cNvSpPr/>
          <p:nvPr/>
        </p:nvSpPr>
        <p:spPr>
          <a:xfrm>
            <a:off x="1375885" y="1773068"/>
            <a:ext cx="52565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General Description of the Facility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Main Design Criteria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Design Basis of the Facility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Conduct of Operation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Protection Against Radiation and Waste Management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</a:rPr>
              <a:t>Accident Analyses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 Requirements</a:t>
            </a:r>
          </a:p>
          <a:p>
            <a:pPr marL="838190" marR="0" lvl="1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...</a:t>
            </a: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A0AF1E-1723-9104-580D-9696C50424D3}"/>
              </a:ext>
            </a:extLst>
          </p:cNvPr>
          <p:cNvSpPr/>
          <p:nvPr/>
        </p:nvSpPr>
        <p:spPr>
          <a:xfrm>
            <a:off x="397996" y="1120069"/>
            <a:ext cx="10522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marR="0" lvl="0" indent="-38099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Safety Analysis Report (SAR)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-&gt; Reference Document in continuous Update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460A418-5A9C-A5CC-706F-18882329834D}"/>
              </a:ext>
            </a:extLst>
          </p:cNvPr>
          <p:cNvSpPr/>
          <p:nvPr/>
        </p:nvSpPr>
        <p:spPr>
          <a:xfrm>
            <a:off x="9732404" y="3231483"/>
            <a:ext cx="237626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#41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Reference Accident Scenarios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Identified and Analysed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378879E-FE65-4AC5-563B-D170AB33085E}"/>
              </a:ext>
            </a:extLst>
          </p:cNvPr>
          <p:cNvSpPr/>
          <p:nvPr/>
        </p:nvSpPr>
        <p:spPr>
          <a:xfrm>
            <a:off x="7456792" y="4960037"/>
            <a:ext cx="2473622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Deterministic Analysis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/Reduction of conservative uncertainties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9CBA857-4FAD-B303-CC91-4492F5C94BA1}"/>
              </a:ext>
            </a:extLst>
          </p:cNvPr>
          <p:cNvSpPr/>
          <p:nvPr/>
        </p:nvSpPr>
        <p:spPr>
          <a:xfrm>
            <a:off x="3895605" y="4968922"/>
            <a:ext cx="2775900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Definition of Safety Requirements, Safety Important Components, and Confinement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CF8249E9-0A85-DFFD-1E97-63A3002C6861}"/>
              </a:ext>
            </a:extLst>
          </p:cNvPr>
          <p:cNvSpPr/>
          <p:nvPr/>
        </p:nvSpPr>
        <p:spPr>
          <a:xfrm>
            <a:off x="10816115" y="4624315"/>
            <a:ext cx="366968" cy="1189810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DFD23683-72C8-BB15-936C-DE72469A96D1}"/>
              </a:ext>
            </a:extLst>
          </p:cNvPr>
          <p:cNvSpPr/>
          <p:nvPr/>
        </p:nvSpPr>
        <p:spPr>
          <a:xfrm rot="5400000">
            <a:off x="10183368" y="5300488"/>
            <a:ext cx="366968" cy="660308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7D8A2422-089D-63B2-FF2D-03D4DA5CA2AD}"/>
              </a:ext>
            </a:extLst>
          </p:cNvPr>
          <p:cNvSpPr/>
          <p:nvPr/>
        </p:nvSpPr>
        <p:spPr>
          <a:xfrm rot="5400000">
            <a:off x="6826255" y="5348244"/>
            <a:ext cx="366968" cy="660308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79C0BAAA-85AD-B2D0-FF89-50810DB25432}"/>
              </a:ext>
            </a:extLst>
          </p:cNvPr>
          <p:cNvSpPr/>
          <p:nvPr/>
        </p:nvSpPr>
        <p:spPr>
          <a:xfrm rot="5400000">
            <a:off x="2351195" y="4405210"/>
            <a:ext cx="366968" cy="2625125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19964DEC-9F36-BAE0-6CB2-EE0539F35E85}"/>
              </a:ext>
            </a:extLst>
          </p:cNvPr>
          <p:cNvSpPr/>
          <p:nvPr/>
        </p:nvSpPr>
        <p:spPr>
          <a:xfrm rot="10800000">
            <a:off x="1049953" y="2556046"/>
            <a:ext cx="300056" cy="3258079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9E45A842-F922-0171-C379-02455034DAEC}"/>
              </a:ext>
            </a:extLst>
          </p:cNvPr>
          <p:cNvSpPr/>
          <p:nvPr/>
        </p:nvSpPr>
        <p:spPr>
          <a:xfrm rot="16200000">
            <a:off x="1322249" y="4358144"/>
            <a:ext cx="262311" cy="462576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F17A67BC-84F1-728D-0F2F-55ACF74F2EA4}"/>
              </a:ext>
            </a:extLst>
          </p:cNvPr>
          <p:cNvSpPr/>
          <p:nvPr/>
        </p:nvSpPr>
        <p:spPr>
          <a:xfrm rot="16200000">
            <a:off x="1322250" y="2461548"/>
            <a:ext cx="262311" cy="462576"/>
          </a:xfrm>
          <a:prstGeom prst="down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6702E9E4-9D72-4F61-D5A8-AF8375FC8607}"/>
              </a:ext>
            </a:extLst>
          </p:cNvPr>
          <p:cNvSpPr/>
          <p:nvPr/>
        </p:nvSpPr>
        <p:spPr>
          <a:xfrm rot="16200000">
            <a:off x="6909351" y="1762489"/>
            <a:ext cx="330644" cy="4868402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54717CE6-0660-4976-2739-45C13B95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/>
          <a:p>
            <a:pPr algn="r"/>
            <a:r>
              <a:rPr lang="en-GB" dirty="0"/>
              <a:t>C. Torregrosa | 2</a:t>
            </a:r>
            <a:r>
              <a:rPr lang="en-GB" baseline="30000" dirty="0"/>
              <a:t>nd</a:t>
            </a:r>
            <a:r>
              <a:rPr lang="en-GB" dirty="0"/>
              <a:t> DONES  Users Workshop  | Granada| 19</a:t>
            </a:r>
            <a:r>
              <a:rPr lang="en-GB" baseline="30000" dirty="0"/>
              <a:t>th</a:t>
            </a:r>
            <a:r>
              <a:rPr lang="en-GB" dirty="0"/>
              <a:t> October 2023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8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2988</TotalTime>
  <Words>2452</Words>
  <Application>Microsoft Office PowerPoint</Application>
  <PresentationFormat>Panorámica</PresentationFormat>
  <Paragraphs>372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1_Office Theme</vt:lpstr>
      <vt:lpstr> </vt:lpstr>
      <vt:lpstr>Outline</vt:lpstr>
      <vt:lpstr>INTRODUCTION: Top-level Regulation Framework</vt:lpstr>
      <vt:lpstr>Types of Permits Required for IFMIF-DOMES</vt:lpstr>
      <vt:lpstr>Activity Permits (non-radiological, Industrial Safety)</vt:lpstr>
      <vt:lpstr>Operation Permits – Gradual Strategy</vt:lpstr>
      <vt:lpstr>Licensing Timeline</vt:lpstr>
      <vt:lpstr>Operation Permits (Radiological) – Documentation</vt:lpstr>
      <vt:lpstr>Safety Analysis Report</vt:lpstr>
      <vt:lpstr>Outline</vt:lpstr>
      <vt:lpstr>Areas of Complementary Experiments</vt:lpstr>
      <vt:lpstr>Preliminary List of Potential Experiment Proposals</vt:lpstr>
      <vt:lpstr>Presentación de PowerPoint</vt:lpstr>
      <vt:lpstr>Some Safety Implications that shall be considered</vt:lpstr>
      <vt:lpstr>Radioactive Inventory and contribution to Material at Risk</vt:lpstr>
      <vt:lpstr>Presentación de PowerPoint</vt:lpstr>
      <vt:lpstr>Radioprotection Aspects</vt:lpstr>
      <vt:lpstr>Industrial-Conventional (non-radiological) Safety</vt:lpstr>
      <vt:lpstr>Presentación de PowerPoint</vt:lpstr>
      <vt:lpstr>IFMIF-DONES Confinement Barriers</vt:lpstr>
      <vt:lpstr>Safety Control System-Plant Safety Subsystem (SCS-PSS)</vt:lpstr>
      <vt:lpstr>PASS and RAMSES</vt:lpstr>
      <vt:lpstr>Presentación de PowerPoint</vt:lpstr>
      <vt:lpstr>Conclusions and Take-home Hints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Claudio Torregrosa</cp:lastModifiedBy>
  <cp:revision>1123</cp:revision>
  <cp:lastPrinted>2021-06-24T08:37:09Z</cp:lastPrinted>
  <dcterms:created xsi:type="dcterms:W3CDTF">2014-10-17T14:45:18Z</dcterms:created>
  <dcterms:modified xsi:type="dcterms:W3CDTF">2023-10-19T06:52:05Z</dcterms:modified>
</cp:coreProperties>
</file>