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0"/>
  </p:notesMasterIdLst>
  <p:handoutMasterIdLst>
    <p:handoutMasterId r:id="rId21"/>
  </p:handoutMasterIdLst>
  <p:sldIdLst>
    <p:sldId id="256" r:id="rId3"/>
    <p:sldId id="2146" r:id="rId4"/>
    <p:sldId id="2162" r:id="rId5"/>
    <p:sldId id="2208" r:id="rId6"/>
    <p:sldId id="1130" r:id="rId7"/>
    <p:sldId id="2154" r:id="rId8"/>
    <p:sldId id="759" r:id="rId9"/>
    <p:sldId id="1993" r:id="rId10"/>
    <p:sldId id="2129" r:id="rId11"/>
    <p:sldId id="2221" r:id="rId12"/>
    <p:sldId id="1550" r:id="rId13"/>
    <p:sldId id="2140" r:id="rId14"/>
    <p:sldId id="2141" r:id="rId15"/>
    <p:sldId id="2189" r:id="rId16"/>
    <p:sldId id="2111" r:id="rId17"/>
    <p:sldId id="2185" r:id="rId18"/>
    <p:sldId id="274" r:id="rId19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FEDED-7D25-48BC-A6FB-806CD6C35400}" v="2" dt="2023-10-17T16:47:48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91" autoAdjust="0"/>
    <p:restoredTop sz="94690" autoAdjust="0"/>
  </p:normalViewPr>
  <p:slideViewPr>
    <p:cSldViewPr showGuides="1">
      <p:cViewPr varScale="1">
        <p:scale>
          <a:sx n="138" d="100"/>
          <a:sy n="138" d="100"/>
        </p:scale>
        <p:origin x="72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9" d="100"/>
          <a:sy n="89" d="100"/>
        </p:scale>
        <p:origin x="3831" y="66"/>
      </p:cViewPr>
      <p:guideLst>
        <p:guide orient="horz" pos="3124"/>
        <p:guide pos="2140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gel Ibarra" userId="1924c2c5-2410-46e7-a954-caaba1bf0a72" providerId="ADAL" clId="{9AEFEDED-7D25-48BC-A6FB-806CD6C35400}"/>
    <pc:docChg chg="custSel addSld delSld modSld sldOrd">
      <pc:chgData name="Ángel Ibarra" userId="1924c2c5-2410-46e7-a954-caaba1bf0a72" providerId="ADAL" clId="{9AEFEDED-7D25-48BC-A6FB-806CD6C35400}" dt="2023-10-17T16:47:48.683" v="3273"/>
      <pc:docMkLst>
        <pc:docMk/>
      </pc:docMkLst>
      <pc:sldChg chg="modSp mod">
        <pc:chgData name="Ángel Ibarra" userId="1924c2c5-2410-46e7-a954-caaba1bf0a72" providerId="ADAL" clId="{9AEFEDED-7D25-48BC-A6FB-806CD6C35400}" dt="2023-10-16T16:17:44.783" v="366" actId="6549"/>
        <pc:sldMkLst>
          <pc:docMk/>
          <pc:sldMk cId="697402911" sldId="256"/>
        </pc:sldMkLst>
        <pc:spChg chg="mod">
          <ac:chgData name="Ángel Ibarra" userId="1924c2c5-2410-46e7-a954-caaba1bf0a72" providerId="ADAL" clId="{9AEFEDED-7D25-48BC-A6FB-806CD6C35400}" dt="2023-10-16T16:17:13.455" v="307" actId="20577"/>
          <ac:spMkLst>
            <pc:docMk/>
            <pc:sldMk cId="697402911" sldId="256"/>
            <ac:spMk id="7" creationId="{DD1B1AE2-8012-4110-B7D7-AABE6E96FDCC}"/>
          </ac:spMkLst>
        </pc:spChg>
        <pc:spChg chg="mod">
          <ac:chgData name="Ángel Ibarra" userId="1924c2c5-2410-46e7-a954-caaba1bf0a72" providerId="ADAL" clId="{9AEFEDED-7D25-48BC-A6FB-806CD6C35400}" dt="2023-10-16T16:17:44.783" v="366" actId="6549"/>
          <ac:spMkLst>
            <pc:docMk/>
            <pc:sldMk cId="697402911" sldId="256"/>
            <ac:spMk id="9" creationId="{04490AAA-1C10-4E66-AD10-FFF9E925EEA3}"/>
          </ac:spMkLst>
        </pc:spChg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1349984399" sldId="260"/>
        </pc:sldMkLst>
      </pc:sldChg>
      <pc:sldChg chg="del ord">
        <pc:chgData name="Ángel Ibarra" userId="1924c2c5-2410-46e7-a954-caaba1bf0a72" providerId="ADAL" clId="{9AEFEDED-7D25-48BC-A6FB-806CD6C35400}" dt="2023-10-16T17:06:37.122" v="649" actId="2696"/>
        <pc:sldMkLst>
          <pc:docMk/>
          <pc:sldMk cId="2634229447" sldId="426"/>
        </pc:sldMkLst>
      </pc:sldChg>
      <pc:sldChg chg="addSp modSp ord">
        <pc:chgData name="Ángel Ibarra" userId="1924c2c5-2410-46e7-a954-caaba1bf0a72" providerId="ADAL" clId="{9AEFEDED-7D25-48BC-A6FB-806CD6C35400}" dt="2023-10-16T16:19:49.016" v="470"/>
        <pc:sldMkLst>
          <pc:docMk/>
          <pc:sldMk cId="1552002688" sldId="759"/>
        </pc:sldMkLst>
        <pc:spChg chg="add mod">
          <ac:chgData name="Ángel Ibarra" userId="1924c2c5-2410-46e7-a954-caaba1bf0a72" providerId="ADAL" clId="{9AEFEDED-7D25-48BC-A6FB-806CD6C35400}" dt="2023-10-16T16:19:49.016" v="470"/>
          <ac:spMkLst>
            <pc:docMk/>
            <pc:sldMk cId="1552002688" sldId="759"/>
            <ac:spMk id="8" creationId="{AE4147A0-4DD8-F171-6A36-0B161889ABF2}"/>
          </ac:spMkLst>
        </pc:spChg>
      </pc:sldChg>
      <pc:sldChg chg="del">
        <pc:chgData name="Ángel Ibarra" userId="1924c2c5-2410-46e7-a954-caaba1bf0a72" providerId="ADAL" clId="{9AEFEDED-7D25-48BC-A6FB-806CD6C35400}" dt="2023-10-16T17:05:22.976" v="646" actId="2696"/>
        <pc:sldMkLst>
          <pc:docMk/>
          <pc:sldMk cId="3897773519" sldId="1051"/>
        </pc:sldMkLst>
      </pc:sldChg>
      <pc:sldChg chg="del ord">
        <pc:chgData name="Ángel Ibarra" userId="1924c2c5-2410-46e7-a954-caaba1bf0a72" providerId="ADAL" clId="{9AEFEDED-7D25-48BC-A6FB-806CD6C35400}" dt="2023-10-16T17:06:37.122" v="649" actId="2696"/>
        <pc:sldMkLst>
          <pc:docMk/>
          <pc:sldMk cId="4195178948" sldId="1062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3192386646" sldId="1116"/>
        </pc:sldMkLst>
      </pc:sldChg>
      <pc:sldChg chg="addSp modSp ord">
        <pc:chgData name="Ángel Ibarra" userId="1924c2c5-2410-46e7-a954-caaba1bf0a72" providerId="ADAL" clId="{9AEFEDED-7D25-48BC-A6FB-806CD6C35400}" dt="2023-10-16T16:19:41.755" v="469"/>
        <pc:sldMkLst>
          <pc:docMk/>
          <pc:sldMk cId="4153671231" sldId="1130"/>
        </pc:sldMkLst>
        <pc:spChg chg="add mod">
          <ac:chgData name="Ángel Ibarra" userId="1924c2c5-2410-46e7-a954-caaba1bf0a72" providerId="ADAL" clId="{9AEFEDED-7D25-48BC-A6FB-806CD6C35400}" dt="2023-10-16T16:19:41.755" v="469"/>
          <ac:spMkLst>
            <pc:docMk/>
            <pc:sldMk cId="4153671231" sldId="1130"/>
            <ac:spMk id="5" creationId="{754823F6-05C4-0968-8211-D42576144042}"/>
          </ac:spMkLst>
        </pc:spChg>
      </pc:sldChg>
      <pc:sldChg chg="add del">
        <pc:chgData name="Ángel Ibarra" userId="1924c2c5-2410-46e7-a954-caaba1bf0a72" providerId="ADAL" clId="{9AEFEDED-7D25-48BC-A6FB-806CD6C35400}" dt="2023-10-16T17:05:46.286" v="647" actId="2696"/>
        <pc:sldMkLst>
          <pc:docMk/>
          <pc:sldMk cId="2063137527" sldId="1140"/>
        </pc:sldMkLst>
      </pc:sldChg>
      <pc:sldChg chg="add del">
        <pc:chgData name="Ángel Ibarra" userId="1924c2c5-2410-46e7-a954-caaba1bf0a72" providerId="ADAL" clId="{9AEFEDED-7D25-48BC-A6FB-806CD6C35400}" dt="2023-10-16T17:05:46.286" v="647" actId="2696"/>
        <pc:sldMkLst>
          <pc:docMk/>
          <pc:sldMk cId="2400373115" sldId="1197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2880226065" sldId="1241"/>
        </pc:sldMkLst>
      </pc:sldChg>
      <pc:sldChg chg="del ord">
        <pc:chgData name="Ángel Ibarra" userId="1924c2c5-2410-46e7-a954-caaba1bf0a72" providerId="ADAL" clId="{9AEFEDED-7D25-48BC-A6FB-806CD6C35400}" dt="2023-10-17T09:44:51.763" v="3219" actId="2696"/>
        <pc:sldMkLst>
          <pc:docMk/>
          <pc:sldMk cId="3800876116" sldId="1388"/>
        </pc:sldMkLst>
      </pc:sldChg>
      <pc:sldChg chg="del ord">
        <pc:chgData name="Ángel Ibarra" userId="1924c2c5-2410-46e7-a954-caaba1bf0a72" providerId="ADAL" clId="{9AEFEDED-7D25-48BC-A6FB-806CD6C35400}" dt="2023-10-16T17:06:37.122" v="649" actId="2696"/>
        <pc:sldMkLst>
          <pc:docMk/>
          <pc:sldMk cId="2596606524" sldId="1468"/>
        </pc:sldMkLst>
      </pc:sldChg>
      <pc:sldChg chg="add del">
        <pc:chgData name="Ángel Ibarra" userId="1924c2c5-2410-46e7-a954-caaba1bf0a72" providerId="ADAL" clId="{9AEFEDED-7D25-48BC-A6FB-806CD6C35400}" dt="2023-10-16T17:05:22.976" v="646" actId="2696"/>
        <pc:sldMkLst>
          <pc:docMk/>
          <pc:sldMk cId="3732304828" sldId="1536"/>
        </pc:sldMkLst>
      </pc:sldChg>
      <pc:sldChg chg="modSp add mod ord">
        <pc:chgData name="Ángel Ibarra" userId="1924c2c5-2410-46e7-a954-caaba1bf0a72" providerId="ADAL" clId="{9AEFEDED-7D25-48BC-A6FB-806CD6C35400}" dt="2023-10-16T16:18:34.599" v="458" actId="20577"/>
        <pc:sldMkLst>
          <pc:docMk/>
          <pc:sldMk cId="2977677955" sldId="1550"/>
        </pc:sldMkLst>
        <pc:spChg chg="mod">
          <ac:chgData name="Ángel Ibarra" userId="1924c2c5-2410-46e7-a954-caaba1bf0a72" providerId="ADAL" clId="{9AEFEDED-7D25-48BC-A6FB-806CD6C35400}" dt="2023-10-16T16:18:34.599" v="458" actId="20577"/>
          <ac:spMkLst>
            <pc:docMk/>
            <pc:sldMk cId="2977677955" sldId="1550"/>
            <ac:spMk id="6" creationId="{33B6BEA0-6879-EDFF-CBA9-8926C8E56920}"/>
          </ac:spMkLst>
        </pc:spChg>
        <pc:spChg chg="mod">
          <ac:chgData name="Ángel Ibarra" userId="1924c2c5-2410-46e7-a954-caaba1bf0a72" providerId="ADAL" clId="{9AEFEDED-7D25-48BC-A6FB-806CD6C35400}" dt="2023-10-16T15:41:36.557" v="74" actId="20577"/>
          <ac:spMkLst>
            <pc:docMk/>
            <pc:sldMk cId="2977677955" sldId="1550"/>
            <ac:spMk id="7" creationId="{00000000-0000-0000-0000-000000000000}"/>
          </ac:spMkLst>
        </pc:spChg>
      </pc:sldChg>
      <pc:sldChg chg="addSp modSp ord">
        <pc:chgData name="Ángel Ibarra" userId="1924c2c5-2410-46e7-a954-caaba1bf0a72" providerId="ADAL" clId="{9AEFEDED-7D25-48BC-A6FB-806CD6C35400}" dt="2023-10-16T16:19:52.467" v="471"/>
        <pc:sldMkLst>
          <pc:docMk/>
          <pc:sldMk cId="392165161" sldId="1993"/>
        </pc:sldMkLst>
        <pc:spChg chg="add mod">
          <ac:chgData name="Ángel Ibarra" userId="1924c2c5-2410-46e7-a954-caaba1bf0a72" providerId="ADAL" clId="{9AEFEDED-7D25-48BC-A6FB-806CD6C35400}" dt="2023-10-16T16:19:52.467" v="471"/>
          <ac:spMkLst>
            <pc:docMk/>
            <pc:sldMk cId="392165161" sldId="1993"/>
            <ac:spMk id="3" creationId="{C243D028-4B47-A6FA-E055-CD9CF7521FAB}"/>
          </ac:spMkLst>
        </pc:spChg>
      </pc:sldChg>
      <pc:sldChg chg="add del modTransition">
        <pc:chgData name="Ángel Ibarra" userId="1924c2c5-2410-46e7-a954-caaba1bf0a72" providerId="ADAL" clId="{9AEFEDED-7D25-48BC-A6FB-806CD6C35400}" dt="2023-10-17T09:44:51.763" v="3219" actId="2696"/>
        <pc:sldMkLst>
          <pc:docMk/>
          <pc:sldMk cId="3714717306" sldId="2077"/>
        </pc:sldMkLst>
      </pc:sldChg>
      <pc:sldChg chg="add del">
        <pc:chgData name="Ángel Ibarra" userId="1924c2c5-2410-46e7-a954-caaba1bf0a72" providerId="ADAL" clId="{9AEFEDED-7D25-48BC-A6FB-806CD6C35400}" dt="2023-10-16T17:05:46.286" v="647" actId="2696"/>
        <pc:sldMkLst>
          <pc:docMk/>
          <pc:sldMk cId="2431184237" sldId="2086"/>
        </pc:sldMkLst>
      </pc:sldChg>
      <pc:sldChg chg="add del">
        <pc:chgData name="Ángel Ibarra" userId="1924c2c5-2410-46e7-a954-caaba1bf0a72" providerId="ADAL" clId="{9AEFEDED-7D25-48BC-A6FB-806CD6C35400}" dt="2023-10-16T17:05:22.976" v="646" actId="2696"/>
        <pc:sldMkLst>
          <pc:docMk/>
          <pc:sldMk cId="1439986604" sldId="2087"/>
        </pc:sldMkLst>
      </pc:sldChg>
      <pc:sldChg chg="addSp modSp ord">
        <pc:chgData name="Ángel Ibarra" userId="1924c2c5-2410-46e7-a954-caaba1bf0a72" providerId="ADAL" clId="{9AEFEDED-7D25-48BC-A6FB-806CD6C35400}" dt="2023-10-16T16:19:13.766" v="464"/>
        <pc:sldMkLst>
          <pc:docMk/>
          <pc:sldMk cId="492369902" sldId="2111"/>
        </pc:sldMkLst>
        <pc:spChg chg="add mod">
          <ac:chgData name="Ángel Ibarra" userId="1924c2c5-2410-46e7-a954-caaba1bf0a72" providerId="ADAL" clId="{9AEFEDED-7D25-48BC-A6FB-806CD6C35400}" dt="2023-10-16T16:19:13.766" v="464"/>
          <ac:spMkLst>
            <pc:docMk/>
            <pc:sldMk cId="492369902" sldId="2111"/>
            <ac:spMk id="5" creationId="{BACF0324-7FF0-CABF-5C4B-9C848C7CB2FB}"/>
          </ac:spMkLst>
        </pc:spChg>
      </pc:sldChg>
      <pc:sldChg chg="add del">
        <pc:chgData name="Ángel Ibarra" userId="1924c2c5-2410-46e7-a954-caaba1bf0a72" providerId="ADAL" clId="{9AEFEDED-7D25-48BC-A6FB-806CD6C35400}" dt="2023-10-16T17:05:46.286" v="647" actId="2696"/>
        <pc:sldMkLst>
          <pc:docMk/>
          <pc:sldMk cId="2190183940" sldId="2112"/>
        </pc:sldMkLst>
      </pc:sldChg>
      <pc:sldChg chg="addSp delSp modSp mod ord">
        <pc:chgData name="Ángel Ibarra" userId="1924c2c5-2410-46e7-a954-caaba1bf0a72" providerId="ADAL" clId="{9AEFEDED-7D25-48BC-A6FB-806CD6C35400}" dt="2023-10-16T15:52:19.188" v="186" actId="478"/>
        <pc:sldMkLst>
          <pc:docMk/>
          <pc:sldMk cId="3692802027" sldId="2129"/>
        </pc:sldMkLst>
        <pc:spChg chg="del">
          <ac:chgData name="Ángel Ibarra" userId="1924c2c5-2410-46e7-a954-caaba1bf0a72" providerId="ADAL" clId="{9AEFEDED-7D25-48BC-A6FB-806CD6C35400}" dt="2023-10-16T15:42:04.006" v="75" actId="478"/>
          <ac:spMkLst>
            <pc:docMk/>
            <pc:sldMk cId="3692802027" sldId="2129"/>
            <ac:spMk id="3" creationId="{CA3E6996-93D4-979A-A6A2-DBDA124A094F}"/>
          </ac:spMkLst>
        </pc:spChg>
        <pc:spChg chg="add del mod">
          <ac:chgData name="Ángel Ibarra" userId="1924c2c5-2410-46e7-a954-caaba1bf0a72" providerId="ADAL" clId="{9AEFEDED-7D25-48BC-A6FB-806CD6C35400}" dt="2023-10-16T15:52:19.188" v="186" actId="478"/>
          <ac:spMkLst>
            <pc:docMk/>
            <pc:sldMk cId="3692802027" sldId="2129"/>
            <ac:spMk id="7" creationId="{F5F73D1B-CD2F-0F78-34F0-A2014F3235E2}"/>
          </ac:spMkLst>
        </pc:spChg>
        <pc:spChg chg="mod">
          <ac:chgData name="Ángel Ibarra" userId="1924c2c5-2410-46e7-a954-caaba1bf0a72" providerId="ADAL" clId="{9AEFEDED-7D25-48BC-A6FB-806CD6C35400}" dt="2023-10-16T15:51:04.474" v="175" actId="21"/>
          <ac:spMkLst>
            <pc:docMk/>
            <pc:sldMk cId="3692802027" sldId="2129"/>
            <ac:spMk id="25" creationId="{157AEDA9-ACE0-95C4-47B7-945FFCF27ACD}"/>
          </ac:spMkLst>
        </pc:spChg>
      </pc:sldChg>
      <pc:sldChg chg="add del">
        <pc:chgData name="Ángel Ibarra" userId="1924c2c5-2410-46e7-a954-caaba1bf0a72" providerId="ADAL" clId="{9AEFEDED-7D25-48BC-A6FB-806CD6C35400}" dt="2023-10-16T17:05:22.976" v="646" actId="2696"/>
        <pc:sldMkLst>
          <pc:docMk/>
          <pc:sldMk cId="3401641374" sldId="2139"/>
        </pc:sldMkLst>
      </pc:sldChg>
      <pc:sldChg chg="addSp delSp modSp add ord">
        <pc:chgData name="Ángel Ibarra" userId="1924c2c5-2410-46e7-a954-caaba1bf0a72" providerId="ADAL" clId="{9AEFEDED-7D25-48BC-A6FB-806CD6C35400}" dt="2023-10-16T16:18:59.822" v="461"/>
        <pc:sldMkLst>
          <pc:docMk/>
          <pc:sldMk cId="134024163" sldId="2140"/>
        </pc:sldMkLst>
        <pc:spChg chg="del">
          <ac:chgData name="Ángel Ibarra" userId="1924c2c5-2410-46e7-a954-caaba1bf0a72" providerId="ADAL" clId="{9AEFEDED-7D25-48BC-A6FB-806CD6C35400}" dt="2023-10-16T16:18:42.103" v="459" actId="478"/>
          <ac:spMkLst>
            <pc:docMk/>
            <pc:sldMk cId="134024163" sldId="2140"/>
            <ac:spMk id="6" creationId="{D3EECFFC-B78D-96D7-123A-88E6D84D27BB}"/>
          </ac:spMkLst>
        </pc:spChg>
        <pc:spChg chg="add mod">
          <ac:chgData name="Ángel Ibarra" userId="1924c2c5-2410-46e7-a954-caaba1bf0a72" providerId="ADAL" clId="{9AEFEDED-7D25-48BC-A6FB-806CD6C35400}" dt="2023-10-16T16:18:59.822" v="461"/>
          <ac:spMkLst>
            <pc:docMk/>
            <pc:sldMk cId="134024163" sldId="2140"/>
            <ac:spMk id="11" creationId="{5043B2BA-08FB-FB26-51D0-210BB89047D0}"/>
          </ac:spMkLst>
        </pc:spChg>
      </pc:sldChg>
      <pc:sldChg chg="addSp delSp modSp add mod ord">
        <pc:chgData name="Ángel Ibarra" userId="1924c2c5-2410-46e7-a954-caaba1bf0a72" providerId="ADAL" clId="{9AEFEDED-7D25-48BC-A6FB-806CD6C35400}" dt="2023-10-16T16:19:04.776" v="462"/>
        <pc:sldMkLst>
          <pc:docMk/>
          <pc:sldMk cId="1674758717" sldId="2141"/>
        </pc:sldMkLst>
        <pc:spChg chg="add mod">
          <ac:chgData name="Ángel Ibarra" userId="1924c2c5-2410-46e7-a954-caaba1bf0a72" providerId="ADAL" clId="{9AEFEDED-7D25-48BC-A6FB-806CD6C35400}" dt="2023-10-16T16:19:04.776" v="462"/>
          <ac:spMkLst>
            <pc:docMk/>
            <pc:sldMk cId="1674758717" sldId="2141"/>
            <ac:spMk id="4" creationId="{D54EECD9-F61A-498E-1CBA-B5E759D2A2B7}"/>
          </ac:spMkLst>
        </pc:spChg>
        <pc:spChg chg="del">
          <ac:chgData name="Ángel Ibarra" userId="1924c2c5-2410-46e7-a954-caaba1bf0a72" providerId="ADAL" clId="{9AEFEDED-7D25-48BC-A6FB-806CD6C35400}" dt="2023-10-16T16:12:54.959" v="269" actId="478"/>
          <ac:spMkLst>
            <pc:docMk/>
            <pc:sldMk cId="1674758717" sldId="2141"/>
            <ac:spMk id="5" creationId="{CAE27066-7E31-E48D-D5A7-2C25CDAC7BA6}"/>
          </ac:spMkLst>
        </pc:spChg>
        <pc:spChg chg="del">
          <ac:chgData name="Ángel Ibarra" userId="1924c2c5-2410-46e7-a954-caaba1bf0a72" providerId="ADAL" clId="{9AEFEDED-7D25-48BC-A6FB-806CD6C35400}" dt="2023-10-16T16:18:46.432" v="460" actId="478"/>
          <ac:spMkLst>
            <pc:docMk/>
            <pc:sldMk cId="1674758717" sldId="2141"/>
            <ac:spMk id="6" creationId="{D167198B-C195-FBB0-0FBB-DECD5F00370A}"/>
          </ac:spMkLst>
        </pc:spChg>
      </pc:sldChg>
      <pc:sldChg chg="add del">
        <pc:chgData name="Ángel Ibarra" userId="1924c2c5-2410-46e7-a954-caaba1bf0a72" providerId="ADAL" clId="{9AEFEDED-7D25-48BC-A6FB-806CD6C35400}" dt="2023-10-16T17:05:46.286" v="647" actId="2696"/>
        <pc:sldMkLst>
          <pc:docMk/>
          <pc:sldMk cId="437000655" sldId="2143"/>
        </pc:sldMkLst>
      </pc:sldChg>
      <pc:sldChg chg="addSp modSp ord">
        <pc:chgData name="Ángel Ibarra" userId="1924c2c5-2410-46e7-a954-caaba1bf0a72" providerId="ADAL" clId="{9AEFEDED-7D25-48BC-A6FB-806CD6C35400}" dt="2023-10-16T16:19:30.156" v="466"/>
        <pc:sldMkLst>
          <pc:docMk/>
          <pc:sldMk cId="2789892601" sldId="2146"/>
        </pc:sldMkLst>
        <pc:spChg chg="add mod">
          <ac:chgData name="Ángel Ibarra" userId="1924c2c5-2410-46e7-a954-caaba1bf0a72" providerId="ADAL" clId="{9AEFEDED-7D25-48BC-A6FB-806CD6C35400}" dt="2023-10-16T16:19:30.156" v="466"/>
          <ac:spMkLst>
            <pc:docMk/>
            <pc:sldMk cId="2789892601" sldId="2146"/>
            <ac:spMk id="2" creationId="{BEEE028E-CDA0-3943-0F7A-979F9A9F0E68}"/>
          </ac:spMkLst>
        </pc:spChg>
      </pc:sldChg>
      <pc:sldChg chg="addSp modSp add">
        <pc:chgData name="Ángel Ibarra" userId="1924c2c5-2410-46e7-a954-caaba1bf0a72" providerId="ADAL" clId="{9AEFEDED-7D25-48BC-A6FB-806CD6C35400}" dt="2023-10-17T16:47:48.683" v="3273"/>
        <pc:sldMkLst>
          <pc:docMk/>
          <pc:sldMk cId="1880403187" sldId="2154"/>
        </pc:sldMkLst>
        <pc:spChg chg="add mod">
          <ac:chgData name="Ángel Ibarra" userId="1924c2c5-2410-46e7-a954-caaba1bf0a72" providerId="ADAL" clId="{9AEFEDED-7D25-48BC-A6FB-806CD6C35400}" dt="2023-10-17T16:47:48.683" v="3273"/>
          <ac:spMkLst>
            <pc:docMk/>
            <pc:sldMk cId="1880403187" sldId="2154"/>
            <ac:spMk id="7" creationId="{06463BCF-D702-D02D-6B55-5C41BA656F24}"/>
          </ac:spMkLst>
        </pc:spChg>
      </pc:sldChg>
      <pc:sldChg chg="add del">
        <pc:chgData name="Ángel Ibarra" userId="1924c2c5-2410-46e7-a954-caaba1bf0a72" providerId="ADAL" clId="{9AEFEDED-7D25-48BC-A6FB-806CD6C35400}" dt="2023-10-16T17:05:22.976" v="646" actId="2696"/>
        <pc:sldMkLst>
          <pc:docMk/>
          <pc:sldMk cId="2616902539" sldId="2156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2511594378" sldId="2160"/>
        </pc:sldMkLst>
      </pc:sldChg>
      <pc:sldChg chg="addSp modSp">
        <pc:chgData name="Ángel Ibarra" userId="1924c2c5-2410-46e7-a954-caaba1bf0a72" providerId="ADAL" clId="{9AEFEDED-7D25-48BC-A6FB-806CD6C35400}" dt="2023-10-16T16:19:33.878" v="467"/>
        <pc:sldMkLst>
          <pc:docMk/>
          <pc:sldMk cId="915627756" sldId="2162"/>
        </pc:sldMkLst>
        <pc:spChg chg="add mod">
          <ac:chgData name="Ángel Ibarra" userId="1924c2c5-2410-46e7-a954-caaba1bf0a72" providerId="ADAL" clId="{9AEFEDED-7D25-48BC-A6FB-806CD6C35400}" dt="2023-10-16T16:19:33.878" v="467"/>
          <ac:spMkLst>
            <pc:docMk/>
            <pc:sldMk cId="915627756" sldId="2162"/>
            <ac:spMk id="2" creationId="{D41189E4-3E69-58FD-24E3-B00BDC7D6255}"/>
          </ac:spMkLst>
        </pc:spChg>
      </pc:sldChg>
      <pc:sldChg chg="add del ord">
        <pc:chgData name="Ángel Ibarra" userId="1924c2c5-2410-46e7-a954-caaba1bf0a72" providerId="ADAL" clId="{9AEFEDED-7D25-48BC-A6FB-806CD6C35400}" dt="2023-10-17T09:47:50.163" v="3270" actId="2696"/>
        <pc:sldMkLst>
          <pc:docMk/>
          <pc:sldMk cId="1513360539" sldId="2167"/>
        </pc:sldMkLst>
      </pc:sldChg>
      <pc:sldChg chg="add del ord">
        <pc:chgData name="Ángel Ibarra" userId="1924c2c5-2410-46e7-a954-caaba1bf0a72" providerId="ADAL" clId="{9AEFEDED-7D25-48BC-A6FB-806CD6C35400}" dt="2023-10-17T09:47:50.163" v="3270" actId="2696"/>
        <pc:sldMkLst>
          <pc:docMk/>
          <pc:sldMk cId="529976047" sldId="2168"/>
        </pc:sldMkLst>
      </pc:sldChg>
      <pc:sldChg chg="add del">
        <pc:chgData name="Ángel Ibarra" userId="1924c2c5-2410-46e7-a954-caaba1bf0a72" providerId="ADAL" clId="{9AEFEDED-7D25-48BC-A6FB-806CD6C35400}" dt="2023-10-17T09:44:51.763" v="3219" actId="2696"/>
        <pc:sldMkLst>
          <pc:docMk/>
          <pc:sldMk cId="3580352408" sldId="2171"/>
        </pc:sldMkLst>
      </pc:sldChg>
      <pc:sldChg chg="add del">
        <pc:chgData name="Ángel Ibarra" userId="1924c2c5-2410-46e7-a954-caaba1bf0a72" providerId="ADAL" clId="{9AEFEDED-7D25-48BC-A6FB-806CD6C35400}" dt="2023-10-17T09:44:51.763" v="3219" actId="2696"/>
        <pc:sldMkLst>
          <pc:docMk/>
          <pc:sldMk cId="3874726603" sldId="2172"/>
        </pc:sldMkLst>
      </pc:sldChg>
      <pc:sldChg chg="add del ord">
        <pc:chgData name="Ángel Ibarra" userId="1924c2c5-2410-46e7-a954-caaba1bf0a72" providerId="ADAL" clId="{9AEFEDED-7D25-48BC-A6FB-806CD6C35400}" dt="2023-10-17T09:47:50.163" v="3270" actId="2696"/>
        <pc:sldMkLst>
          <pc:docMk/>
          <pc:sldMk cId="481227300" sldId="2174"/>
        </pc:sldMkLst>
      </pc:sldChg>
      <pc:sldChg chg="modSp del mod ord">
        <pc:chgData name="Ángel Ibarra" userId="1924c2c5-2410-46e7-a954-caaba1bf0a72" providerId="ADAL" clId="{9AEFEDED-7D25-48BC-A6FB-806CD6C35400}" dt="2023-10-17T09:47:50.163" v="3270" actId="2696"/>
        <pc:sldMkLst>
          <pc:docMk/>
          <pc:sldMk cId="2582584368" sldId="2175"/>
        </pc:sldMkLst>
        <pc:spChg chg="mod">
          <ac:chgData name="Ángel Ibarra" userId="1924c2c5-2410-46e7-a954-caaba1bf0a72" providerId="ADAL" clId="{9AEFEDED-7D25-48BC-A6FB-806CD6C35400}" dt="2023-10-17T08:51:55.061" v="2269" actId="404"/>
          <ac:spMkLst>
            <pc:docMk/>
            <pc:sldMk cId="2582584368" sldId="2175"/>
            <ac:spMk id="12" creationId="{C134C49F-93EE-5894-D03A-914F65FD4F8E}"/>
          </ac:spMkLst>
        </pc:spChg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1051188981" sldId="2176"/>
        </pc:sldMkLst>
      </pc:sldChg>
      <pc:sldChg chg="addSp modSp mod ord">
        <pc:chgData name="Ángel Ibarra" userId="1924c2c5-2410-46e7-a954-caaba1bf0a72" providerId="ADAL" clId="{9AEFEDED-7D25-48BC-A6FB-806CD6C35400}" dt="2023-10-16T16:20:36.815" v="567" actId="20577"/>
        <pc:sldMkLst>
          <pc:docMk/>
          <pc:sldMk cId="1541959590" sldId="2185"/>
        </pc:sldMkLst>
        <pc:spChg chg="mod">
          <ac:chgData name="Ángel Ibarra" userId="1924c2c5-2410-46e7-a954-caaba1bf0a72" providerId="ADAL" clId="{9AEFEDED-7D25-48BC-A6FB-806CD6C35400}" dt="2023-10-16T16:20:36.815" v="567" actId="20577"/>
          <ac:spMkLst>
            <pc:docMk/>
            <pc:sldMk cId="1541959590" sldId="2185"/>
            <ac:spMk id="2" creationId="{F0F044BE-05F9-C83B-220B-B416E2F57658}"/>
          </ac:spMkLst>
        </pc:spChg>
        <pc:spChg chg="add mod">
          <ac:chgData name="Ángel Ibarra" userId="1924c2c5-2410-46e7-a954-caaba1bf0a72" providerId="ADAL" clId="{9AEFEDED-7D25-48BC-A6FB-806CD6C35400}" dt="2023-10-16T16:19:18.266" v="465"/>
          <ac:spMkLst>
            <pc:docMk/>
            <pc:sldMk cId="1541959590" sldId="2185"/>
            <ac:spMk id="3" creationId="{3106E662-C6F7-8338-8DEA-4768E2CF208F}"/>
          </ac:spMkLst>
        </pc:spChg>
      </pc:sldChg>
      <pc:sldChg chg="addSp modSp ord">
        <pc:chgData name="Ángel Ibarra" userId="1924c2c5-2410-46e7-a954-caaba1bf0a72" providerId="ADAL" clId="{9AEFEDED-7D25-48BC-A6FB-806CD6C35400}" dt="2023-10-16T16:19:08.466" v="463"/>
        <pc:sldMkLst>
          <pc:docMk/>
          <pc:sldMk cId="3267891348" sldId="2189"/>
        </pc:sldMkLst>
        <pc:spChg chg="add mod">
          <ac:chgData name="Ángel Ibarra" userId="1924c2c5-2410-46e7-a954-caaba1bf0a72" providerId="ADAL" clId="{9AEFEDED-7D25-48BC-A6FB-806CD6C35400}" dt="2023-10-16T16:19:08.466" v="463"/>
          <ac:spMkLst>
            <pc:docMk/>
            <pc:sldMk cId="3267891348" sldId="2189"/>
            <ac:spMk id="4" creationId="{3D820480-E471-B5AA-0220-6D34CECD7BA3}"/>
          </ac:spMkLst>
        </pc:spChg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3190943173" sldId="2205"/>
        </pc:sldMkLst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3681018900" sldId="2206"/>
        </pc:sldMkLst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2836578461" sldId="2207"/>
        </pc:sldMkLst>
      </pc:sldChg>
      <pc:sldChg chg="addSp modSp">
        <pc:chgData name="Ángel Ibarra" userId="1924c2c5-2410-46e7-a954-caaba1bf0a72" providerId="ADAL" clId="{9AEFEDED-7D25-48BC-A6FB-806CD6C35400}" dt="2023-10-16T16:19:37.945" v="468"/>
        <pc:sldMkLst>
          <pc:docMk/>
          <pc:sldMk cId="2135149387" sldId="2208"/>
        </pc:sldMkLst>
        <pc:spChg chg="add mod">
          <ac:chgData name="Ángel Ibarra" userId="1924c2c5-2410-46e7-a954-caaba1bf0a72" providerId="ADAL" clId="{9AEFEDED-7D25-48BC-A6FB-806CD6C35400}" dt="2023-10-16T16:19:37.945" v="468"/>
          <ac:spMkLst>
            <pc:docMk/>
            <pc:sldMk cId="2135149387" sldId="2208"/>
            <ac:spMk id="2" creationId="{D6F7FC81-E3A9-4F8B-17AD-879E17D818EC}"/>
          </ac:spMkLst>
        </pc:spChg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564114420" sldId="2211"/>
        </pc:sldMkLst>
      </pc:sldChg>
      <pc:sldChg chg="del">
        <pc:chgData name="Ángel Ibarra" userId="1924c2c5-2410-46e7-a954-caaba1bf0a72" providerId="ADAL" clId="{9AEFEDED-7D25-48BC-A6FB-806CD6C35400}" dt="2023-10-16T16:12:00.383" v="263" actId="2696"/>
        <pc:sldMkLst>
          <pc:docMk/>
          <pc:sldMk cId="3267784478" sldId="2212"/>
        </pc:sldMkLst>
      </pc:sldChg>
      <pc:sldChg chg="del">
        <pc:chgData name="Ángel Ibarra" userId="1924c2c5-2410-46e7-a954-caaba1bf0a72" providerId="ADAL" clId="{9AEFEDED-7D25-48BC-A6FB-806CD6C35400}" dt="2023-10-16T16:12:00.383" v="263" actId="2696"/>
        <pc:sldMkLst>
          <pc:docMk/>
          <pc:sldMk cId="1568792087" sldId="2213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4217897244" sldId="2214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3744119905" sldId="2215"/>
        </pc:sldMkLst>
      </pc:sldChg>
      <pc:sldChg chg="del ord">
        <pc:chgData name="Ángel Ibarra" userId="1924c2c5-2410-46e7-a954-caaba1bf0a72" providerId="ADAL" clId="{9AEFEDED-7D25-48BC-A6FB-806CD6C35400}" dt="2023-10-16T17:05:46.286" v="647" actId="2696"/>
        <pc:sldMkLst>
          <pc:docMk/>
          <pc:sldMk cId="309233994" sldId="2216"/>
        </pc:sldMkLst>
      </pc:sldChg>
      <pc:sldChg chg="del ord">
        <pc:chgData name="Ángel Ibarra" userId="1924c2c5-2410-46e7-a954-caaba1bf0a72" providerId="ADAL" clId="{9AEFEDED-7D25-48BC-A6FB-806CD6C35400}" dt="2023-10-16T17:06:30.517" v="648" actId="2696"/>
        <pc:sldMkLst>
          <pc:docMk/>
          <pc:sldMk cId="2508294978" sldId="2217"/>
        </pc:sldMkLst>
      </pc:sldChg>
      <pc:sldChg chg="modSp add del mod">
        <pc:chgData name="Ángel Ibarra" userId="1924c2c5-2410-46e7-a954-caaba1bf0a72" providerId="ADAL" clId="{9AEFEDED-7D25-48BC-A6FB-806CD6C35400}" dt="2023-10-16T17:05:22.976" v="646" actId="2696"/>
        <pc:sldMkLst>
          <pc:docMk/>
          <pc:sldMk cId="2906345613" sldId="2218"/>
        </pc:sldMkLst>
        <pc:spChg chg="mod">
          <ac:chgData name="Ángel Ibarra" userId="1924c2c5-2410-46e7-a954-caaba1bf0a72" providerId="ADAL" clId="{9AEFEDED-7D25-48BC-A6FB-806CD6C35400}" dt="2023-10-16T16:24:23.263" v="571" actId="27636"/>
          <ac:spMkLst>
            <pc:docMk/>
            <pc:sldMk cId="2906345613" sldId="2218"/>
            <ac:spMk id="3" creationId="{351F8D5B-EE1D-3AF4-DF94-7EF0E816A3EC}"/>
          </ac:spMkLst>
        </pc:spChg>
      </pc:sldChg>
      <pc:sldChg chg="add del">
        <pc:chgData name="Ángel Ibarra" userId="1924c2c5-2410-46e7-a954-caaba1bf0a72" providerId="ADAL" clId="{9AEFEDED-7D25-48BC-A6FB-806CD6C35400}" dt="2023-10-16T17:05:22.976" v="646" actId="2696"/>
        <pc:sldMkLst>
          <pc:docMk/>
          <pc:sldMk cId="2444512286" sldId="2219"/>
        </pc:sldMkLst>
      </pc:sldChg>
      <pc:sldChg chg="modSp new del mod">
        <pc:chgData name="Ángel Ibarra" userId="1924c2c5-2410-46e7-a954-caaba1bf0a72" providerId="ADAL" clId="{9AEFEDED-7D25-48BC-A6FB-806CD6C35400}" dt="2023-10-17T16:47:37.071" v="3272" actId="2696"/>
        <pc:sldMkLst>
          <pc:docMk/>
          <pc:sldMk cId="234907652" sldId="2220"/>
        </pc:sldMkLst>
        <pc:spChg chg="mod">
          <ac:chgData name="Ángel Ibarra" userId="1924c2c5-2410-46e7-a954-caaba1bf0a72" providerId="ADAL" clId="{9AEFEDED-7D25-48BC-A6FB-806CD6C35400}" dt="2023-10-16T15:31:03.709" v="32" actId="20577"/>
          <ac:spMkLst>
            <pc:docMk/>
            <pc:sldMk cId="234907652" sldId="2220"/>
            <ac:spMk id="3" creationId="{112F2BA2-F7C2-891D-CDEA-07E21A482FE8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3461997008" sldId="2220"/>
        </pc:sldMkLst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620060423" sldId="2221"/>
        </pc:sldMkLst>
      </pc:sldChg>
      <pc:sldChg chg="modSp mod">
        <pc:chgData name="Ángel Ibarra" userId="1924c2c5-2410-46e7-a954-caaba1bf0a72" providerId="ADAL" clId="{9AEFEDED-7D25-48BC-A6FB-806CD6C35400}" dt="2023-10-16T16:12:32.100" v="268" actId="113"/>
        <pc:sldMkLst>
          <pc:docMk/>
          <pc:sldMk cId="4048846560" sldId="2221"/>
        </pc:sldMkLst>
        <pc:spChg chg="mod">
          <ac:chgData name="Ángel Ibarra" userId="1924c2c5-2410-46e7-a954-caaba1bf0a72" providerId="ADAL" clId="{9AEFEDED-7D25-48BC-A6FB-806CD6C35400}" dt="2023-10-16T16:12:32.100" v="268" actId="113"/>
          <ac:spMkLst>
            <pc:docMk/>
            <pc:sldMk cId="4048846560" sldId="2221"/>
            <ac:spMk id="7" creationId="{F5F73D1B-CD2F-0F78-34F0-A2014F3235E2}"/>
          </ac:spMkLst>
        </pc:spChg>
      </pc:sldChg>
      <pc:sldChg chg="modSp add del mod">
        <pc:chgData name="Ángel Ibarra" userId="1924c2c5-2410-46e7-a954-caaba1bf0a72" providerId="ADAL" clId="{9AEFEDED-7D25-48BC-A6FB-806CD6C35400}" dt="2023-10-17T09:47:50.163" v="3270" actId="2696"/>
        <pc:sldMkLst>
          <pc:docMk/>
          <pc:sldMk cId="1282983779" sldId="2222"/>
        </pc:sldMkLst>
        <pc:spChg chg="mod">
          <ac:chgData name="Ángel Ibarra" userId="1924c2c5-2410-46e7-a954-caaba1bf0a72" providerId="ADAL" clId="{9AEFEDED-7D25-48BC-A6FB-806CD6C35400}" dt="2023-10-16T16:25:30.134" v="639" actId="6549"/>
          <ac:spMkLst>
            <pc:docMk/>
            <pc:sldMk cId="1282983779" sldId="2222"/>
            <ac:spMk id="7" creationId="{DD1B1AE2-8012-4110-B7D7-AABE6E96FDCC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738020646" sldId="2222"/>
        </pc:sldMkLst>
      </pc:sldChg>
      <pc:sldChg chg="addSp delSp modSp add del mod">
        <pc:chgData name="Ángel Ibarra" userId="1924c2c5-2410-46e7-a954-caaba1bf0a72" providerId="ADAL" clId="{9AEFEDED-7D25-48BC-A6FB-806CD6C35400}" dt="2023-10-17T09:47:50.163" v="3270" actId="2696"/>
        <pc:sldMkLst>
          <pc:docMk/>
          <pc:sldMk cId="1427466156" sldId="2223"/>
        </pc:sldMkLst>
        <pc:spChg chg="mod">
          <ac:chgData name="Ángel Ibarra" userId="1924c2c5-2410-46e7-a954-caaba1bf0a72" providerId="ADAL" clId="{9AEFEDED-7D25-48BC-A6FB-806CD6C35400}" dt="2023-10-17T08:27:03.661" v="1304" actId="20577"/>
          <ac:spMkLst>
            <pc:docMk/>
            <pc:sldMk cId="1427466156" sldId="2223"/>
            <ac:spMk id="2" creationId="{3898A1C9-A81F-7582-30D5-A35981790532}"/>
          </ac:spMkLst>
        </pc:spChg>
        <pc:spChg chg="mod">
          <ac:chgData name="Ángel Ibarra" userId="1924c2c5-2410-46e7-a954-caaba1bf0a72" providerId="ADAL" clId="{9AEFEDED-7D25-48BC-A6FB-806CD6C35400}" dt="2023-10-17T08:50:41.516" v="2200" actId="20577"/>
          <ac:spMkLst>
            <pc:docMk/>
            <pc:sldMk cId="1427466156" sldId="2223"/>
            <ac:spMk id="3" creationId="{A2174E3A-F816-290B-4804-5B0D732100C8}"/>
          </ac:spMkLst>
        </pc:spChg>
        <pc:spChg chg="del">
          <ac:chgData name="Ángel Ibarra" userId="1924c2c5-2410-46e7-a954-caaba1bf0a72" providerId="ADAL" clId="{9AEFEDED-7D25-48BC-A6FB-806CD6C35400}" dt="2023-10-17T08:40:28.505" v="1944" actId="478"/>
          <ac:spMkLst>
            <pc:docMk/>
            <pc:sldMk cId="1427466156" sldId="2223"/>
            <ac:spMk id="4" creationId="{3D820480-E471-B5AA-0220-6D34CECD7BA3}"/>
          </ac:spMkLst>
        </pc:spChg>
        <pc:spChg chg="add del mod">
          <ac:chgData name="Ángel Ibarra" userId="1924c2c5-2410-46e7-a954-caaba1bf0a72" providerId="ADAL" clId="{9AEFEDED-7D25-48BC-A6FB-806CD6C35400}" dt="2023-10-17T08:48:13.288" v="2054" actId="478"/>
          <ac:spMkLst>
            <pc:docMk/>
            <pc:sldMk cId="1427466156" sldId="2223"/>
            <ac:spMk id="5" creationId="{252491C8-6D0E-D902-3BD1-CD4B33FDC3C9}"/>
          </ac:spMkLst>
        </pc:spChg>
        <pc:spChg chg="add del mod">
          <ac:chgData name="Ángel Ibarra" userId="1924c2c5-2410-46e7-a954-caaba1bf0a72" providerId="ADAL" clId="{9AEFEDED-7D25-48BC-A6FB-806CD6C35400}" dt="2023-10-17T08:50:37.494" v="2199" actId="478"/>
          <ac:spMkLst>
            <pc:docMk/>
            <pc:sldMk cId="1427466156" sldId="2223"/>
            <ac:spMk id="6" creationId="{0B805BCB-9646-B830-CBB9-6A0A577A395B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3348580610" sldId="2223"/>
        </pc:sldMkLst>
      </pc:sldChg>
      <pc:sldChg chg="add del">
        <pc:chgData name="Ángel Ibarra" userId="1924c2c5-2410-46e7-a954-caaba1bf0a72" providerId="ADAL" clId="{9AEFEDED-7D25-48BC-A6FB-806CD6C35400}" dt="2023-10-16T17:04:23.923" v="642"/>
        <pc:sldMkLst>
          <pc:docMk/>
          <pc:sldMk cId="4124451285" sldId="2223"/>
        </pc:sldMkLst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422781228" sldId="2224"/>
        </pc:sldMkLst>
      </pc:sldChg>
      <pc:sldChg chg="addSp delSp modSp add del mod delAnim modAnim">
        <pc:chgData name="Ángel Ibarra" userId="1924c2c5-2410-46e7-a954-caaba1bf0a72" providerId="ADAL" clId="{9AEFEDED-7D25-48BC-A6FB-806CD6C35400}" dt="2023-10-17T09:47:50.163" v="3270" actId="2696"/>
        <pc:sldMkLst>
          <pc:docMk/>
          <pc:sldMk cId="3676310014" sldId="2224"/>
        </pc:sldMkLst>
        <pc:spChg chg="mod">
          <ac:chgData name="Ángel Ibarra" userId="1924c2c5-2410-46e7-a954-caaba1bf0a72" providerId="ADAL" clId="{9AEFEDED-7D25-48BC-A6FB-806CD6C35400}" dt="2023-10-17T09:41:00.439" v="3172" actId="6549"/>
          <ac:spMkLst>
            <pc:docMk/>
            <pc:sldMk cId="3676310014" sldId="2224"/>
            <ac:spMk id="2" creationId="{3898A1C9-A81F-7582-30D5-A35981790532}"/>
          </ac:spMkLst>
        </pc:spChg>
        <pc:spChg chg="mod">
          <ac:chgData name="Ángel Ibarra" userId="1924c2c5-2410-46e7-a954-caaba1bf0a72" providerId="ADAL" clId="{9AEFEDED-7D25-48BC-A6FB-806CD6C35400}" dt="2023-10-17T09:43:06.808" v="3203" actId="20577"/>
          <ac:spMkLst>
            <pc:docMk/>
            <pc:sldMk cId="3676310014" sldId="2224"/>
            <ac:spMk id="3" creationId="{A2174E3A-F816-290B-4804-5B0D732100C8}"/>
          </ac:spMkLst>
        </pc:spChg>
        <pc:spChg chg="add mod">
          <ac:chgData name="Ángel Ibarra" userId="1924c2c5-2410-46e7-a954-caaba1bf0a72" providerId="ADAL" clId="{9AEFEDED-7D25-48BC-A6FB-806CD6C35400}" dt="2023-10-17T09:43:35.794" v="3212" actId="208"/>
          <ac:spMkLst>
            <pc:docMk/>
            <pc:sldMk cId="3676310014" sldId="2224"/>
            <ac:spMk id="4" creationId="{26E9A389-EB6E-B6B0-D314-44D713B7EFF6}"/>
          </ac:spMkLst>
        </pc:spChg>
        <pc:spChg chg="mod">
          <ac:chgData name="Ángel Ibarra" userId="1924c2c5-2410-46e7-a954-caaba1bf0a72" providerId="ADAL" clId="{9AEFEDED-7D25-48BC-A6FB-806CD6C35400}" dt="2023-10-17T09:43:46.453" v="3215" actId="1582"/>
          <ac:spMkLst>
            <pc:docMk/>
            <pc:sldMk cId="3676310014" sldId="2224"/>
            <ac:spMk id="5" creationId="{252491C8-6D0E-D902-3BD1-CD4B33FDC3C9}"/>
          </ac:spMkLst>
        </pc:spChg>
        <pc:spChg chg="mod">
          <ac:chgData name="Ángel Ibarra" userId="1924c2c5-2410-46e7-a954-caaba1bf0a72" providerId="ADAL" clId="{9AEFEDED-7D25-48BC-A6FB-806CD6C35400}" dt="2023-10-17T09:42:20.705" v="3192"/>
          <ac:spMkLst>
            <pc:docMk/>
            <pc:sldMk cId="3676310014" sldId="2224"/>
            <ac:spMk id="7" creationId="{4BE2F982-9EC8-15DD-A4C0-5715B21D9ABC}"/>
          </ac:spMkLst>
        </pc:spChg>
        <pc:spChg chg="mod">
          <ac:chgData name="Ángel Ibarra" userId="1924c2c5-2410-46e7-a954-caaba1bf0a72" providerId="ADAL" clId="{9AEFEDED-7D25-48BC-A6FB-806CD6C35400}" dt="2023-10-17T09:42:20.705" v="3192"/>
          <ac:spMkLst>
            <pc:docMk/>
            <pc:sldMk cId="3676310014" sldId="2224"/>
            <ac:spMk id="9" creationId="{CEC9514E-9E66-262F-8606-2EA679E2DEF6}"/>
          </ac:spMkLst>
        </pc:spChg>
        <pc:spChg chg="mod">
          <ac:chgData name="Ángel Ibarra" userId="1924c2c5-2410-46e7-a954-caaba1bf0a72" providerId="ADAL" clId="{9AEFEDED-7D25-48BC-A6FB-806CD6C35400}" dt="2023-10-17T09:42:20.705" v="3192"/>
          <ac:spMkLst>
            <pc:docMk/>
            <pc:sldMk cId="3676310014" sldId="2224"/>
            <ac:spMk id="10" creationId="{B3216C78-3AF0-1D96-C5A0-887AEEF180C6}"/>
          </ac:spMkLst>
        </pc:spChg>
        <pc:spChg chg="mod">
          <ac:chgData name="Ángel Ibarra" userId="1924c2c5-2410-46e7-a954-caaba1bf0a72" providerId="ADAL" clId="{9AEFEDED-7D25-48BC-A6FB-806CD6C35400}" dt="2023-10-17T09:42:20.705" v="3192"/>
          <ac:spMkLst>
            <pc:docMk/>
            <pc:sldMk cId="3676310014" sldId="2224"/>
            <ac:spMk id="11" creationId="{540765E9-9EA7-0F16-C73A-87CD486F43C5}"/>
          </ac:spMkLst>
        </pc:spChg>
        <pc:spChg chg="mod">
          <ac:chgData name="Ángel Ibarra" userId="1924c2c5-2410-46e7-a954-caaba1bf0a72" providerId="ADAL" clId="{9AEFEDED-7D25-48BC-A6FB-806CD6C35400}" dt="2023-10-17T09:42:20.705" v="3192"/>
          <ac:spMkLst>
            <pc:docMk/>
            <pc:sldMk cId="3676310014" sldId="2224"/>
            <ac:spMk id="12" creationId="{939EEADF-942E-59AB-56D2-0922B655AEDB}"/>
          </ac:spMkLst>
        </pc:spChg>
        <pc:grpChg chg="add del mod">
          <ac:chgData name="Ángel Ibarra" userId="1924c2c5-2410-46e7-a954-caaba1bf0a72" providerId="ADAL" clId="{9AEFEDED-7D25-48BC-A6FB-806CD6C35400}" dt="2023-10-17T09:42:25.051" v="3193" actId="478"/>
          <ac:grpSpMkLst>
            <pc:docMk/>
            <pc:sldMk cId="3676310014" sldId="2224"/>
            <ac:grpSpMk id="6" creationId="{C42584D9-1055-FE43-9713-82202C993399}"/>
          </ac:grpSpMkLst>
        </pc:grpChg>
        <pc:grpChg chg="mod">
          <ac:chgData name="Ángel Ibarra" userId="1924c2c5-2410-46e7-a954-caaba1bf0a72" providerId="ADAL" clId="{9AEFEDED-7D25-48BC-A6FB-806CD6C35400}" dt="2023-10-17T09:42:20.705" v="3192"/>
          <ac:grpSpMkLst>
            <pc:docMk/>
            <pc:sldMk cId="3676310014" sldId="2224"/>
            <ac:grpSpMk id="8" creationId="{F3EA981C-47D0-FF7F-8467-01CE36486E1F}"/>
          </ac:grpSpMkLst>
        </pc:grpChg>
        <pc:picChg chg="add mod">
          <ac:chgData name="Ángel Ibarra" userId="1924c2c5-2410-46e7-a954-caaba1bf0a72" providerId="ADAL" clId="{9AEFEDED-7D25-48BC-A6FB-806CD6C35400}" dt="2023-10-17T09:42:50.860" v="3196" actId="1076"/>
          <ac:picMkLst>
            <pc:docMk/>
            <pc:sldMk cId="3676310014" sldId="2224"/>
            <ac:picMk id="13" creationId="{EC98576E-A869-2619-5299-9C0EB51E6105}"/>
          </ac:picMkLst>
        </pc:pic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271667222" sldId="2225"/>
        </pc:sldMkLst>
      </pc:sldChg>
      <pc:sldChg chg="delSp modSp add del mod">
        <pc:chgData name="Ángel Ibarra" userId="1924c2c5-2410-46e7-a954-caaba1bf0a72" providerId="ADAL" clId="{9AEFEDED-7D25-48BC-A6FB-806CD6C35400}" dt="2023-10-17T09:47:50.163" v="3270" actId="2696"/>
        <pc:sldMkLst>
          <pc:docMk/>
          <pc:sldMk cId="1463495235" sldId="2225"/>
        </pc:sldMkLst>
        <pc:spChg chg="mod">
          <ac:chgData name="Ángel Ibarra" userId="1924c2c5-2410-46e7-a954-caaba1bf0a72" providerId="ADAL" clId="{9AEFEDED-7D25-48BC-A6FB-806CD6C35400}" dt="2023-10-17T08:52:46.276" v="2275" actId="6549"/>
          <ac:spMkLst>
            <pc:docMk/>
            <pc:sldMk cId="1463495235" sldId="2225"/>
            <ac:spMk id="3" creationId="{A2174E3A-F816-290B-4804-5B0D732100C8}"/>
          </ac:spMkLst>
        </pc:spChg>
        <pc:spChg chg="del">
          <ac:chgData name="Ángel Ibarra" userId="1924c2c5-2410-46e7-a954-caaba1bf0a72" providerId="ADAL" clId="{9AEFEDED-7D25-48BC-A6FB-806CD6C35400}" dt="2023-10-17T08:52:41.600" v="2274" actId="478"/>
          <ac:spMkLst>
            <pc:docMk/>
            <pc:sldMk cId="1463495235" sldId="2225"/>
            <ac:spMk id="6" creationId="{0B805BCB-9646-B830-CBB9-6A0A577A395B}"/>
          </ac:spMkLst>
        </pc:spChg>
      </pc:sldChg>
      <pc:sldChg chg="modSp add del mod">
        <pc:chgData name="Ángel Ibarra" userId="1924c2c5-2410-46e7-a954-caaba1bf0a72" providerId="ADAL" clId="{9AEFEDED-7D25-48BC-A6FB-806CD6C35400}" dt="2023-10-17T09:47:50.163" v="3270" actId="2696"/>
        <pc:sldMkLst>
          <pc:docMk/>
          <pc:sldMk cId="1175521714" sldId="2226"/>
        </pc:sldMkLst>
        <pc:spChg chg="mod">
          <ac:chgData name="Ángel Ibarra" userId="1924c2c5-2410-46e7-a954-caaba1bf0a72" providerId="ADAL" clId="{9AEFEDED-7D25-48BC-A6FB-806CD6C35400}" dt="2023-10-17T09:44:03.005" v="3218" actId="208"/>
          <ac:spMkLst>
            <pc:docMk/>
            <pc:sldMk cId="1175521714" sldId="2226"/>
            <ac:spMk id="6" creationId="{0B805BCB-9646-B830-CBB9-6A0A577A395B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3152035412" sldId="2226"/>
        </pc:sldMkLst>
      </pc:sldChg>
      <pc:sldChg chg="modSp add del mod">
        <pc:chgData name="Ángel Ibarra" userId="1924c2c5-2410-46e7-a954-caaba1bf0a72" providerId="ADAL" clId="{9AEFEDED-7D25-48BC-A6FB-806CD6C35400}" dt="2023-10-17T09:46:49.038" v="3261" actId="2696"/>
        <pc:sldMkLst>
          <pc:docMk/>
          <pc:sldMk cId="100427236" sldId="2227"/>
        </pc:sldMkLst>
        <pc:spChg chg="mod">
          <ac:chgData name="Ángel Ibarra" userId="1924c2c5-2410-46e7-a954-caaba1bf0a72" providerId="ADAL" clId="{9AEFEDED-7D25-48BC-A6FB-806CD6C35400}" dt="2023-10-17T09:46:18.189" v="3227" actId="20577"/>
          <ac:spMkLst>
            <pc:docMk/>
            <pc:sldMk cId="100427236" sldId="2227"/>
            <ac:spMk id="2" creationId="{3898A1C9-A81F-7582-30D5-A35981790532}"/>
          </ac:spMkLst>
        </pc:spChg>
        <pc:spChg chg="mod">
          <ac:chgData name="Ángel Ibarra" userId="1924c2c5-2410-46e7-a954-caaba1bf0a72" providerId="ADAL" clId="{9AEFEDED-7D25-48BC-A6FB-806CD6C35400}" dt="2023-10-17T09:46:35.149" v="3260" actId="20577"/>
          <ac:spMkLst>
            <pc:docMk/>
            <pc:sldMk cId="100427236" sldId="2227"/>
            <ac:spMk id="3" creationId="{A2174E3A-F816-290B-4804-5B0D732100C8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853169849" sldId="2227"/>
        </pc:sldMkLst>
      </pc:sldChg>
      <pc:sldChg chg="delSp modSp new del mod">
        <pc:chgData name="Ángel Ibarra" userId="1924c2c5-2410-46e7-a954-caaba1bf0a72" providerId="ADAL" clId="{9AEFEDED-7D25-48BC-A6FB-806CD6C35400}" dt="2023-10-17T09:47:50.163" v="3270" actId="2696"/>
        <pc:sldMkLst>
          <pc:docMk/>
          <pc:sldMk cId="2085664225" sldId="2227"/>
        </pc:sldMkLst>
        <pc:spChg chg="mod">
          <ac:chgData name="Ángel Ibarra" userId="1924c2c5-2410-46e7-a954-caaba1bf0a72" providerId="ADAL" clId="{9AEFEDED-7D25-48BC-A6FB-806CD6C35400}" dt="2023-10-17T09:47:02.117" v="3268" actId="20577"/>
          <ac:spMkLst>
            <pc:docMk/>
            <pc:sldMk cId="2085664225" sldId="2227"/>
            <ac:spMk id="2" creationId="{30CE8B26-9010-5B7F-B787-8ABFB4204036}"/>
          </ac:spMkLst>
        </pc:spChg>
        <pc:spChg chg="mod">
          <ac:chgData name="Ángel Ibarra" userId="1924c2c5-2410-46e7-a954-caaba1bf0a72" providerId="ADAL" clId="{9AEFEDED-7D25-48BC-A6FB-806CD6C35400}" dt="2023-10-17T09:47:06.871" v="3269" actId="1076"/>
          <ac:spMkLst>
            <pc:docMk/>
            <pc:sldMk cId="2085664225" sldId="2227"/>
            <ac:spMk id="3" creationId="{EC6FA815-15C1-DF85-9B86-F2D90FFEDE70}"/>
          </ac:spMkLst>
        </pc:spChg>
        <pc:spChg chg="del">
          <ac:chgData name="Ángel Ibarra" userId="1924c2c5-2410-46e7-a954-caaba1bf0a72" providerId="ADAL" clId="{9AEFEDED-7D25-48BC-A6FB-806CD6C35400}" dt="2023-10-17T09:46:57.814" v="3263" actId="478"/>
          <ac:spMkLst>
            <pc:docMk/>
            <pc:sldMk cId="2085664225" sldId="2227"/>
            <ac:spMk id="4" creationId="{CAFF7FBE-0938-864B-7B73-E499B6A21338}"/>
          </ac:spMkLst>
        </pc:spChg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3616704575" sldId="2228"/>
        </pc:sldMkLst>
      </pc:sldChg>
      <pc:sldChg chg="add del">
        <pc:chgData name="Ángel Ibarra" userId="1924c2c5-2410-46e7-a954-caaba1bf0a72" providerId="ADAL" clId="{9AEFEDED-7D25-48BC-A6FB-806CD6C35400}" dt="2023-10-16T15:30:47.620" v="17"/>
        <pc:sldMkLst>
          <pc:docMk/>
          <pc:sldMk cId="1506764971" sldId="22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17/10/2023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‹Nº›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17/10/2023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6" tIns="47313" rIns="94626" bIns="4731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8"/>
            <a:ext cx="5388610" cy="4439842"/>
          </a:xfrm>
          <a:prstGeom prst="rect">
            <a:avLst/>
          </a:prstGeom>
        </p:spPr>
        <p:txBody>
          <a:bodyPr vert="horz" lIns="94626" tIns="47313" rIns="94626" bIns="4731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95536" y="1761660"/>
            <a:ext cx="8496944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395536" y="3219822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Name of presenter</a:t>
            </a:r>
            <a:endParaRPr lang="en-US" dirty="0"/>
          </a:p>
        </p:txBody>
      </p:sp>
      <p:sp>
        <p:nvSpPr>
          <p:cNvPr id="10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80" y="-342899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6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20001"/>
            <a:ext cx="3240360" cy="6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-70574"/>
            <a:ext cx="4330824" cy="668412"/>
          </a:xfrm>
        </p:spPr>
        <p:txBody>
          <a:bodyPr>
            <a:noAutofit/>
          </a:bodyPr>
          <a:lstStyle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</a:t>
            </a:r>
            <a:r>
              <a:rPr lang="en-GB" dirty="0" err="1"/>
              <a:t>Conf</a:t>
            </a:r>
            <a:r>
              <a:rPr lang="en-GB" dirty="0"/>
              <a:t>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7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03" y="67372"/>
            <a:ext cx="386189" cy="392520"/>
          </a:xfrm>
          <a:prstGeom prst="rect">
            <a:avLst/>
          </a:prstGeom>
        </p:spPr>
      </p:pic>
      <p:pic>
        <p:nvPicPr>
          <p:cNvPr id="9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-20538"/>
            <a:ext cx="936104" cy="5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6512" y="-20538"/>
            <a:ext cx="9180512" cy="576064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-74544"/>
            <a:ext cx="4680520" cy="668412"/>
          </a:xfrm>
        </p:spPr>
        <p:txBody>
          <a:bodyPr>
            <a:noAutofit/>
          </a:bodyPr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</a:t>
            </a:r>
            <a:r>
              <a:rPr lang="en-GB" dirty="0" err="1"/>
              <a:t>Conf</a:t>
            </a:r>
            <a:r>
              <a:rPr lang="en-GB" dirty="0"/>
              <a:t>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4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F49DE0A-55A3-B251-050C-9E9488AA5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-20538"/>
            <a:ext cx="746901" cy="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654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4" y="86919"/>
            <a:ext cx="458787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" y="33472"/>
            <a:ext cx="1060135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56149" y="122616"/>
            <a:ext cx="6844245" cy="342900"/>
          </a:xfrm>
        </p:spPr>
        <p:txBody>
          <a:bodyPr>
            <a:noAutofit/>
          </a:bodyPr>
          <a:lstStyle>
            <a:lvl1pPr algn="ctr">
              <a:lnSpc>
                <a:spcPts val="3200"/>
              </a:lnSpc>
              <a:defRPr sz="2800" b="1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DONES. Cost and CODA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97549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789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0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24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9" y="86916"/>
            <a:ext cx="458787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148" y="122616"/>
            <a:ext cx="6844245" cy="342900"/>
          </a:xfrm>
        </p:spPr>
        <p:txBody>
          <a:bodyPr>
            <a:noAutofit/>
          </a:bodyPr>
          <a:lstStyle>
            <a:lvl1pPr algn="ctr">
              <a:lnSpc>
                <a:spcPts val="2400"/>
              </a:lnSpc>
              <a:defRPr sz="2109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3469"/>
            <a:ext cx="106013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-3301" y="4940391"/>
            <a:ext cx="9144000" cy="201215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r">
              <a:defRPr sz="88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defRPr/>
            </a:pPr>
            <a:r>
              <a:rPr lang="it-IT"/>
              <a:t>P.Favuzza</a:t>
            </a:r>
            <a:r>
              <a:rPr lang="en-GB"/>
              <a:t>		8</a:t>
            </a:r>
            <a:r>
              <a:rPr lang="en-GB" baseline="30000"/>
              <a:t>th</a:t>
            </a:r>
            <a:r>
              <a:rPr lang="en-GB"/>
              <a:t> </a:t>
            </a:r>
            <a:r>
              <a:rPr lang="pl-PL"/>
              <a:t>WPENS Technical Meeting</a:t>
            </a:r>
            <a:r>
              <a:rPr lang="en-GB"/>
              <a:t>	       </a:t>
            </a:r>
            <a:r>
              <a:rPr lang="it-IT"/>
              <a:t>Frascati</a:t>
            </a:r>
            <a:r>
              <a:rPr lang="pl-PL"/>
              <a:t>, </a:t>
            </a:r>
            <a:r>
              <a:rPr lang="it-IT"/>
              <a:t>19</a:t>
            </a:r>
            <a:r>
              <a:rPr lang="pl-PL"/>
              <a:t>-</a:t>
            </a:r>
            <a:r>
              <a:rPr lang="it-IT"/>
              <a:t>21</a:t>
            </a:r>
            <a:r>
              <a:rPr lang="pl-PL"/>
              <a:t> </a:t>
            </a:r>
            <a:r>
              <a:rPr lang="it-IT"/>
              <a:t>Novemb</a:t>
            </a:r>
            <a:r>
              <a:rPr lang="pl-PL"/>
              <a:t>er 201</a:t>
            </a:r>
            <a:r>
              <a:rPr lang="it-IT"/>
              <a:t>9		  </a:t>
            </a:r>
            <a:r>
              <a:rPr lang="en-GB"/>
              <a:t>Page </a:t>
            </a:r>
            <a:fld id="{4F66EC46-2A95-4ACB-80B2-DCC2083C3903}" type="slidenum">
              <a:rPr lang="en-GB" smtClean="0"/>
              <a:pPr algn="l"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94106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923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17/10/2023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2" r:id="rId5"/>
    <p:sldLayoutId id="214748366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17/10/2023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219822"/>
            <a:ext cx="6480720" cy="324036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/>
              <a:t>A. Ibarra </a:t>
            </a:r>
            <a:r>
              <a:rPr lang="en-US" sz="2400" dirty="0"/>
              <a:t>(IFMIF-DONES </a:t>
            </a:r>
            <a:r>
              <a:rPr lang="en-US" sz="2400" dirty="0" err="1"/>
              <a:t>España</a:t>
            </a:r>
            <a:r>
              <a:rPr lang="en-US" sz="2400" dirty="0"/>
              <a:t> &amp; CIEMAT, Spain) and the full DONES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395536" y="1832215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Overview on DONES-related activities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490AAA-1C10-4E66-AD10-FFF9E925EEA3}"/>
              </a:ext>
            </a:extLst>
          </p:cNvPr>
          <p:cNvSpPr txBox="1">
            <a:spLocks/>
          </p:cNvSpPr>
          <p:nvPr/>
        </p:nvSpPr>
        <p:spPr>
          <a:xfrm>
            <a:off x="2304326" y="3712949"/>
            <a:ext cx="4750075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2</a:t>
            </a:r>
            <a:r>
              <a:rPr lang="en-US" sz="1400" baseline="30000" dirty="0">
                <a:solidFill>
                  <a:schemeClr val="tx1"/>
                </a:solidFill>
              </a:rPr>
              <a:t>nd</a:t>
            </a:r>
            <a:r>
              <a:rPr lang="en-US" sz="1400" dirty="0">
                <a:solidFill>
                  <a:schemeClr val="tx1"/>
                </a:solidFill>
              </a:rPr>
              <a:t> DONES Users Workshop, Granada, October 19-20th 2023</a:t>
            </a: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4" name="Picture 3" descr="image001">
            <a:extLst>
              <a:ext uri="{FF2B5EF4-FFF2-40B4-BE49-F238E27FC236}">
                <a16:creationId xmlns:a16="http://schemas.microsoft.com/office/drawing/2014/main" id="{E2412AB3-27B0-75B9-8F1B-94A69B51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15566"/>
            <a:ext cx="2016224" cy="92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18ACCF4-326B-29A7-250C-08EAE54F7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33" y="123478"/>
            <a:ext cx="1786570" cy="136815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BE530D9-451B-232A-FD95-14AA90103228}"/>
              </a:ext>
            </a:extLst>
          </p:cNvPr>
          <p:cNvGrpSpPr/>
          <p:nvPr/>
        </p:nvGrpSpPr>
        <p:grpSpPr>
          <a:xfrm>
            <a:off x="107504" y="4224438"/>
            <a:ext cx="5184576" cy="795584"/>
            <a:chOff x="423457" y="5445225"/>
            <a:chExt cx="6514461" cy="133287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D5ED8B8-DF63-3E3D-FECD-E01A96AE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3" b="-1251"/>
            <a:stretch/>
          </p:blipFill>
          <p:spPr>
            <a:xfrm>
              <a:off x="423457" y="5456767"/>
              <a:ext cx="2638675" cy="360000"/>
            </a:xfrm>
            <a:prstGeom prst="rect">
              <a:avLst/>
            </a:prstGeom>
          </p:spPr>
        </p:pic>
        <p:pic>
          <p:nvPicPr>
            <p:cNvPr id="13" name="Imagen 12" descr="Forma&#10;&#10;Descripción generada automáticamente">
              <a:extLst>
                <a:ext uri="{FF2B5EF4-FFF2-40B4-BE49-F238E27FC236}">
                  <a16:creationId xmlns:a16="http://schemas.microsoft.com/office/drawing/2014/main" id="{0692063C-5D3E-0CA9-77AF-41022B98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773" y="5445225"/>
              <a:ext cx="817889" cy="360000"/>
            </a:xfrm>
            <a:prstGeom prst="rect">
              <a:avLst/>
            </a:prstGeom>
          </p:spPr>
        </p:pic>
        <p:pic>
          <p:nvPicPr>
            <p:cNvPr id="14" name="Imagen 13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C0FD3E3B-8C63-12AF-4A57-50C17030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035" y="5456767"/>
              <a:ext cx="500957" cy="360000"/>
            </a:xfrm>
            <a:prstGeom prst="rect">
              <a:avLst/>
            </a:prstGeom>
          </p:spPr>
        </p:pic>
        <p:pic>
          <p:nvPicPr>
            <p:cNvPr id="15" name="Imagen 14" descr="Dibujo de un animal con la boca abierta&#10;&#10;Descripción generada automáticamente con confianza baja">
              <a:extLst>
                <a:ext uri="{FF2B5EF4-FFF2-40B4-BE49-F238E27FC236}">
                  <a16:creationId xmlns:a16="http://schemas.microsoft.com/office/drawing/2014/main" id="{B68DC328-41F7-7698-9A77-1E2FADEA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450" y="6410873"/>
              <a:ext cx="1220542" cy="360000"/>
            </a:xfrm>
            <a:prstGeom prst="rect">
              <a:avLst/>
            </a:prstGeom>
          </p:spPr>
        </p:pic>
        <p:pic>
          <p:nvPicPr>
            <p:cNvPr id="16" name="Imagen 15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21075F71-27A8-41F7-6E53-A2FA4902B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" t="25229" r="4327" b="21852"/>
            <a:stretch/>
          </p:blipFill>
          <p:spPr>
            <a:xfrm>
              <a:off x="3960679" y="5941358"/>
              <a:ext cx="1055201" cy="360000"/>
            </a:xfrm>
            <a:prstGeom prst="rect">
              <a:avLst/>
            </a:prstGeom>
          </p:spPr>
        </p:pic>
        <p:pic>
          <p:nvPicPr>
            <p:cNvPr id="17" name="Imagen 1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F1026BF7-8BD5-1D55-0FF1-68288368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50" y="5889978"/>
              <a:ext cx="1040949" cy="3600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C6AF784-50C7-6530-3993-72AF05FDF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31006" r="3014" b="30991"/>
            <a:stretch/>
          </p:blipFill>
          <p:spPr>
            <a:xfrm>
              <a:off x="2808124" y="5941358"/>
              <a:ext cx="1011600" cy="360000"/>
            </a:xfrm>
            <a:prstGeom prst="rect">
              <a:avLst/>
            </a:prstGeom>
          </p:spPr>
        </p:pic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98F1BD79-D2E4-4FE2-4D1E-43FADB936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785" y="5937042"/>
              <a:ext cx="371767" cy="327273"/>
            </a:xfrm>
            <a:prstGeom prst="rect">
              <a:avLst/>
            </a:prstGeom>
          </p:spPr>
        </p:pic>
        <p:pic>
          <p:nvPicPr>
            <p:cNvPr id="20" name="Imagen 19" descr="Icono&#10;&#10;Descripción generada automáticamente">
              <a:extLst>
                <a:ext uri="{FF2B5EF4-FFF2-40B4-BE49-F238E27FC236}">
                  <a16:creationId xmlns:a16="http://schemas.microsoft.com/office/drawing/2014/main" id="{7C4BA189-222B-64EC-6B52-463E0AA9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672" y="5951696"/>
              <a:ext cx="408944" cy="360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7BE1DF5-0753-C05C-9C95-C465E350C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55" y="6395632"/>
              <a:ext cx="966943" cy="360000"/>
            </a:xfrm>
            <a:prstGeom prst="rect">
              <a:avLst/>
            </a:prstGeom>
          </p:spPr>
        </p:pic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0CA36162-AB85-9BB0-6E63-75BF3BBE0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8" b="27552"/>
            <a:stretch/>
          </p:blipFill>
          <p:spPr>
            <a:xfrm>
              <a:off x="5134098" y="5889978"/>
              <a:ext cx="817886" cy="360000"/>
            </a:xfrm>
            <a:prstGeom prst="rect">
              <a:avLst/>
            </a:prstGeom>
          </p:spPr>
        </p:pic>
        <p:pic>
          <p:nvPicPr>
            <p:cNvPr id="23" name="Imagen 22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DA12346B-2D1F-A984-199C-6B198D49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539" y="6399075"/>
              <a:ext cx="870094" cy="360000"/>
            </a:xfrm>
            <a:prstGeom prst="rect">
              <a:avLst/>
            </a:prstGeom>
          </p:spPr>
        </p:pic>
        <p:pic>
          <p:nvPicPr>
            <p:cNvPr id="24" name="Imagen 23" descr="Logotipo&#10;&#10;Descripción generada automáticamente">
              <a:extLst>
                <a:ext uri="{FF2B5EF4-FFF2-40B4-BE49-F238E27FC236}">
                  <a16:creationId xmlns:a16="http://schemas.microsoft.com/office/drawing/2014/main" id="{28E30D03-2EA5-55BA-9847-8DA4FDB84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56" y="6418096"/>
              <a:ext cx="607759" cy="360000"/>
            </a:xfrm>
            <a:prstGeom prst="rect">
              <a:avLst/>
            </a:prstGeom>
          </p:spPr>
        </p:pic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8C132B6E-8C7A-24E2-F2E3-780252EB4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290" y="6410873"/>
              <a:ext cx="408413" cy="360000"/>
            </a:xfrm>
            <a:prstGeom prst="rect">
              <a:avLst/>
            </a:prstGeom>
          </p:spPr>
        </p:pic>
        <p:pic>
          <p:nvPicPr>
            <p:cNvPr id="26" name="Imagen 25" descr="Patrón de fondo&#10;&#10;Descripción generada automáticamente">
              <a:extLst>
                <a:ext uri="{FF2B5EF4-FFF2-40B4-BE49-F238E27FC236}">
                  <a16:creationId xmlns:a16="http://schemas.microsoft.com/office/drawing/2014/main" id="{E53C239E-6211-DEA6-BE80-17FE4EEB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501" y="6417595"/>
              <a:ext cx="280290" cy="3600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7EB6B37-B833-1783-5768-863492E5F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8" b="7392"/>
            <a:stretch/>
          </p:blipFill>
          <p:spPr>
            <a:xfrm>
              <a:off x="4195490" y="6395632"/>
              <a:ext cx="558082" cy="360000"/>
            </a:xfrm>
            <a:prstGeom prst="rect">
              <a:avLst/>
            </a:prstGeom>
          </p:spPr>
        </p:pic>
        <p:pic>
          <p:nvPicPr>
            <p:cNvPr id="28" name="Imagen 27" descr="Imagen que contiene firmar, texto, objeto, reloj&#10;&#10;Descripción generada automáticamente">
              <a:extLst>
                <a:ext uri="{FF2B5EF4-FFF2-40B4-BE49-F238E27FC236}">
                  <a16:creationId xmlns:a16="http://schemas.microsoft.com/office/drawing/2014/main" id="{07653E00-FA71-0A44-D4E0-C11EC1158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437" y="5461548"/>
              <a:ext cx="1370763" cy="36000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51884FD-6FFA-EEDE-35B3-3CF05C126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189" y="5463075"/>
              <a:ext cx="838729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BF0A11DF-0994-1EF8-A7AA-5B0873368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1"/>
            <a:ext cx="9126515" cy="5138179"/>
          </a:xfrm>
          <a:prstGeom prst="rect">
            <a:avLst/>
          </a:prstGeom>
          <a:effectLst>
            <a:glow rad="127000">
              <a:schemeClr val="bg1">
                <a:alpha val="46000"/>
              </a:schemeClr>
            </a:glow>
          </a:effec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57AEDA9-ACE0-95C4-47B7-945FFCF27ACD}"/>
              </a:ext>
            </a:extLst>
          </p:cNvPr>
          <p:cNvSpPr/>
          <p:nvPr/>
        </p:nvSpPr>
        <p:spPr>
          <a:xfrm>
            <a:off x="-72516" y="-92546"/>
            <a:ext cx="9289032" cy="540060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785" y="126786"/>
            <a:ext cx="8496944" cy="703467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sz="1800" b="1" dirty="0"/>
              <a:t>1st DONES </a:t>
            </a:r>
            <a:r>
              <a:rPr lang="es-ES" sz="1800" b="1" dirty="0" err="1"/>
              <a:t>Steering</a:t>
            </a:r>
            <a:r>
              <a:rPr lang="es-ES" sz="1800" b="1" dirty="0"/>
              <a:t> </a:t>
            </a:r>
            <a:r>
              <a:rPr lang="es-ES" sz="1800" b="1" dirty="0" err="1"/>
              <a:t>Committee</a:t>
            </a:r>
            <a:r>
              <a:rPr lang="es-ES" sz="1800" b="1" dirty="0"/>
              <a:t> </a:t>
            </a:r>
            <a:r>
              <a:rPr lang="es-ES" sz="1800" b="1" dirty="0" err="1"/>
              <a:t>was</a:t>
            </a:r>
            <a:r>
              <a:rPr lang="es-ES" sz="1800" b="1" dirty="0"/>
              <a:t> </a:t>
            </a:r>
            <a:r>
              <a:rPr lang="es-ES" sz="1800" b="1" dirty="0" err="1"/>
              <a:t>held</a:t>
            </a:r>
            <a:r>
              <a:rPr lang="es-ES" sz="1800" b="1" dirty="0"/>
              <a:t> in Granada, March 16th 2023</a:t>
            </a:r>
            <a:br>
              <a:rPr lang="es-ES" sz="1800" b="1" dirty="0"/>
            </a:br>
            <a:r>
              <a:rPr lang="es-ES" sz="1800" b="1" dirty="0"/>
              <a:t>			</a:t>
            </a:r>
            <a:r>
              <a:rPr lang="es-ES" sz="1200" dirty="0"/>
              <a:t>(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means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start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Construction</a:t>
            </a:r>
            <a:r>
              <a:rPr lang="es-ES" sz="1200" dirty="0"/>
              <a:t> </a:t>
            </a:r>
            <a:r>
              <a:rPr lang="es-ES" sz="1200" dirty="0" err="1"/>
              <a:t>Phase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DONES </a:t>
            </a:r>
            <a:r>
              <a:rPr lang="es-ES" sz="1200" dirty="0" err="1"/>
              <a:t>Programme</a:t>
            </a:r>
            <a:r>
              <a:rPr lang="es-ES" sz="1200" dirty="0"/>
              <a:t>)</a:t>
            </a:r>
            <a:endParaRPr lang="en-US" sz="2400" dirty="0"/>
          </a:p>
        </p:txBody>
      </p:sp>
      <p:pic>
        <p:nvPicPr>
          <p:cNvPr id="26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031B4F-335D-FC1D-18D3-B46D75725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16" y="3622321"/>
            <a:ext cx="1256234" cy="962022"/>
          </a:xfrm>
          <a:prstGeom prst="rect">
            <a:avLst/>
          </a:prstGeom>
        </p:spPr>
      </p:pic>
      <p:pic>
        <p:nvPicPr>
          <p:cNvPr id="19" name="Imagen 18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D3836778-A953-5568-FDDA-6439BBBB0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99" y="3551274"/>
            <a:ext cx="2406052" cy="1482730"/>
          </a:xfrm>
          <a:prstGeom prst="rect">
            <a:avLst/>
          </a:prstGeom>
        </p:spPr>
      </p:pic>
      <p:pic>
        <p:nvPicPr>
          <p:cNvPr id="12" name="Imagen 11" descr="Un grupo de personas paradas en un jardín&#10;&#10;Descripción generada automáticamente con confianza media">
            <a:extLst>
              <a:ext uri="{FF2B5EF4-FFF2-40B4-BE49-F238E27FC236}">
                <a16:creationId xmlns:a16="http://schemas.microsoft.com/office/drawing/2014/main" id="{57B6F886-C274-DB31-6330-F55D1402C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5" y="2755579"/>
            <a:ext cx="3478050" cy="2278425"/>
          </a:xfrm>
          <a:prstGeom prst="rect">
            <a:avLst/>
          </a:prstGeom>
        </p:spPr>
      </p:pic>
      <p:pic>
        <p:nvPicPr>
          <p:cNvPr id="6" name="Marcador de posición de imagen 5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7DD67159-2B15-C883-DE6A-30833E9C6C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 b="10637"/>
          <a:stretch>
            <a:fillRect/>
          </a:stretch>
        </p:blipFill>
        <p:spPr>
          <a:xfrm>
            <a:off x="0" y="951719"/>
            <a:ext cx="3914163" cy="2052458"/>
          </a:xfrm>
        </p:spPr>
      </p:pic>
      <p:pic>
        <p:nvPicPr>
          <p:cNvPr id="4" name="Imagen 3" descr="Un hombre en traje parado enfrente de una puerta&#10;&#10;Descripción generada automáticamente con confianza media">
            <a:extLst>
              <a:ext uri="{FF2B5EF4-FFF2-40B4-BE49-F238E27FC236}">
                <a16:creationId xmlns:a16="http://schemas.microsoft.com/office/drawing/2014/main" id="{6EE10332-98B9-9C93-A293-064036E2A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0" y="910101"/>
            <a:ext cx="3814959" cy="25433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E3566D-237C-ACF7-B72E-3E7FBDDB9721}"/>
              </a:ext>
            </a:extLst>
          </p:cNvPr>
          <p:cNvSpPr txBox="1"/>
          <p:nvPr/>
        </p:nvSpPr>
        <p:spPr>
          <a:xfrm rot="391052">
            <a:off x="7150944" y="914039"/>
            <a:ext cx="201622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2023 status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F73D1B-CD2F-0F78-34F0-A2014F3235E2}"/>
              </a:ext>
            </a:extLst>
          </p:cNvPr>
          <p:cNvSpPr txBox="1"/>
          <p:nvPr/>
        </p:nvSpPr>
        <p:spPr>
          <a:xfrm>
            <a:off x="1843829" y="3109698"/>
            <a:ext cx="532672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 </a:t>
            </a:r>
            <a:r>
              <a:rPr lang="es-ES" dirty="0" err="1"/>
              <a:t>Programme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stablish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manage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Programme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view</a:t>
            </a:r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b="1" dirty="0"/>
              <a:t>The role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all</a:t>
            </a:r>
            <a:r>
              <a:rPr lang="es-ES" b="1" dirty="0"/>
              <a:t> </a:t>
            </a:r>
            <a:r>
              <a:rPr lang="es-ES" b="1" dirty="0" err="1"/>
              <a:t>supporting</a:t>
            </a:r>
            <a:r>
              <a:rPr lang="es-ES" b="1" dirty="0"/>
              <a:t> </a:t>
            </a:r>
            <a:r>
              <a:rPr lang="es-ES" b="1" dirty="0" err="1"/>
              <a:t>projects</a:t>
            </a:r>
            <a:r>
              <a:rPr lang="es-ES" b="1" dirty="0"/>
              <a:t> </a:t>
            </a:r>
            <a:r>
              <a:rPr lang="es-ES" b="1" dirty="0" err="1"/>
              <a:t>will</a:t>
            </a:r>
            <a:r>
              <a:rPr lang="es-ES" b="1" dirty="0"/>
              <a:t> </a:t>
            </a:r>
            <a:r>
              <a:rPr lang="es-ES" b="1" dirty="0" err="1"/>
              <a:t>change</a:t>
            </a:r>
            <a:r>
              <a:rPr lang="es-ES" b="1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4884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-70574"/>
            <a:ext cx="4680520" cy="668412"/>
          </a:xfrm>
        </p:spPr>
        <p:txBody>
          <a:bodyPr/>
          <a:lstStyle/>
          <a:p>
            <a:pPr algn="ctr"/>
            <a:r>
              <a:rPr lang="es-ES" b="1" dirty="0"/>
              <a:t>FP9 </a:t>
            </a:r>
            <a:r>
              <a:rPr lang="es-ES" sz="2000" b="1" dirty="0"/>
              <a:t>(</a:t>
            </a:r>
            <a:r>
              <a:rPr lang="es-ES" sz="2000" b="1" dirty="0" err="1"/>
              <a:t>Horizon</a:t>
            </a:r>
            <a:r>
              <a:rPr lang="es-ES" sz="2000" b="1" dirty="0"/>
              <a:t> </a:t>
            </a:r>
            <a:r>
              <a:rPr lang="es-ES" sz="2000" b="1" dirty="0" err="1"/>
              <a:t>Europe</a:t>
            </a:r>
            <a:r>
              <a:rPr lang="es-ES" sz="2000" b="1" dirty="0"/>
              <a:t>) </a:t>
            </a:r>
            <a:r>
              <a:rPr lang="es-ES" b="1" dirty="0"/>
              <a:t>WPENS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59413" y="662756"/>
            <a:ext cx="8229600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Key </a:t>
            </a:r>
            <a:r>
              <a:rPr lang="es-ES" sz="2000" dirty="0" err="1"/>
              <a:t>objectives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initial</a:t>
            </a:r>
            <a:r>
              <a:rPr lang="es-ES" sz="2000" dirty="0"/>
              <a:t> </a:t>
            </a:r>
            <a:r>
              <a:rPr lang="es-ES" sz="2000" dirty="0" err="1"/>
              <a:t>years</a:t>
            </a:r>
            <a:r>
              <a:rPr lang="es-ES" sz="2000" dirty="0"/>
              <a:t>: </a:t>
            </a:r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412625" y="1059582"/>
            <a:ext cx="4026461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/>
              <a:t>to</a:t>
            </a:r>
            <a:r>
              <a:rPr lang="es-ES" sz="1600" dirty="0"/>
              <a:t> continue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IFMIF-DONES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activities</a:t>
            </a:r>
            <a:r>
              <a:rPr lang="es-ES" sz="1600" dirty="0"/>
              <a:t>:</a:t>
            </a:r>
          </a:p>
          <a:p>
            <a:pPr lvl="1"/>
            <a:r>
              <a:rPr lang="es-ES" sz="1200" dirty="0"/>
              <a:t>Draft </a:t>
            </a:r>
            <a:r>
              <a:rPr lang="es-ES" sz="1200" dirty="0" err="1"/>
              <a:t>specifications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main</a:t>
            </a:r>
            <a:r>
              <a:rPr lang="es-ES" sz="1200" dirty="0"/>
              <a:t> </a:t>
            </a:r>
            <a:r>
              <a:rPr lang="es-ES" sz="1200" dirty="0" err="1"/>
              <a:t>building</a:t>
            </a:r>
            <a:r>
              <a:rPr lang="es-ES" sz="1200" dirty="0"/>
              <a:t> and </a:t>
            </a:r>
            <a:r>
              <a:rPr lang="es-ES" sz="1200" dirty="0" err="1"/>
              <a:t>conventional</a:t>
            </a:r>
            <a:r>
              <a:rPr lang="es-ES" sz="1200" dirty="0"/>
              <a:t> </a:t>
            </a:r>
            <a:r>
              <a:rPr lang="es-ES" sz="1200" dirty="0" err="1"/>
              <a:t>plant</a:t>
            </a:r>
            <a:r>
              <a:rPr lang="es-ES" sz="1200" dirty="0"/>
              <a:t> </a:t>
            </a:r>
            <a:r>
              <a:rPr lang="es-ES" sz="1200" dirty="0" err="1"/>
              <a:t>systems</a:t>
            </a:r>
            <a:r>
              <a:rPr lang="es-ES" sz="1200" dirty="0"/>
              <a:t> </a:t>
            </a:r>
            <a:r>
              <a:rPr lang="es-ES" sz="1200" dirty="0" err="1"/>
              <a:t>contracts</a:t>
            </a:r>
            <a:endParaRPr lang="es-ES" sz="1200" dirty="0"/>
          </a:p>
          <a:p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assure</a:t>
            </a:r>
            <a:r>
              <a:rPr lang="es-ES" sz="1600" dirty="0"/>
              <a:t> </a:t>
            </a:r>
            <a:r>
              <a:rPr lang="es-ES" sz="1600" dirty="0" err="1"/>
              <a:t>readiness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handover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Project </a:t>
            </a:r>
            <a:r>
              <a:rPr lang="es-ES" sz="1600" dirty="0" err="1"/>
              <a:t>Team</a:t>
            </a:r>
            <a:endParaRPr lang="es-ES" sz="1600" dirty="0"/>
          </a:p>
          <a:p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identify</a:t>
            </a:r>
            <a:r>
              <a:rPr lang="es-ES" sz="1600" dirty="0"/>
              <a:t> </a:t>
            </a:r>
            <a:r>
              <a:rPr lang="es-ES" sz="1600" dirty="0" err="1"/>
              <a:t>pending</a:t>
            </a:r>
            <a:r>
              <a:rPr lang="es-ES" sz="1600" dirty="0"/>
              <a:t> </a:t>
            </a:r>
            <a:r>
              <a:rPr lang="es-ES" sz="1600" dirty="0" err="1"/>
              <a:t>validation</a:t>
            </a:r>
            <a:r>
              <a:rPr lang="es-ES" sz="1600" dirty="0"/>
              <a:t> </a:t>
            </a:r>
            <a:r>
              <a:rPr lang="es-ES" sz="1600" dirty="0" err="1"/>
              <a:t>activities</a:t>
            </a:r>
            <a:r>
              <a:rPr lang="es-ES" sz="1600" dirty="0"/>
              <a:t> and </a:t>
            </a:r>
            <a:r>
              <a:rPr lang="es-ES" sz="1600" dirty="0" err="1"/>
              <a:t>build</a:t>
            </a:r>
            <a:r>
              <a:rPr lang="es-ES" sz="1600" dirty="0"/>
              <a:t> up </a:t>
            </a:r>
            <a:r>
              <a:rPr lang="es-ES" sz="1600" dirty="0" err="1"/>
              <a:t>relevant</a:t>
            </a:r>
            <a:r>
              <a:rPr lang="es-ES" sz="1600" dirty="0"/>
              <a:t> </a:t>
            </a:r>
            <a:r>
              <a:rPr lang="es-ES" sz="1600" dirty="0" err="1"/>
              <a:t>prototypes</a:t>
            </a:r>
            <a:endParaRPr lang="es-ES" sz="1600" dirty="0"/>
          </a:p>
        </p:txBody>
      </p:sp>
      <p:pic>
        <p:nvPicPr>
          <p:cNvPr id="8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9" y="3570239"/>
            <a:ext cx="2109021" cy="10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92298" y="2744391"/>
            <a:ext cx="409528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/>
              <a:t>WPENS </a:t>
            </a:r>
            <a:r>
              <a:rPr lang="es-ES" sz="1200" dirty="0" err="1"/>
              <a:t>also</a:t>
            </a:r>
            <a:r>
              <a:rPr lang="es-ES" sz="1200" dirty="0"/>
              <a:t> </a:t>
            </a:r>
            <a:r>
              <a:rPr lang="es-ES" sz="1200" dirty="0" err="1"/>
              <a:t>takes</a:t>
            </a:r>
            <a:r>
              <a:rPr lang="es-ES" sz="1200" dirty="0"/>
              <a:t> care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all</a:t>
            </a:r>
            <a:r>
              <a:rPr lang="es-ES" sz="1200" dirty="0"/>
              <a:t> BA </a:t>
            </a:r>
            <a:r>
              <a:rPr lang="es-ES" sz="1200" dirty="0" err="1"/>
              <a:t>activitivies</a:t>
            </a:r>
            <a:r>
              <a:rPr lang="es-ES" sz="1200" dirty="0"/>
              <a:t>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related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LIPAc</a:t>
            </a:r>
            <a:endParaRPr lang="es-ES" sz="12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FEA4D4A-2658-1812-4942-F470F813E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74" y="3917240"/>
            <a:ext cx="1420297" cy="627102"/>
          </a:xfrm>
          <a:prstGeom prst="rect">
            <a:avLst/>
          </a:prstGeom>
        </p:spPr>
      </p:pic>
      <p:sp>
        <p:nvSpPr>
          <p:cNvPr id="13" name="22 CuadroTexto">
            <a:extLst>
              <a:ext uri="{FF2B5EF4-FFF2-40B4-BE49-F238E27FC236}">
                <a16:creationId xmlns:a16="http://schemas.microsoft.com/office/drawing/2014/main" id="{6C543AB8-18F7-B5D8-1417-0B423EABC7BC}"/>
              </a:ext>
            </a:extLst>
          </p:cNvPr>
          <p:cNvSpPr txBox="1"/>
          <p:nvPr/>
        </p:nvSpPr>
        <p:spPr>
          <a:xfrm>
            <a:off x="3228716" y="3912798"/>
            <a:ext cx="165141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Arial Rounded MT Bold" pitchFamily="34" charset="0"/>
                <a:cs typeface="Courier New" pitchFamily="49" charset="0"/>
              </a:rPr>
              <a:t>DONES-PRIME</a:t>
            </a:r>
          </a:p>
          <a:p>
            <a:r>
              <a:rPr lang="es-ES" sz="1600" b="1" dirty="0">
                <a:latin typeface="Arial Rounded MT Bold" pitchFamily="34" charset="0"/>
                <a:cs typeface="Courier New" pitchFamily="49" charset="0"/>
              </a:rPr>
              <a:t>DONES-UGR</a:t>
            </a:r>
          </a:p>
        </p:txBody>
      </p:sp>
      <p:sp>
        <p:nvSpPr>
          <p:cNvPr id="15" name="22 CuadroTexto">
            <a:extLst>
              <a:ext uri="{FF2B5EF4-FFF2-40B4-BE49-F238E27FC236}">
                <a16:creationId xmlns:a16="http://schemas.microsoft.com/office/drawing/2014/main" id="{D515951D-6056-24DE-CF0E-8D7770527738}"/>
              </a:ext>
            </a:extLst>
          </p:cNvPr>
          <p:cNvSpPr txBox="1"/>
          <p:nvPr/>
        </p:nvSpPr>
        <p:spPr>
          <a:xfrm>
            <a:off x="5508104" y="3898011"/>
            <a:ext cx="13464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UE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Contract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for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Engineering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Activities</a:t>
            </a:r>
            <a:endParaRPr lang="es-ES" sz="1200" b="1" dirty="0">
              <a:solidFill>
                <a:srgbClr val="FF0000"/>
              </a:solidFill>
              <a:latin typeface="Arial Rounded MT Bold" pitchFamily="34" charset="0"/>
              <a:cs typeface="Courier New" pitchFamily="49" charset="0"/>
            </a:endParaRPr>
          </a:p>
        </p:txBody>
      </p:sp>
      <p:sp>
        <p:nvSpPr>
          <p:cNvPr id="4" name="4 Marcador de contenido">
            <a:extLst>
              <a:ext uri="{FF2B5EF4-FFF2-40B4-BE49-F238E27FC236}">
                <a16:creationId xmlns:a16="http://schemas.microsoft.com/office/drawing/2014/main" id="{1FD84EC4-2C49-8C75-7A9E-DA4285081F6C}"/>
              </a:ext>
            </a:extLst>
          </p:cNvPr>
          <p:cNvSpPr txBox="1">
            <a:spLocks/>
          </p:cNvSpPr>
          <p:nvPr/>
        </p:nvSpPr>
        <p:spPr>
          <a:xfrm>
            <a:off x="5240600" y="1074111"/>
            <a:ext cx="3504856" cy="1569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experimental </a:t>
            </a:r>
            <a:r>
              <a:rPr lang="es-ES" sz="1600" dirty="0" err="1"/>
              <a:t>results</a:t>
            </a:r>
            <a:endParaRPr lang="es-ES" sz="1600" dirty="0"/>
          </a:p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upgrades</a:t>
            </a:r>
            <a:r>
              <a:rPr lang="es-ES" sz="1600" dirty="0"/>
              <a:t> and alternatives</a:t>
            </a:r>
          </a:p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preparation</a:t>
            </a:r>
            <a:r>
              <a:rPr lang="es-ES" sz="1600" dirty="0"/>
              <a:t> and </a:t>
            </a:r>
            <a:r>
              <a:rPr lang="es-ES" sz="1600" dirty="0" err="1"/>
              <a:t>technologies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operation</a:t>
            </a:r>
            <a:r>
              <a:rPr lang="es-ES" sz="1600" dirty="0"/>
              <a:t> </a:t>
            </a:r>
            <a:r>
              <a:rPr lang="es-ES" sz="1600" dirty="0" err="1"/>
              <a:t>phase</a:t>
            </a:r>
            <a:r>
              <a:rPr lang="es-ES" sz="1600" dirty="0"/>
              <a:t> </a:t>
            </a:r>
          </a:p>
        </p:txBody>
      </p:sp>
      <p:sp>
        <p:nvSpPr>
          <p:cNvPr id="9" name="4 Marcador de contenido">
            <a:extLst>
              <a:ext uri="{FF2B5EF4-FFF2-40B4-BE49-F238E27FC236}">
                <a16:creationId xmlns:a16="http://schemas.microsoft.com/office/drawing/2014/main" id="{B3A7A29E-A38F-C1BC-72FE-130FC38310CA}"/>
              </a:ext>
            </a:extLst>
          </p:cNvPr>
          <p:cNvSpPr txBox="1">
            <a:spLocks/>
          </p:cNvSpPr>
          <p:nvPr/>
        </p:nvSpPr>
        <p:spPr>
          <a:xfrm>
            <a:off x="5145055" y="612367"/>
            <a:ext cx="4467505" cy="46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dirty="0"/>
              <a:t>Key </a:t>
            </a:r>
            <a:r>
              <a:rPr lang="es-ES" sz="2000" dirty="0" err="1"/>
              <a:t>objectives</a:t>
            </a:r>
            <a:r>
              <a:rPr lang="es-ES" sz="2000" dirty="0"/>
              <a:t> </a:t>
            </a:r>
            <a:r>
              <a:rPr lang="es-ES" sz="2000" dirty="0" err="1"/>
              <a:t>later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: </a:t>
            </a:r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</p:txBody>
      </p:sp>
      <p:sp>
        <p:nvSpPr>
          <p:cNvPr id="6" name="3 Marcador de pie de página">
            <a:extLst>
              <a:ext uri="{FF2B5EF4-FFF2-40B4-BE49-F238E27FC236}">
                <a16:creationId xmlns:a16="http://schemas.microsoft.com/office/drawing/2014/main" id="{33B6BEA0-6879-EDFF-CBA9-8926C8E5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297767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-70574"/>
            <a:ext cx="4680520" cy="668412"/>
          </a:xfrm>
        </p:spPr>
        <p:txBody>
          <a:bodyPr/>
          <a:lstStyle/>
          <a:p>
            <a:pPr algn="ctr"/>
            <a:r>
              <a:rPr lang="es-ES" b="1" dirty="0"/>
              <a:t>FP9 </a:t>
            </a:r>
            <a:r>
              <a:rPr lang="es-ES" sz="2000" b="1" dirty="0"/>
              <a:t>(</a:t>
            </a:r>
            <a:r>
              <a:rPr lang="es-ES" sz="2000" b="1" dirty="0" err="1"/>
              <a:t>Horizon</a:t>
            </a:r>
            <a:r>
              <a:rPr lang="es-ES" sz="2000" b="1" dirty="0"/>
              <a:t> </a:t>
            </a:r>
            <a:r>
              <a:rPr lang="es-ES" sz="2000" b="1" dirty="0" err="1"/>
              <a:t>Europe</a:t>
            </a:r>
            <a:r>
              <a:rPr lang="es-ES" sz="2000" b="1" dirty="0"/>
              <a:t>) </a:t>
            </a:r>
            <a:r>
              <a:rPr lang="es-ES" b="1" dirty="0"/>
              <a:t>WPENS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59413" y="662756"/>
            <a:ext cx="8229600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Key </a:t>
            </a:r>
            <a:r>
              <a:rPr lang="es-ES" sz="2000" dirty="0" err="1"/>
              <a:t>objectives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initial</a:t>
            </a:r>
            <a:r>
              <a:rPr lang="es-ES" sz="2000" dirty="0"/>
              <a:t> </a:t>
            </a:r>
            <a:r>
              <a:rPr lang="es-ES" sz="2000" dirty="0" err="1"/>
              <a:t>years</a:t>
            </a:r>
            <a:r>
              <a:rPr lang="es-ES" sz="2000" dirty="0"/>
              <a:t>: </a:t>
            </a:r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412625" y="1059582"/>
            <a:ext cx="4026461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/>
              <a:t>to</a:t>
            </a:r>
            <a:r>
              <a:rPr lang="es-ES" sz="1600" dirty="0"/>
              <a:t> continue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IFMIF-DONES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activities</a:t>
            </a:r>
            <a:r>
              <a:rPr lang="es-ES" sz="1600" dirty="0"/>
              <a:t>:</a:t>
            </a:r>
          </a:p>
          <a:p>
            <a:pPr lvl="1"/>
            <a:r>
              <a:rPr lang="es-ES" sz="1200" dirty="0"/>
              <a:t>Draft </a:t>
            </a:r>
            <a:r>
              <a:rPr lang="es-ES" sz="1200" dirty="0" err="1"/>
              <a:t>specifications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main</a:t>
            </a:r>
            <a:r>
              <a:rPr lang="es-ES" sz="1200" dirty="0"/>
              <a:t> </a:t>
            </a:r>
            <a:r>
              <a:rPr lang="es-ES" sz="1200" dirty="0" err="1"/>
              <a:t>building</a:t>
            </a:r>
            <a:r>
              <a:rPr lang="es-ES" sz="1200" dirty="0"/>
              <a:t> and </a:t>
            </a:r>
            <a:r>
              <a:rPr lang="es-ES" sz="1200" dirty="0" err="1"/>
              <a:t>conventional</a:t>
            </a:r>
            <a:r>
              <a:rPr lang="es-ES" sz="1200" dirty="0"/>
              <a:t> </a:t>
            </a:r>
            <a:r>
              <a:rPr lang="es-ES" sz="1200" dirty="0" err="1"/>
              <a:t>plant</a:t>
            </a:r>
            <a:r>
              <a:rPr lang="es-ES" sz="1200" dirty="0"/>
              <a:t> </a:t>
            </a:r>
            <a:r>
              <a:rPr lang="es-ES" sz="1200" dirty="0" err="1"/>
              <a:t>systems</a:t>
            </a:r>
            <a:r>
              <a:rPr lang="es-ES" sz="1200" dirty="0"/>
              <a:t> </a:t>
            </a:r>
            <a:r>
              <a:rPr lang="es-ES" sz="1200" dirty="0" err="1"/>
              <a:t>contracts</a:t>
            </a:r>
            <a:r>
              <a:rPr lang="es-ES" sz="1200" dirty="0"/>
              <a:t> </a:t>
            </a:r>
            <a:r>
              <a:rPr lang="es-ES" sz="1200" dirty="0" err="1"/>
              <a:t>ready</a:t>
            </a:r>
            <a:r>
              <a:rPr lang="es-ES" sz="1200" dirty="0"/>
              <a:t> in 1-2 </a:t>
            </a:r>
            <a:r>
              <a:rPr lang="es-ES" sz="1200" dirty="0" err="1"/>
              <a:t>years</a:t>
            </a:r>
            <a:endParaRPr lang="es-ES" sz="1200" dirty="0"/>
          </a:p>
          <a:p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assure</a:t>
            </a:r>
            <a:r>
              <a:rPr lang="es-ES" sz="1600" dirty="0"/>
              <a:t> </a:t>
            </a:r>
            <a:r>
              <a:rPr lang="es-ES" sz="1600" dirty="0" err="1"/>
              <a:t>readiness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handover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future Project </a:t>
            </a:r>
            <a:r>
              <a:rPr lang="es-ES" sz="1600" dirty="0" err="1"/>
              <a:t>Team</a:t>
            </a:r>
            <a:endParaRPr lang="es-ES" sz="1600" dirty="0"/>
          </a:p>
          <a:p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identify</a:t>
            </a:r>
            <a:r>
              <a:rPr lang="es-ES" sz="1600" dirty="0"/>
              <a:t> </a:t>
            </a:r>
            <a:r>
              <a:rPr lang="es-ES" sz="1600" dirty="0" err="1"/>
              <a:t>pending</a:t>
            </a:r>
            <a:r>
              <a:rPr lang="es-ES" sz="1600" dirty="0"/>
              <a:t> </a:t>
            </a:r>
            <a:r>
              <a:rPr lang="es-ES" sz="1600" dirty="0" err="1"/>
              <a:t>validation</a:t>
            </a:r>
            <a:r>
              <a:rPr lang="es-ES" sz="1600" dirty="0"/>
              <a:t> </a:t>
            </a:r>
            <a:r>
              <a:rPr lang="es-ES" sz="1600" dirty="0" err="1"/>
              <a:t>activities</a:t>
            </a:r>
            <a:r>
              <a:rPr lang="es-ES" sz="1600" dirty="0"/>
              <a:t> and </a:t>
            </a:r>
            <a:r>
              <a:rPr lang="es-ES" sz="1600" dirty="0" err="1"/>
              <a:t>build</a:t>
            </a:r>
            <a:r>
              <a:rPr lang="es-ES" sz="1600" dirty="0"/>
              <a:t> up </a:t>
            </a:r>
            <a:r>
              <a:rPr lang="es-ES" sz="1600" dirty="0" err="1"/>
              <a:t>relevant</a:t>
            </a:r>
            <a:r>
              <a:rPr lang="es-ES" sz="1600" dirty="0"/>
              <a:t> </a:t>
            </a:r>
            <a:r>
              <a:rPr lang="es-ES" sz="1600" dirty="0" err="1"/>
              <a:t>prototypes</a:t>
            </a:r>
            <a:endParaRPr lang="es-ES" sz="1600" dirty="0"/>
          </a:p>
        </p:txBody>
      </p:sp>
      <p:pic>
        <p:nvPicPr>
          <p:cNvPr id="8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9" y="3570239"/>
            <a:ext cx="2109021" cy="10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92298" y="2744391"/>
            <a:ext cx="409528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/>
              <a:t>WPENS </a:t>
            </a:r>
            <a:r>
              <a:rPr lang="es-ES" sz="1200" dirty="0" err="1"/>
              <a:t>also</a:t>
            </a:r>
            <a:r>
              <a:rPr lang="es-ES" sz="1200" dirty="0"/>
              <a:t> </a:t>
            </a:r>
            <a:r>
              <a:rPr lang="es-ES" sz="1200" dirty="0" err="1"/>
              <a:t>takes</a:t>
            </a:r>
            <a:r>
              <a:rPr lang="es-ES" sz="1200" dirty="0"/>
              <a:t> care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all</a:t>
            </a:r>
            <a:r>
              <a:rPr lang="es-ES" sz="1200" dirty="0"/>
              <a:t> BA </a:t>
            </a:r>
            <a:r>
              <a:rPr lang="es-ES" sz="1200" dirty="0" err="1"/>
              <a:t>activitivies</a:t>
            </a:r>
            <a:r>
              <a:rPr lang="es-ES" sz="1200" dirty="0"/>
              <a:t>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related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LIPAc</a:t>
            </a:r>
            <a:endParaRPr lang="es-ES" sz="12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FEA4D4A-2658-1812-4942-F470F813E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74" y="3917240"/>
            <a:ext cx="1420297" cy="627102"/>
          </a:xfrm>
          <a:prstGeom prst="rect">
            <a:avLst/>
          </a:prstGeom>
        </p:spPr>
      </p:pic>
      <p:sp>
        <p:nvSpPr>
          <p:cNvPr id="13" name="22 CuadroTexto">
            <a:extLst>
              <a:ext uri="{FF2B5EF4-FFF2-40B4-BE49-F238E27FC236}">
                <a16:creationId xmlns:a16="http://schemas.microsoft.com/office/drawing/2014/main" id="{6C543AB8-18F7-B5D8-1417-0B423EABC7BC}"/>
              </a:ext>
            </a:extLst>
          </p:cNvPr>
          <p:cNvSpPr txBox="1"/>
          <p:nvPr/>
        </p:nvSpPr>
        <p:spPr>
          <a:xfrm>
            <a:off x="3228716" y="3912798"/>
            <a:ext cx="165141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Arial Rounded MT Bold" pitchFamily="34" charset="0"/>
                <a:cs typeface="Courier New" pitchFamily="49" charset="0"/>
              </a:rPr>
              <a:t>DONES-PRIME</a:t>
            </a:r>
          </a:p>
          <a:p>
            <a:r>
              <a:rPr lang="es-ES" sz="1600" b="1" dirty="0">
                <a:latin typeface="Arial Rounded MT Bold" pitchFamily="34" charset="0"/>
                <a:cs typeface="Courier New" pitchFamily="49" charset="0"/>
              </a:rPr>
              <a:t>DONES-UGR</a:t>
            </a:r>
          </a:p>
        </p:txBody>
      </p:sp>
      <p:sp>
        <p:nvSpPr>
          <p:cNvPr id="15" name="22 CuadroTexto">
            <a:extLst>
              <a:ext uri="{FF2B5EF4-FFF2-40B4-BE49-F238E27FC236}">
                <a16:creationId xmlns:a16="http://schemas.microsoft.com/office/drawing/2014/main" id="{D515951D-6056-24DE-CF0E-8D7770527738}"/>
              </a:ext>
            </a:extLst>
          </p:cNvPr>
          <p:cNvSpPr txBox="1"/>
          <p:nvPr/>
        </p:nvSpPr>
        <p:spPr>
          <a:xfrm>
            <a:off x="5508104" y="3898011"/>
            <a:ext cx="13464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UE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Contract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for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Engineering</a:t>
            </a:r>
            <a:r>
              <a:rPr lang="es-ES" sz="1200" b="1" dirty="0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 </a:t>
            </a:r>
            <a:r>
              <a:rPr lang="es-ES" sz="1200" b="1" dirty="0" err="1">
                <a:solidFill>
                  <a:srgbClr val="FF0000"/>
                </a:solidFill>
                <a:latin typeface="Arial Rounded MT Bold" pitchFamily="34" charset="0"/>
                <a:cs typeface="Courier New" pitchFamily="49" charset="0"/>
              </a:rPr>
              <a:t>Activities</a:t>
            </a:r>
            <a:endParaRPr lang="es-ES" sz="1200" b="1" dirty="0">
              <a:solidFill>
                <a:srgbClr val="FF0000"/>
              </a:solidFill>
              <a:latin typeface="Arial Rounded MT Bold" pitchFamily="34" charset="0"/>
              <a:cs typeface="Courier New" pitchFamily="49" charset="0"/>
            </a:endParaRPr>
          </a:p>
        </p:txBody>
      </p:sp>
      <p:sp>
        <p:nvSpPr>
          <p:cNvPr id="4" name="4 Marcador de contenido">
            <a:extLst>
              <a:ext uri="{FF2B5EF4-FFF2-40B4-BE49-F238E27FC236}">
                <a16:creationId xmlns:a16="http://schemas.microsoft.com/office/drawing/2014/main" id="{1FD84EC4-2C49-8C75-7A9E-DA4285081F6C}"/>
              </a:ext>
            </a:extLst>
          </p:cNvPr>
          <p:cNvSpPr txBox="1">
            <a:spLocks/>
          </p:cNvSpPr>
          <p:nvPr/>
        </p:nvSpPr>
        <p:spPr>
          <a:xfrm>
            <a:off x="5240600" y="1074111"/>
            <a:ext cx="3504856" cy="1569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experimental </a:t>
            </a:r>
            <a:r>
              <a:rPr lang="es-ES" sz="1600" dirty="0" err="1"/>
              <a:t>results</a:t>
            </a:r>
            <a:endParaRPr lang="es-ES" sz="1600" dirty="0"/>
          </a:p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upgrades</a:t>
            </a:r>
            <a:r>
              <a:rPr lang="es-ES" sz="1600" dirty="0"/>
              <a:t> and alternatives</a:t>
            </a:r>
          </a:p>
          <a:p>
            <a:r>
              <a:rPr lang="es-ES" sz="1600" dirty="0" err="1"/>
              <a:t>Effort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preparation</a:t>
            </a:r>
            <a:r>
              <a:rPr lang="es-ES" sz="1600" dirty="0"/>
              <a:t> and </a:t>
            </a:r>
            <a:r>
              <a:rPr lang="es-ES" sz="1600" dirty="0" err="1"/>
              <a:t>technologies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operation</a:t>
            </a:r>
            <a:r>
              <a:rPr lang="es-ES" sz="1600" dirty="0"/>
              <a:t> </a:t>
            </a:r>
            <a:r>
              <a:rPr lang="es-ES" sz="1600" dirty="0" err="1"/>
              <a:t>phase</a:t>
            </a:r>
            <a:r>
              <a:rPr lang="es-ES" sz="1600" dirty="0"/>
              <a:t> </a:t>
            </a:r>
          </a:p>
        </p:txBody>
      </p:sp>
      <p:sp>
        <p:nvSpPr>
          <p:cNvPr id="9" name="4 Marcador de contenido">
            <a:extLst>
              <a:ext uri="{FF2B5EF4-FFF2-40B4-BE49-F238E27FC236}">
                <a16:creationId xmlns:a16="http://schemas.microsoft.com/office/drawing/2014/main" id="{B3A7A29E-A38F-C1BC-72FE-130FC38310CA}"/>
              </a:ext>
            </a:extLst>
          </p:cNvPr>
          <p:cNvSpPr txBox="1">
            <a:spLocks/>
          </p:cNvSpPr>
          <p:nvPr/>
        </p:nvSpPr>
        <p:spPr>
          <a:xfrm>
            <a:off x="5145055" y="612367"/>
            <a:ext cx="4467505" cy="46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dirty="0"/>
              <a:t>Key </a:t>
            </a:r>
            <a:r>
              <a:rPr lang="es-ES" sz="2000" dirty="0" err="1"/>
              <a:t>objectives</a:t>
            </a:r>
            <a:r>
              <a:rPr lang="es-ES" sz="2000" dirty="0"/>
              <a:t> </a:t>
            </a:r>
            <a:r>
              <a:rPr lang="es-ES" sz="2000" dirty="0" err="1"/>
              <a:t>later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: </a:t>
            </a:r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  <a:p>
            <a:pPr lvl="1"/>
            <a:endParaRPr lang="es-ES" sz="1600" dirty="0"/>
          </a:p>
        </p:txBody>
      </p:sp>
      <p:sp>
        <p:nvSpPr>
          <p:cNvPr id="10" name="2 CuadroTexto">
            <a:extLst>
              <a:ext uri="{FF2B5EF4-FFF2-40B4-BE49-F238E27FC236}">
                <a16:creationId xmlns:a16="http://schemas.microsoft.com/office/drawing/2014/main" id="{0163089D-5F1E-A228-347A-A61E0292D845}"/>
              </a:ext>
            </a:extLst>
          </p:cNvPr>
          <p:cNvSpPr txBox="1"/>
          <p:nvPr/>
        </p:nvSpPr>
        <p:spPr>
          <a:xfrm>
            <a:off x="1561281" y="3380383"/>
            <a:ext cx="614437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3200" b="1" dirty="0"/>
              <a:t>The </a:t>
            </a:r>
            <a:r>
              <a:rPr lang="es-ES" sz="3200" b="1" dirty="0" err="1"/>
              <a:t>transition</a:t>
            </a:r>
            <a:r>
              <a:rPr lang="es-ES" sz="3200" b="1" dirty="0"/>
              <a:t> </a:t>
            </a:r>
            <a:r>
              <a:rPr lang="es-ES" sz="3200" b="1" dirty="0" err="1"/>
              <a:t>period</a:t>
            </a:r>
            <a:r>
              <a:rPr lang="es-ES" sz="3200" b="1" dirty="0"/>
              <a:t> has </a:t>
            </a:r>
            <a:r>
              <a:rPr lang="es-ES" sz="3200" b="1" dirty="0" err="1"/>
              <a:t>started</a:t>
            </a:r>
            <a:r>
              <a:rPr lang="es-ES" sz="3200" b="1" dirty="0"/>
              <a:t>!!!</a:t>
            </a:r>
          </a:p>
        </p:txBody>
      </p:sp>
      <p:sp>
        <p:nvSpPr>
          <p:cNvPr id="11" name="3 Marcador de pie de página">
            <a:extLst>
              <a:ext uri="{FF2B5EF4-FFF2-40B4-BE49-F238E27FC236}">
                <a16:creationId xmlns:a16="http://schemas.microsoft.com/office/drawing/2014/main" id="{5043B2BA-08FB-FB26-51D0-210BB890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13402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B31F7-054B-A4C9-CC39-BBE87004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70574"/>
            <a:ext cx="7128792" cy="6684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b="1" dirty="0" err="1"/>
              <a:t>Handover</a:t>
            </a:r>
            <a:r>
              <a:rPr lang="es-ES" b="1" dirty="0"/>
              <a:t> </a:t>
            </a:r>
            <a:r>
              <a:rPr lang="es-ES" b="1" dirty="0" err="1"/>
              <a:t>from</a:t>
            </a:r>
            <a:r>
              <a:rPr lang="es-ES" b="1" dirty="0"/>
              <a:t> WPENS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Programme</a:t>
            </a:r>
            <a:r>
              <a:rPr lang="es-ES" b="1" dirty="0"/>
              <a:t> </a:t>
            </a:r>
            <a:r>
              <a:rPr lang="es-ES" b="1" dirty="0" err="1"/>
              <a:t>Team</a:t>
            </a:r>
            <a:endParaRPr lang="es-E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FB3BA8-1135-E5EB-6030-DE4A645A8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35546"/>
            <a:ext cx="8229600" cy="3672408"/>
          </a:xfrm>
        </p:spPr>
        <p:txBody>
          <a:bodyPr>
            <a:normAutofit fontScale="62500" lnSpcReduction="20000"/>
          </a:bodyPr>
          <a:lstStyle/>
          <a:p>
            <a:r>
              <a:rPr lang="es-ES" dirty="0" err="1"/>
              <a:t>Handover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WPENS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Programme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 (and </a:t>
            </a:r>
            <a:r>
              <a:rPr lang="es-ES" dirty="0" err="1"/>
              <a:t>later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In-kind</a:t>
            </a:r>
            <a:r>
              <a:rPr lang="es-ES" dirty="0"/>
              <a:t> </a:t>
            </a:r>
            <a:r>
              <a:rPr lang="es-ES" dirty="0" err="1"/>
              <a:t>contributor</a:t>
            </a:r>
            <a:r>
              <a:rPr lang="es-ES" dirty="0"/>
              <a:t>)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place</a:t>
            </a:r>
          </a:p>
          <a:p>
            <a:r>
              <a:rPr lang="es-ES" dirty="0" err="1"/>
              <a:t>Handover</a:t>
            </a:r>
            <a:r>
              <a:rPr lang="es-ES" dirty="0"/>
              <a:t> </a:t>
            </a:r>
            <a:r>
              <a:rPr lang="es-ES" dirty="0" err="1"/>
              <a:t>means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</a:t>
            </a:r>
            <a:r>
              <a:rPr lang="es-ES" b="1" dirty="0" err="1"/>
              <a:t>esponsability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given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transfer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Programme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 (</a:t>
            </a:r>
            <a:r>
              <a:rPr lang="es-ES" dirty="0" err="1"/>
              <a:t>we</a:t>
            </a:r>
            <a:r>
              <a:rPr lang="es-ES" dirty="0"/>
              <a:t> can continue </a:t>
            </a:r>
            <a:r>
              <a:rPr lang="es-ES" dirty="0" err="1"/>
              <a:t>doing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request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dirty="0" err="1"/>
              <a:t>Formally</a:t>
            </a:r>
            <a:r>
              <a:rPr lang="es-ES" dirty="0"/>
              <a:t> </a:t>
            </a:r>
            <a:r>
              <a:rPr lang="es-ES" dirty="0" err="1"/>
              <a:t>Handover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require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preparation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b="1" dirty="0" err="1"/>
              <a:t>Handover</a:t>
            </a:r>
            <a:r>
              <a:rPr lang="es-ES" b="1" dirty="0"/>
              <a:t> </a:t>
            </a:r>
            <a:r>
              <a:rPr lang="es-ES" b="1" dirty="0" err="1"/>
              <a:t>Documentation</a:t>
            </a:r>
            <a:r>
              <a:rPr lang="es-ES" b="1" dirty="0"/>
              <a:t> </a:t>
            </a:r>
            <a:r>
              <a:rPr lang="es-ES" b="1" dirty="0" err="1"/>
              <a:t>Package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dirty="0" err="1"/>
              <a:t>contents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defined</a:t>
            </a:r>
            <a:r>
              <a:rPr lang="es-ES" dirty="0"/>
              <a:t>)</a:t>
            </a:r>
          </a:p>
          <a:p>
            <a:r>
              <a:rPr lang="es-ES" dirty="0" err="1"/>
              <a:t>Handover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place step </a:t>
            </a:r>
            <a:r>
              <a:rPr lang="es-ES" dirty="0" err="1"/>
              <a:t>by</a:t>
            </a:r>
            <a:r>
              <a:rPr lang="es-ES" dirty="0"/>
              <a:t> step </a:t>
            </a:r>
            <a:r>
              <a:rPr lang="es-ES" dirty="0" err="1"/>
              <a:t>along</a:t>
            </a:r>
            <a:r>
              <a:rPr lang="es-ES" dirty="0"/>
              <a:t> a </a:t>
            </a:r>
            <a:r>
              <a:rPr lang="es-ES" dirty="0" err="1"/>
              <a:t>period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time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b="1" dirty="0" err="1"/>
              <a:t>around</a:t>
            </a:r>
            <a:r>
              <a:rPr lang="es-ES" b="1" dirty="0"/>
              <a:t> </a:t>
            </a:r>
            <a:r>
              <a:rPr lang="es-ES" b="1" dirty="0" err="1"/>
              <a:t>two</a:t>
            </a:r>
            <a:r>
              <a:rPr lang="es-ES" b="1" dirty="0"/>
              <a:t> </a:t>
            </a:r>
            <a:r>
              <a:rPr lang="es-ES" b="1" dirty="0" err="1"/>
              <a:t>years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longer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b="1" dirty="0" err="1"/>
              <a:t>First</a:t>
            </a:r>
            <a:r>
              <a:rPr lang="es-ES" b="1" dirty="0"/>
              <a:t> step </a:t>
            </a:r>
            <a:r>
              <a:rPr lang="es-ES" dirty="0" err="1"/>
              <a:t>will</a:t>
            </a:r>
            <a:r>
              <a:rPr lang="es-ES" dirty="0"/>
              <a:t> be a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(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place </a:t>
            </a:r>
            <a:r>
              <a:rPr lang="es-ES" dirty="0" err="1"/>
              <a:t>around</a:t>
            </a:r>
            <a:r>
              <a:rPr lang="es-ES" dirty="0"/>
              <a:t> </a:t>
            </a:r>
            <a:r>
              <a:rPr lang="es-ES" dirty="0" err="1"/>
              <a:t>summer</a:t>
            </a:r>
            <a:r>
              <a:rPr lang="es-ES" dirty="0"/>
              <a:t> time). </a:t>
            </a:r>
            <a:r>
              <a:rPr lang="es-ES" dirty="0" err="1"/>
              <a:t>Maybe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Will be </a:t>
            </a:r>
            <a:r>
              <a:rPr lang="es-ES" dirty="0" err="1"/>
              <a:t>other</a:t>
            </a:r>
            <a:r>
              <a:rPr lang="es-ES" dirty="0"/>
              <a:t> more </a:t>
            </a:r>
            <a:r>
              <a:rPr lang="es-ES" dirty="0" err="1"/>
              <a:t>detailed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systems</a:t>
            </a:r>
            <a:endParaRPr lang="es-ES" dirty="0"/>
          </a:p>
          <a:p>
            <a:r>
              <a:rPr lang="es-ES" b="1" dirty="0"/>
              <a:t>Next </a:t>
            </a:r>
            <a:r>
              <a:rPr lang="es-ES" b="1" dirty="0" err="1"/>
              <a:t>steps</a:t>
            </a:r>
            <a:r>
              <a:rPr lang="es-ES" b="1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include</a:t>
            </a:r>
            <a:r>
              <a:rPr lang="es-ES" dirty="0"/>
              <a:t> </a:t>
            </a:r>
            <a:r>
              <a:rPr lang="es-ES" dirty="0" err="1"/>
              <a:t>handover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Access Cell cranes, </a:t>
            </a:r>
            <a:r>
              <a:rPr lang="es-ES" dirty="0" err="1"/>
              <a:t>Oil</a:t>
            </a:r>
            <a:r>
              <a:rPr lang="es-ES" dirty="0"/>
              <a:t> </a:t>
            </a:r>
            <a:r>
              <a:rPr lang="es-ES" dirty="0" err="1"/>
              <a:t>circuits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Li </a:t>
            </a:r>
            <a:r>
              <a:rPr lang="es-ES" dirty="0" err="1"/>
              <a:t>loops</a:t>
            </a:r>
            <a:r>
              <a:rPr lang="es-ES" dirty="0"/>
              <a:t> (</a:t>
            </a:r>
            <a:r>
              <a:rPr lang="es-ES" dirty="0" err="1"/>
              <a:t>around</a:t>
            </a:r>
            <a:r>
              <a:rPr lang="es-ES" dirty="0"/>
              <a:t> </a:t>
            </a:r>
            <a:r>
              <a:rPr lang="es-ES" dirty="0" err="1"/>
              <a:t>autumm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)</a:t>
            </a:r>
          </a:p>
          <a:p>
            <a:r>
              <a:rPr lang="es-ES" b="1" dirty="0" err="1"/>
              <a:t>Later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,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Plant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, HEBT&amp;BD and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components</a:t>
            </a:r>
            <a:r>
              <a:rPr lang="es-ES" dirty="0"/>
              <a:t> (</a:t>
            </a:r>
            <a:r>
              <a:rPr lang="es-ES" dirty="0" err="1"/>
              <a:t>beginning</a:t>
            </a:r>
            <a:r>
              <a:rPr lang="es-ES" dirty="0"/>
              <a:t> 2024)</a:t>
            </a:r>
          </a:p>
          <a:p>
            <a:r>
              <a:rPr lang="es-ES" dirty="0"/>
              <a:t>….</a:t>
            </a:r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D54EECD9-F61A-498E-1CBA-B5E759D2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167475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35546"/>
            <a:ext cx="8229600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 err="1"/>
              <a:t>Taking</a:t>
            </a:r>
            <a:r>
              <a:rPr lang="es-ES" sz="1600" dirty="0"/>
              <a:t> </a:t>
            </a:r>
            <a:r>
              <a:rPr lang="es-ES" sz="1600" dirty="0" err="1"/>
              <a:t>into</a:t>
            </a:r>
            <a:r>
              <a:rPr lang="es-ES" sz="1600" dirty="0"/>
              <a:t> </a:t>
            </a:r>
            <a:r>
              <a:rPr lang="es-ES" sz="1600" dirty="0" err="1"/>
              <a:t>account</a:t>
            </a:r>
            <a:r>
              <a:rPr lang="es-ES" sz="1600" dirty="0"/>
              <a:t> </a:t>
            </a:r>
            <a:r>
              <a:rPr lang="es-ES" sz="1600" dirty="0" err="1"/>
              <a:t>these</a:t>
            </a:r>
            <a:r>
              <a:rPr lang="es-ES" sz="1600" dirty="0"/>
              <a:t> </a:t>
            </a:r>
            <a:r>
              <a:rPr lang="es-ES" sz="1600" dirty="0" err="1"/>
              <a:t>challenges</a:t>
            </a:r>
            <a:r>
              <a:rPr lang="es-ES" sz="1600" dirty="0"/>
              <a:t>, </a:t>
            </a:r>
            <a:r>
              <a:rPr lang="es-ES" sz="1600" dirty="0" err="1"/>
              <a:t>also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IFMIF concept </a:t>
            </a:r>
            <a:r>
              <a:rPr lang="es-ES" sz="1600" dirty="0" err="1"/>
              <a:t>required</a:t>
            </a:r>
            <a:r>
              <a:rPr lang="es-ES" sz="1600" dirty="0"/>
              <a:t> </a:t>
            </a:r>
            <a:r>
              <a:rPr lang="es-ES" sz="1600" dirty="0" err="1"/>
              <a:t>specific</a:t>
            </a:r>
            <a:r>
              <a:rPr lang="es-ES" sz="1600" dirty="0"/>
              <a:t> </a:t>
            </a:r>
            <a:r>
              <a:rPr lang="es-ES" sz="1600" dirty="0" err="1"/>
              <a:t>prototyping</a:t>
            </a:r>
            <a:r>
              <a:rPr lang="es-ES" sz="1600" dirty="0"/>
              <a:t> and </a:t>
            </a:r>
            <a:r>
              <a:rPr lang="es-ES" sz="1600" dirty="0" err="1"/>
              <a:t>validation</a:t>
            </a:r>
            <a:r>
              <a:rPr lang="es-ES" sz="1600" dirty="0"/>
              <a:t> </a:t>
            </a:r>
            <a:r>
              <a:rPr lang="es-ES" sz="1600" dirty="0" err="1"/>
              <a:t>actions</a:t>
            </a:r>
            <a:r>
              <a:rPr lang="es-ES" sz="1600" dirty="0"/>
              <a:t>:</a:t>
            </a:r>
          </a:p>
          <a:p>
            <a:r>
              <a:rPr lang="es-ES" sz="1600" b="1" dirty="0"/>
              <a:t>At </a:t>
            </a:r>
            <a:r>
              <a:rPr lang="es-ES" sz="1600" b="1" dirty="0" err="1"/>
              <a:t>the</a:t>
            </a:r>
            <a:r>
              <a:rPr lang="es-ES" sz="1600" b="1" dirty="0"/>
              <a:t> concept </a:t>
            </a:r>
            <a:r>
              <a:rPr lang="es-ES" sz="1600" b="1" dirty="0" err="1"/>
              <a:t>level</a:t>
            </a:r>
            <a:r>
              <a:rPr lang="es-ES" sz="1600" dirty="0"/>
              <a:t>: </a:t>
            </a:r>
            <a:r>
              <a:rPr lang="es-ES" sz="1600" dirty="0" err="1"/>
              <a:t>Mainly</a:t>
            </a:r>
            <a:r>
              <a:rPr lang="es-ES" sz="1600" dirty="0"/>
              <a:t> </a:t>
            </a:r>
            <a:r>
              <a:rPr lang="es-ES" sz="1600" dirty="0" err="1"/>
              <a:t>developed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some</a:t>
            </a:r>
            <a:r>
              <a:rPr lang="es-ES" sz="1600" dirty="0"/>
              <a:t> </a:t>
            </a:r>
            <a:r>
              <a:rPr lang="es-ES" sz="1600" dirty="0" err="1"/>
              <a:t>prototypes</a:t>
            </a:r>
            <a:r>
              <a:rPr lang="es-ES" sz="1600" dirty="0"/>
              <a:t> </a:t>
            </a:r>
            <a:r>
              <a:rPr lang="es-ES" sz="1600" dirty="0" err="1"/>
              <a:t>before</a:t>
            </a:r>
            <a:r>
              <a:rPr lang="es-ES" sz="1600" dirty="0"/>
              <a:t> 2005 and in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framework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IFMIF/EVEDA Project (</a:t>
            </a:r>
            <a:r>
              <a:rPr lang="es-ES" sz="1600" dirty="0" err="1"/>
              <a:t>LIPAc</a:t>
            </a:r>
            <a:r>
              <a:rPr lang="es-ES" sz="1600" dirty="0"/>
              <a:t>, Li </a:t>
            </a:r>
            <a:r>
              <a:rPr lang="es-ES" sz="1600" dirty="0" err="1"/>
              <a:t>loop</a:t>
            </a:r>
            <a:r>
              <a:rPr lang="es-ES" sz="1600" dirty="0"/>
              <a:t>, corrosión </a:t>
            </a:r>
            <a:r>
              <a:rPr lang="es-ES" sz="1600" dirty="0" err="1"/>
              <a:t>database</a:t>
            </a:r>
            <a:r>
              <a:rPr lang="es-ES" sz="1600" dirty="0"/>
              <a:t>, HFTM </a:t>
            </a:r>
            <a:r>
              <a:rPr lang="es-ES" sz="1600" dirty="0" err="1"/>
              <a:t>stability</a:t>
            </a:r>
            <a:r>
              <a:rPr lang="es-ES" sz="1600" dirty="0"/>
              <a:t>)</a:t>
            </a:r>
          </a:p>
          <a:p>
            <a:r>
              <a:rPr lang="es-ES" sz="1600" b="1" dirty="0"/>
              <a:t>At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preliminary</a:t>
            </a:r>
            <a:r>
              <a:rPr lang="es-ES" sz="1600" b="1" dirty="0"/>
              <a:t> </a:t>
            </a:r>
            <a:r>
              <a:rPr lang="es-ES" sz="1600" b="1" dirty="0" err="1"/>
              <a:t>design</a:t>
            </a:r>
            <a:r>
              <a:rPr lang="es-ES" sz="1600" b="1" dirty="0"/>
              <a:t> </a:t>
            </a:r>
            <a:r>
              <a:rPr lang="es-ES" sz="1600" b="1" dirty="0" err="1"/>
              <a:t>level</a:t>
            </a:r>
            <a:r>
              <a:rPr lang="es-ES" sz="1600" dirty="0"/>
              <a:t>: </a:t>
            </a:r>
            <a:r>
              <a:rPr lang="es-ES" sz="1600" dirty="0" err="1"/>
              <a:t>Mainly</a:t>
            </a:r>
            <a:r>
              <a:rPr lang="es-ES" sz="1600" dirty="0"/>
              <a:t> </a:t>
            </a:r>
            <a:r>
              <a:rPr lang="es-ES" sz="1600" dirty="0" err="1"/>
              <a:t>developed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some</a:t>
            </a:r>
            <a:r>
              <a:rPr lang="es-ES" sz="1600" dirty="0"/>
              <a:t> </a:t>
            </a:r>
            <a:r>
              <a:rPr lang="es-ES" sz="1600" dirty="0" err="1"/>
              <a:t>prototypes</a:t>
            </a:r>
            <a:r>
              <a:rPr lang="es-ES" sz="1600" dirty="0"/>
              <a:t> in IFMIF/EVEDA and WPENS</a:t>
            </a:r>
          </a:p>
          <a:p>
            <a:r>
              <a:rPr lang="es-ES" sz="1600" b="1" dirty="0"/>
              <a:t>At </a:t>
            </a:r>
            <a:r>
              <a:rPr lang="es-ES" sz="1600" b="1" dirty="0" err="1"/>
              <a:t>the</a:t>
            </a:r>
            <a:r>
              <a:rPr lang="es-ES" sz="1600" b="1" dirty="0"/>
              <a:t> final </a:t>
            </a:r>
            <a:r>
              <a:rPr lang="es-ES" sz="1600" b="1" dirty="0" err="1"/>
              <a:t>design</a:t>
            </a:r>
            <a:r>
              <a:rPr lang="es-ES" sz="1600" b="1" dirty="0"/>
              <a:t> and transversal </a:t>
            </a:r>
            <a:r>
              <a:rPr lang="es-ES" sz="1600" b="1" dirty="0" err="1"/>
              <a:t>topics</a:t>
            </a:r>
            <a:r>
              <a:rPr lang="es-ES" sz="1600" b="1" dirty="0"/>
              <a:t> </a:t>
            </a:r>
            <a:r>
              <a:rPr lang="es-ES" sz="1600" b="1" dirty="0" err="1"/>
              <a:t>level</a:t>
            </a:r>
            <a:r>
              <a:rPr lang="es-ES" sz="1600" dirty="0"/>
              <a:t>: IFMIF/EVEDA, WPENS as </a:t>
            </a:r>
            <a:r>
              <a:rPr lang="es-ES" sz="1600" dirty="0" err="1"/>
              <a:t>well</a:t>
            </a:r>
            <a:r>
              <a:rPr lang="es-ES" sz="1600" dirty="0"/>
              <a:t> as in </a:t>
            </a:r>
            <a:r>
              <a:rPr lang="es-ES" sz="1600" dirty="0" err="1"/>
              <a:t>the</a:t>
            </a:r>
            <a:r>
              <a:rPr lang="es-ES" sz="1600" dirty="0"/>
              <a:t> future </a:t>
            </a:r>
            <a:r>
              <a:rPr lang="es-ES" sz="1600" dirty="0" err="1"/>
              <a:t>in-kind</a:t>
            </a:r>
            <a:r>
              <a:rPr lang="es-ES" sz="1600" dirty="0"/>
              <a:t> </a:t>
            </a:r>
            <a:r>
              <a:rPr lang="es-ES" sz="1600" dirty="0" err="1"/>
              <a:t>contributors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 err="1"/>
              <a:t>Needs</a:t>
            </a:r>
            <a:r>
              <a:rPr lang="es-ES" sz="1600" dirty="0"/>
              <a:t> </a:t>
            </a:r>
            <a:r>
              <a:rPr lang="es-ES" sz="1600" dirty="0" err="1"/>
              <a:t>identified</a:t>
            </a:r>
            <a:r>
              <a:rPr lang="es-ES" sz="1600" dirty="0"/>
              <a:t> in </a:t>
            </a:r>
            <a:r>
              <a:rPr lang="es-ES" sz="1600" dirty="0" err="1"/>
              <a:t>detail</a:t>
            </a:r>
            <a:r>
              <a:rPr lang="es-ES" sz="1600" dirty="0"/>
              <a:t> in a </a:t>
            </a:r>
            <a:r>
              <a:rPr lang="es-ES" sz="1600" b="1" dirty="0"/>
              <a:t>TRL </a:t>
            </a:r>
            <a:r>
              <a:rPr lang="es-ES" sz="1600" b="1" dirty="0" err="1"/>
              <a:t>analisis</a:t>
            </a:r>
            <a:r>
              <a:rPr lang="es-ES" sz="1600" b="1" dirty="0"/>
              <a:t> </a:t>
            </a:r>
            <a:r>
              <a:rPr lang="es-ES" sz="1600" dirty="0"/>
              <a:t>(2021) </a:t>
            </a:r>
            <a:r>
              <a:rPr lang="es-ES" sz="1600" dirty="0" err="1"/>
              <a:t>that</a:t>
            </a:r>
            <a:r>
              <a:rPr lang="es-ES" sz="1600" dirty="0"/>
              <a:t> </a:t>
            </a:r>
            <a:r>
              <a:rPr lang="es-ES" sz="1600" dirty="0" err="1"/>
              <a:t>also</a:t>
            </a:r>
            <a:r>
              <a:rPr lang="es-ES" sz="1600" dirty="0"/>
              <a:t> </a:t>
            </a:r>
            <a:r>
              <a:rPr lang="es-ES" sz="1600" dirty="0" err="1"/>
              <a:t>includes</a:t>
            </a:r>
            <a:r>
              <a:rPr lang="es-ES" sz="1600" dirty="0"/>
              <a:t> a </a:t>
            </a:r>
            <a:r>
              <a:rPr lang="es-ES" sz="1600" dirty="0" err="1"/>
              <a:t>summary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results</a:t>
            </a:r>
            <a:r>
              <a:rPr lang="es-ES" sz="1600" dirty="0"/>
              <a:t> </a:t>
            </a:r>
            <a:r>
              <a:rPr lang="es-ES" sz="1600" dirty="0" err="1"/>
              <a:t>obtained</a:t>
            </a:r>
            <a:r>
              <a:rPr lang="es-ES" sz="1600" dirty="0"/>
              <a:t> up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that</a:t>
            </a:r>
            <a:r>
              <a:rPr lang="es-ES" sz="1600" dirty="0"/>
              <a:t> </a:t>
            </a:r>
            <a:r>
              <a:rPr lang="es-ES" sz="1600" dirty="0" err="1"/>
              <a:t>moment</a:t>
            </a:r>
            <a:endParaRPr lang="es-ES" sz="1600" dirty="0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3D820480-E471-B5AA-0220-6D34CECD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326789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A508D69-F91B-4597-8B0D-9A364DC1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522" y="1521228"/>
            <a:ext cx="2503957" cy="1410562"/>
          </a:xfrm>
          <a:prstGeom prst="rect">
            <a:avLst/>
          </a:prstGeom>
        </p:spPr>
      </p:pic>
      <p:sp>
        <p:nvSpPr>
          <p:cNvPr id="9" name="18 CuadroTexto">
            <a:extLst>
              <a:ext uri="{FF2B5EF4-FFF2-40B4-BE49-F238E27FC236}">
                <a16:creationId xmlns:a16="http://schemas.microsoft.com/office/drawing/2014/main" id="{F65053D5-6938-23CB-A8D7-D331FBB0D2D5}"/>
              </a:ext>
            </a:extLst>
          </p:cNvPr>
          <p:cNvSpPr txBox="1"/>
          <p:nvPr/>
        </p:nvSpPr>
        <p:spPr>
          <a:xfrm>
            <a:off x="107504" y="3097872"/>
            <a:ext cx="1872208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u="sng" dirty="0"/>
              <a:t>125 mA of D+ in </a:t>
            </a:r>
            <a:r>
              <a:rPr lang="es-ES" sz="1000" u="sng" dirty="0" err="1"/>
              <a:t>pulsed</a:t>
            </a:r>
            <a:r>
              <a:rPr lang="es-ES" sz="1000" u="sng" dirty="0"/>
              <a:t> </a:t>
            </a:r>
            <a:r>
              <a:rPr lang="es-ES" sz="1000" u="sng" dirty="0" err="1"/>
              <a:t>mode</a:t>
            </a:r>
            <a:r>
              <a:rPr lang="es-ES" sz="1000" u="sng" dirty="0"/>
              <a:t> </a:t>
            </a:r>
            <a:r>
              <a:rPr lang="es-ES" sz="1000" dirty="0" err="1"/>
              <a:t>transmitted</a:t>
            </a:r>
            <a:r>
              <a:rPr lang="es-ES" sz="1000" dirty="0"/>
              <a:t> </a:t>
            </a:r>
            <a:r>
              <a:rPr lang="es-ES" sz="1000" dirty="0" err="1"/>
              <a:t>by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RFQ </a:t>
            </a:r>
            <a:r>
              <a:rPr lang="es-ES" sz="1000" dirty="0" err="1"/>
              <a:t>with</a:t>
            </a:r>
            <a:r>
              <a:rPr lang="es-ES" sz="1000" dirty="0"/>
              <a:t> </a:t>
            </a:r>
            <a:r>
              <a:rPr lang="es-ES" sz="1000" dirty="0" err="1"/>
              <a:t>very</a:t>
            </a:r>
            <a:r>
              <a:rPr lang="es-ES" sz="1000" dirty="0"/>
              <a:t> </a:t>
            </a:r>
            <a:r>
              <a:rPr lang="es-ES" sz="1000" dirty="0" err="1"/>
              <a:t>high</a:t>
            </a:r>
            <a:r>
              <a:rPr lang="es-ES" sz="1000" dirty="0"/>
              <a:t> </a:t>
            </a:r>
            <a:r>
              <a:rPr lang="es-ES" sz="1000" dirty="0" err="1"/>
              <a:t>efficiency</a:t>
            </a:r>
            <a:endParaRPr lang="es-ES" sz="1000" dirty="0"/>
          </a:p>
        </p:txBody>
      </p:sp>
      <p:pic>
        <p:nvPicPr>
          <p:cNvPr id="12" name="Picture 2" descr="Descripción: C:\CRISTINA\CIEMAT\LABORATORIO RF\LABORATORIO BTESA\Fotos\CIEMAT\IMG_20171019_134741417.jpg">
            <a:extLst>
              <a:ext uri="{FF2B5EF4-FFF2-40B4-BE49-F238E27FC236}">
                <a16:creationId xmlns:a16="http://schemas.microsoft.com/office/drawing/2014/main" id="{F59E8413-F037-D288-6665-06B3DAD4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60" y="1924572"/>
            <a:ext cx="1279970" cy="7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tatus and future developments of the Linear IFMIF Prototype Accelerator ( LIPAc) - ScienceDirect">
            <a:extLst>
              <a:ext uri="{FF2B5EF4-FFF2-40B4-BE49-F238E27FC236}">
                <a16:creationId xmlns:a16="http://schemas.microsoft.com/office/drawing/2014/main" id="{F7916B39-F2A5-B79A-9AEC-20F48736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9" y="836122"/>
            <a:ext cx="2049456" cy="22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2FCC64-8B57-2DD3-09F4-AE6BCBC04D1A}"/>
              </a:ext>
            </a:extLst>
          </p:cNvPr>
          <p:cNvSpPr txBox="1"/>
          <p:nvPr/>
        </p:nvSpPr>
        <p:spPr>
          <a:xfrm>
            <a:off x="816271" y="915566"/>
            <a:ext cx="785791" cy="192358"/>
          </a:xfrm>
          <a:prstGeom prst="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hangingPunct="0"/>
            <a:r>
              <a:rPr lang="es-ES" sz="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LIPAc</a:t>
            </a:r>
            <a:r>
              <a:rPr lang="es-ES" sz="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s-ES" sz="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Rokkasho</a:t>
            </a:r>
            <a:r>
              <a:rPr lang="es-ES" sz="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F9E44E56-0A2B-EF66-CCC7-8EA997E553E6}"/>
              </a:ext>
            </a:extLst>
          </p:cNvPr>
          <p:cNvSpPr txBox="1">
            <a:spLocks/>
          </p:cNvSpPr>
          <p:nvPr/>
        </p:nvSpPr>
        <p:spPr>
          <a:xfrm>
            <a:off x="2564844" y="1486106"/>
            <a:ext cx="4436269" cy="3244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575"/>
              <a:t> </a:t>
            </a:r>
          </a:p>
          <a:p>
            <a:pPr marL="0" indent="0">
              <a:buNone/>
            </a:pPr>
            <a:endParaRPr lang="es-ES" sz="1575" dirty="0"/>
          </a:p>
        </p:txBody>
      </p:sp>
      <p:pic>
        <p:nvPicPr>
          <p:cNvPr id="15" name="Picture 3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3FBB1681-C498-A5F3-5583-91B10B473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56" y="267494"/>
            <a:ext cx="2708609" cy="15235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1530120-9D56-4381-679F-660C5E99B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588" y="613777"/>
            <a:ext cx="499411" cy="428195"/>
          </a:xfrm>
          <a:prstGeom prst="rect">
            <a:avLst/>
          </a:prstGeom>
        </p:spPr>
      </p:pic>
      <p:sp>
        <p:nvSpPr>
          <p:cNvPr id="20" name="Título 5">
            <a:extLst>
              <a:ext uri="{FF2B5EF4-FFF2-40B4-BE49-F238E27FC236}">
                <a16:creationId xmlns:a16="http://schemas.microsoft.com/office/drawing/2014/main" id="{7E5CE415-4A43-4DAF-9CEF-322D69187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60" y="-70574"/>
            <a:ext cx="5554960" cy="6684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b="1" dirty="0" err="1"/>
              <a:t>Prototyping</a:t>
            </a:r>
            <a:r>
              <a:rPr lang="es-ES" b="1" dirty="0"/>
              <a:t> and </a:t>
            </a:r>
            <a:r>
              <a:rPr lang="es-ES" b="1" dirty="0" err="1"/>
              <a:t>Validation</a:t>
            </a:r>
            <a:r>
              <a:rPr lang="es-ES" b="1" dirty="0"/>
              <a:t> </a:t>
            </a:r>
            <a:r>
              <a:rPr lang="es-ES" b="1" dirty="0" err="1"/>
              <a:t>Overview</a:t>
            </a:r>
            <a:endParaRPr lang="es-ES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8D9902-A6A7-74B3-74FC-07AEABEDE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197" y="3378302"/>
            <a:ext cx="2503957" cy="1410562"/>
          </a:xfrm>
          <a:prstGeom prst="rect">
            <a:avLst/>
          </a:prstGeom>
        </p:spPr>
      </p:pic>
      <p:pic>
        <p:nvPicPr>
          <p:cNvPr id="14" name="Imagen 20">
            <a:extLst>
              <a:ext uri="{FF2B5EF4-FFF2-40B4-BE49-F238E27FC236}">
                <a16:creationId xmlns:a16="http://schemas.microsoft.com/office/drawing/2014/main" id="{F443C1B6-963F-75DB-A6A9-6A717923F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2" y="3748778"/>
            <a:ext cx="2151011" cy="138552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79B7989-8638-4279-6145-9EA7AFDC0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2" y="728021"/>
            <a:ext cx="2046831" cy="115134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Text&#10;&#10;Description automatically generated">
            <a:extLst>
              <a:ext uri="{FF2B5EF4-FFF2-40B4-BE49-F238E27FC236}">
                <a16:creationId xmlns:a16="http://schemas.microsoft.com/office/drawing/2014/main" id="{0D18F6F1-F176-13EB-7E89-61DD02E01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5112" r="35823" b="5116"/>
          <a:stretch/>
        </p:blipFill>
        <p:spPr>
          <a:xfrm>
            <a:off x="3818955" y="1388663"/>
            <a:ext cx="1185093" cy="190466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1EEC0D7-D6C1-FA71-6A01-20271A697EBD}"/>
              </a:ext>
            </a:extLst>
          </p:cNvPr>
          <p:cNvSpPr/>
          <p:nvPr/>
        </p:nvSpPr>
        <p:spPr>
          <a:xfrm>
            <a:off x="4854647" y="2787774"/>
            <a:ext cx="4109841" cy="203132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Start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-Up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Monitoring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Module 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(STUMM).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Irradiation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module to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used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during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the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commissioning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phase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in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order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to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fully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characterize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radiation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map</a:t>
            </a:r>
            <a:endParaRPr lang="es-ES" sz="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Quick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Disconnecting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System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(QDS). To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validate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RH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conection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system</a:t>
            </a:r>
            <a:endParaRPr lang="es-ES" sz="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Multipurpose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VaCuum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accidental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scenarios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(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MuVaCas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). To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analyze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different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posible accidental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scenarios</a:t>
            </a:r>
            <a:endParaRPr lang="es-ES" sz="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Electromagnetic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Pump</a:t>
            </a:r>
            <a:r>
              <a:rPr lang="es-ES" sz="9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b="1" kern="0" dirty="0" err="1">
                <a:solidFill>
                  <a:srgbClr val="000000"/>
                </a:solidFill>
                <a:cs typeface="Arial"/>
                <a:sym typeface="Arial"/>
              </a:rPr>
              <a:t>prototype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. To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characterize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s-ES" sz="900" kern="0" dirty="0" err="1">
                <a:solidFill>
                  <a:srgbClr val="000000"/>
                </a:solidFill>
                <a:cs typeface="Arial"/>
                <a:sym typeface="Arial"/>
              </a:rPr>
              <a:t>pump</a:t>
            </a:r>
            <a:r>
              <a:rPr lang="es-ES" sz="900" kern="0" dirty="0">
                <a:solidFill>
                  <a:srgbClr val="000000"/>
                </a:solidFill>
                <a:cs typeface="Arial"/>
                <a:sym typeface="Arial"/>
              </a:rPr>
              <a:t> performance</a:t>
            </a:r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dirty="0"/>
              <a:t>Li </a:t>
            </a:r>
            <a:r>
              <a:rPr lang="es-ES" sz="900" dirty="0" err="1"/>
              <a:t>purification</a:t>
            </a:r>
            <a:r>
              <a:rPr lang="es-ES" sz="900" dirty="0"/>
              <a:t> prototipe </a:t>
            </a:r>
            <a:r>
              <a:rPr lang="es-ES" sz="900" dirty="0" err="1"/>
              <a:t>loop</a:t>
            </a:r>
            <a:r>
              <a:rPr lang="es-ES" sz="900" dirty="0"/>
              <a:t> (</a:t>
            </a:r>
            <a:r>
              <a:rPr lang="es-ES" sz="900" b="1" dirty="0"/>
              <a:t>LITEC</a:t>
            </a:r>
            <a:r>
              <a:rPr lang="es-ES" sz="900" dirty="0"/>
              <a:t>) </a:t>
            </a:r>
            <a:r>
              <a:rPr lang="es-ES" sz="900" dirty="0" err="1"/>
              <a:t>to</a:t>
            </a:r>
            <a:r>
              <a:rPr lang="es-ES" sz="900" dirty="0"/>
              <a:t> test </a:t>
            </a:r>
            <a:r>
              <a:rPr lang="es-ES" sz="900" dirty="0" err="1"/>
              <a:t>impurities</a:t>
            </a:r>
            <a:r>
              <a:rPr lang="es-ES" sz="900" dirty="0"/>
              <a:t> control </a:t>
            </a:r>
            <a:r>
              <a:rPr lang="es-ES" sz="900" dirty="0" err="1"/>
              <a:t>technology</a:t>
            </a:r>
            <a:endParaRPr lang="es-ES" sz="900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dirty="0"/>
              <a:t>LIFIRE</a:t>
            </a:r>
            <a:r>
              <a:rPr lang="es-ES" sz="900" dirty="0"/>
              <a:t> </a:t>
            </a:r>
            <a:r>
              <a:rPr lang="es-ES" sz="900" dirty="0" err="1"/>
              <a:t>facility</a:t>
            </a:r>
            <a:r>
              <a:rPr lang="es-ES" sz="900" dirty="0"/>
              <a:t> </a:t>
            </a:r>
            <a:r>
              <a:rPr lang="es-ES" sz="900" dirty="0" err="1"/>
              <a:t>to</a:t>
            </a:r>
            <a:r>
              <a:rPr lang="es-ES" sz="900" dirty="0"/>
              <a:t> </a:t>
            </a:r>
            <a:r>
              <a:rPr lang="es-ES" sz="900" dirty="0" err="1"/>
              <a:t>study</a:t>
            </a:r>
            <a:r>
              <a:rPr lang="es-ES" sz="900" dirty="0"/>
              <a:t> </a:t>
            </a:r>
            <a:r>
              <a:rPr lang="es-ES" sz="900" dirty="0" err="1"/>
              <a:t>Lithium</a:t>
            </a:r>
            <a:r>
              <a:rPr lang="es-ES" sz="900" dirty="0"/>
              <a:t> </a:t>
            </a:r>
            <a:r>
              <a:rPr lang="es-ES" sz="900" dirty="0" err="1"/>
              <a:t>fire</a:t>
            </a:r>
            <a:r>
              <a:rPr lang="es-ES" sz="900" dirty="0"/>
              <a:t> </a:t>
            </a:r>
            <a:r>
              <a:rPr lang="es-ES" sz="900" dirty="0" err="1"/>
              <a:t>risks</a:t>
            </a:r>
            <a:endParaRPr lang="es-ES" sz="900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dirty="0"/>
              <a:t>High Beta </a:t>
            </a:r>
            <a:r>
              <a:rPr lang="es-ES" sz="900" b="1" dirty="0" err="1"/>
              <a:t>cavity</a:t>
            </a:r>
            <a:r>
              <a:rPr lang="es-ES" sz="900" b="1" dirty="0"/>
              <a:t> &amp; RF </a:t>
            </a:r>
            <a:r>
              <a:rPr lang="es-ES" sz="900" b="1" dirty="0" err="1"/>
              <a:t>coupler</a:t>
            </a:r>
            <a:endParaRPr lang="es-ES" sz="900" b="1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dirty="0" err="1"/>
              <a:t>Meander-type</a:t>
            </a:r>
            <a:r>
              <a:rPr lang="es-ES" sz="900" b="1" dirty="0"/>
              <a:t> </a:t>
            </a:r>
            <a:r>
              <a:rPr lang="es-ES" sz="900" b="1" dirty="0" err="1"/>
              <a:t>beam</a:t>
            </a:r>
            <a:r>
              <a:rPr lang="es-ES" sz="900" b="1" dirty="0"/>
              <a:t> </a:t>
            </a:r>
            <a:r>
              <a:rPr lang="es-ES" sz="900" b="1" dirty="0" err="1"/>
              <a:t>extraction</a:t>
            </a:r>
            <a:r>
              <a:rPr lang="es-ES" sz="900" b="1" dirty="0"/>
              <a:t> </a:t>
            </a:r>
            <a:r>
              <a:rPr lang="es-ES" sz="900" dirty="0" err="1"/>
              <a:t>system</a:t>
            </a:r>
            <a:endParaRPr lang="es-ES" sz="900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dirty="0"/>
              <a:t>SSPA</a:t>
            </a:r>
            <a:r>
              <a:rPr lang="es-ES" sz="900" dirty="0"/>
              <a:t> @175 MHz 200 kW CW</a:t>
            </a:r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dirty="0" err="1"/>
              <a:t>Shielding</a:t>
            </a:r>
            <a:r>
              <a:rPr lang="es-ES" sz="900" dirty="0"/>
              <a:t> benchmarking </a:t>
            </a:r>
            <a:r>
              <a:rPr lang="es-ES" sz="900" dirty="0" err="1"/>
              <a:t>using</a:t>
            </a:r>
            <a:r>
              <a:rPr lang="es-ES" sz="900" dirty="0"/>
              <a:t> a 35 </a:t>
            </a:r>
            <a:r>
              <a:rPr lang="es-ES" sz="900" dirty="0" err="1"/>
              <a:t>MeV</a:t>
            </a:r>
            <a:r>
              <a:rPr lang="es-ES" sz="900" dirty="0"/>
              <a:t> (p, Be) </a:t>
            </a:r>
            <a:r>
              <a:rPr lang="es-ES" sz="900" dirty="0" err="1"/>
              <a:t>neutron</a:t>
            </a:r>
            <a:r>
              <a:rPr lang="es-ES" sz="900" dirty="0"/>
              <a:t> </a:t>
            </a:r>
            <a:r>
              <a:rPr lang="es-ES" sz="900" dirty="0" err="1"/>
              <a:t>source</a:t>
            </a:r>
            <a:endParaRPr lang="es-ES" sz="900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b="1" dirty="0"/>
              <a:t>VALERIA</a:t>
            </a:r>
            <a:r>
              <a:rPr lang="es-ES" sz="900" dirty="0"/>
              <a:t> </a:t>
            </a:r>
            <a:r>
              <a:rPr lang="es-ES" sz="900" dirty="0" err="1"/>
              <a:t>for</a:t>
            </a:r>
            <a:r>
              <a:rPr lang="es-ES" sz="900" dirty="0"/>
              <a:t> virtual </a:t>
            </a:r>
            <a:r>
              <a:rPr lang="es-ES" sz="900" dirty="0" err="1"/>
              <a:t>reality</a:t>
            </a:r>
            <a:r>
              <a:rPr lang="es-ES" sz="900" dirty="0"/>
              <a:t> RH </a:t>
            </a:r>
            <a:r>
              <a:rPr lang="es-ES" sz="900" dirty="0" err="1"/>
              <a:t>simulation</a:t>
            </a:r>
            <a:endParaRPr lang="es-ES" sz="900" dirty="0"/>
          </a:p>
          <a:p>
            <a:pPr marL="214313" indent="-214313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s-ES" sz="900" dirty="0"/>
              <a:t>Digital Mockup </a:t>
            </a:r>
            <a:r>
              <a:rPr lang="es-ES" sz="900" dirty="0" err="1"/>
              <a:t>development</a:t>
            </a:r>
            <a:endParaRPr lang="es-ES" sz="900" dirty="0"/>
          </a:p>
        </p:txBody>
      </p:sp>
      <p:sp>
        <p:nvSpPr>
          <p:cNvPr id="5" name="3 Marcador de pie de página">
            <a:extLst>
              <a:ext uri="{FF2B5EF4-FFF2-40B4-BE49-F238E27FC236}">
                <a16:creationId xmlns:a16="http://schemas.microsoft.com/office/drawing/2014/main" id="{BACF0324-7FF0-CABF-5C4B-9C848C7C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49236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F044BE-05F9-C83B-220B-B416E2F57658}"/>
              </a:ext>
            </a:extLst>
          </p:cNvPr>
          <p:cNvSpPr txBox="1"/>
          <p:nvPr/>
        </p:nvSpPr>
        <p:spPr>
          <a:xfrm>
            <a:off x="584650" y="1364885"/>
            <a:ext cx="807912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/>
              <a:t>Add</a:t>
            </a:r>
            <a:r>
              <a:rPr lang="es-ES" sz="1400" b="1" dirty="0"/>
              <a:t> </a:t>
            </a:r>
            <a:r>
              <a:rPr lang="es-ES" sz="1400" b="1" dirty="0" err="1"/>
              <a:t>reloading</a:t>
            </a:r>
            <a:r>
              <a:rPr lang="es-ES" sz="1400" b="1" dirty="0"/>
              <a:t> </a:t>
            </a:r>
            <a:r>
              <a:rPr lang="es-ES" sz="1400" b="1" dirty="0" err="1"/>
              <a:t>capabilities</a:t>
            </a:r>
            <a:r>
              <a:rPr lang="es-ES" sz="1400" b="1" dirty="0"/>
              <a:t>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</a:t>
            </a:r>
            <a:r>
              <a:rPr lang="es-ES" sz="1400" dirty="0" err="1"/>
              <a:t>allow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go</a:t>
            </a:r>
            <a:r>
              <a:rPr lang="es-ES" sz="1400" dirty="0"/>
              <a:t> </a:t>
            </a:r>
            <a:r>
              <a:rPr lang="es-ES" sz="1400" dirty="0" err="1"/>
              <a:t>over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50 </a:t>
            </a:r>
            <a:r>
              <a:rPr lang="es-ES" sz="1400" dirty="0" err="1"/>
              <a:t>dpa</a:t>
            </a:r>
            <a:r>
              <a:rPr lang="es-ES" sz="1400" dirty="0"/>
              <a:t> </a:t>
            </a:r>
            <a:r>
              <a:rPr lang="es-ES" sz="1400" dirty="0" err="1"/>
              <a:t>limit</a:t>
            </a:r>
            <a:endParaRPr lang="es-ES" sz="14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be </a:t>
            </a:r>
            <a:r>
              <a:rPr lang="es-ES" sz="1400" dirty="0" err="1"/>
              <a:t>required</a:t>
            </a:r>
            <a:r>
              <a:rPr lang="es-ES" sz="1400" dirty="0"/>
              <a:t> </a:t>
            </a:r>
            <a:r>
              <a:rPr lang="es-ES" sz="1400" dirty="0" err="1"/>
              <a:t>additional</a:t>
            </a:r>
            <a:r>
              <a:rPr lang="es-ES" sz="1400" dirty="0"/>
              <a:t> </a:t>
            </a:r>
            <a:r>
              <a:rPr lang="es-ES" sz="1400" dirty="0" err="1"/>
              <a:t>hot</a:t>
            </a:r>
            <a:r>
              <a:rPr lang="es-ES" sz="1400" dirty="0"/>
              <a:t> </a:t>
            </a:r>
            <a:r>
              <a:rPr lang="es-ES" sz="1400" dirty="0" err="1"/>
              <a:t>cell</a:t>
            </a:r>
            <a:r>
              <a:rPr lang="es-ES" sz="1400" dirty="0"/>
              <a:t> </a:t>
            </a:r>
            <a:r>
              <a:rPr lang="es-ES" sz="1400" dirty="0" err="1"/>
              <a:t>capabilities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manage</a:t>
            </a:r>
            <a:r>
              <a:rPr lang="es-ES" sz="1400" dirty="0"/>
              <a:t> </a:t>
            </a:r>
            <a:r>
              <a:rPr lang="es-ES" sz="1400" dirty="0" err="1"/>
              <a:t>reloading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irradiatied</a:t>
            </a:r>
            <a:r>
              <a:rPr lang="es-ES" sz="1400" dirty="0"/>
              <a:t> </a:t>
            </a:r>
            <a:r>
              <a:rPr lang="es-ES" sz="1400" dirty="0" err="1"/>
              <a:t>materials</a:t>
            </a:r>
            <a:r>
              <a:rPr lang="es-ES" sz="1400" dirty="0"/>
              <a:t> in a new </a:t>
            </a:r>
            <a:r>
              <a:rPr lang="es-ES" sz="1400" dirty="0" err="1"/>
              <a:t>irradiation</a:t>
            </a:r>
            <a:r>
              <a:rPr lang="es-ES" sz="1400" dirty="0"/>
              <a:t> module</a:t>
            </a:r>
          </a:p>
          <a:p>
            <a:endParaRPr lang="es-ES" sz="1400" b="1" dirty="0"/>
          </a:p>
          <a:p>
            <a:r>
              <a:rPr lang="es-ES" sz="1400" b="1" dirty="0" err="1"/>
              <a:t>Add</a:t>
            </a:r>
            <a:r>
              <a:rPr lang="es-ES" sz="1400" b="1" dirty="0"/>
              <a:t> </a:t>
            </a:r>
            <a:r>
              <a:rPr lang="es-ES" sz="1400" b="1" dirty="0" err="1"/>
              <a:t>partial</a:t>
            </a:r>
            <a:r>
              <a:rPr lang="es-ES" sz="1400" b="1" dirty="0"/>
              <a:t> </a:t>
            </a:r>
            <a:r>
              <a:rPr lang="es-ES" sz="1400" b="1" dirty="0" err="1"/>
              <a:t>on</a:t>
            </a:r>
            <a:r>
              <a:rPr lang="es-ES" sz="1400" b="1" dirty="0"/>
              <a:t>-site </a:t>
            </a:r>
            <a:r>
              <a:rPr lang="es-ES" sz="1400" b="1" dirty="0" err="1"/>
              <a:t>facilities</a:t>
            </a:r>
            <a:r>
              <a:rPr lang="es-ES" sz="1400" b="1" dirty="0"/>
              <a:t>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</a:t>
            </a:r>
            <a:r>
              <a:rPr lang="es-ES" sz="1400" dirty="0" err="1"/>
              <a:t>allow</a:t>
            </a:r>
            <a:r>
              <a:rPr lang="es-ES" sz="1400" dirty="0"/>
              <a:t> </a:t>
            </a:r>
            <a:r>
              <a:rPr lang="es-ES" sz="1400" dirty="0" err="1"/>
              <a:t>acceleration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obtain</a:t>
            </a:r>
            <a:r>
              <a:rPr lang="es-ES" sz="1400" dirty="0"/>
              <a:t> </a:t>
            </a:r>
            <a:r>
              <a:rPr lang="es-ES" sz="1400" dirty="0" err="1"/>
              <a:t>critical</a:t>
            </a:r>
            <a:r>
              <a:rPr lang="es-ES" sz="1400" dirty="0"/>
              <a:t> </a:t>
            </a:r>
            <a:r>
              <a:rPr lang="es-ES" sz="1400" dirty="0" err="1"/>
              <a:t>results</a:t>
            </a:r>
            <a:r>
              <a:rPr lang="es-ES" sz="1400" dirty="0"/>
              <a:t> after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irradiation</a:t>
            </a:r>
            <a:r>
              <a:rPr lang="es-ES" sz="1400" dirty="0"/>
              <a:t> (1-2 </a:t>
            </a:r>
            <a:r>
              <a:rPr lang="es-ES" sz="1400" dirty="0" err="1"/>
              <a:t>years</a:t>
            </a:r>
            <a:r>
              <a:rPr lang="es-ES" sz="1400" dirty="0"/>
              <a:t> </a:t>
            </a:r>
            <a:r>
              <a:rPr lang="es-ES" sz="1400" dirty="0" err="1"/>
              <a:t>faster</a:t>
            </a:r>
            <a:r>
              <a:rPr lang="es-ES" sz="1400" dirty="0"/>
              <a:t>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be </a:t>
            </a:r>
            <a:r>
              <a:rPr lang="es-ES" sz="1400" dirty="0" err="1"/>
              <a:t>required</a:t>
            </a:r>
            <a:r>
              <a:rPr lang="es-ES" sz="1400" dirty="0"/>
              <a:t> </a:t>
            </a:r>
            <a:r>
              <a:rPr lang="es-ES" sz="1400" dirty="0" err="1"/>
              <a:t>additional</a:t>
            </a:r>
            <a:r>
              <a:rPr lang="es-ES" sz="1400" dirty="0"/>
              <a:t> </a:t>
            </a:r>
            <a:r>
              <a:rPr lang="es-ES" sz="1400" dirty="0" err="1"/>
              <a:t>hot</a:t>
            </a:r>
            <a:r>
              <a:rPr lang="es-ES" sz="1400" dirty="0"/>
              <a:t> </a:t>
            </a:r>
            <a:r>
              <a:rPr lang="es-ES" sz="1400" dirty="0" err="1"/>
              <a:t>cell</a:t>
            </a:r>
            <a:r>
              <a:rPr lang="es-ES" sz="1400" dirty="0"/>
              <a:t> </a:t>
            </a:r>
            <a:r>
              <a:rPr lang="es-ES" sz="1400" dirty="0" err="1"/>
              <a:t>capabilities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PIE </a:t>
            </a:r>
          </a:p>
          <a:p>
            <a:endParaRPr lang="es-ES" sz="1400" b="1" dirty="0"/>
          </a:p>
          <a:p>
            <a:r>
              <a:rPr lang="es-ES" sz="1400" b="1" dirty="0" err="1"/>
              <a:t>Add</a:t>
            </a:r>
            <a:r>
              <a:rPr lang="es-ES" sz="1400" b="1" dirty="0"/>
              <a:t> a </a:t>
            </a:r>
            <a:r>
              <a:rPr lang="es-ES" sz="1400" b="1" dirty="0" err="1"/>
              <a:t>second</a:t>
            </a:r>
            <a:r>
              <a:rPr lang="es-ES" sz="1400" b="1" dirty="0"/>
              <a:t> Accelerator: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</a:t>
            </a:r>
            <a:r>
              <a:rPr lang="es-ES" sz="1400" dirty="0" err="1"/>
              <a:t>allow</a:t>
            </a:r>
            <a:r>
              <a:rPr lang="es-ES" sz="1400" dirty="0"/>
              <a:t> a </a:t>
            </a:r>
            <a:r>
              <a:rPr lang="es-ES" sz="1400" dirty="0" err="1"/>
              <a:t>significant</a:t>
            </a:r>
            <a:r>
              <a:rPr lang="es-ES" sz="1400" dirty="0"/>
              <a:t> </a:t>
            </a:r>
            <a:r>
              <a:rPr lang="es-ES" sz="1400" dirty="0" err="1"/>
              <a:t>acceleration</a:t>
            </a:r>
            <a:r>
              <a:rPr lang="es-ES" sz="1400" dirty="0"/>
              <a:t> (</a:t>
            </a:r>
            <a:r>
              <a:rPr lang="es-ES" sz="1400" dirty="0" err="1"/>
              <a:t>results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be </a:t>
            </a:r>
            <a:r>
              <a:rPr lang="es-ES" sz="1400" dirty="0" err="1"/>
              <a:t>obtained</a:t>
            </a:r>
            <a:r>
              <a:rPr lang="es-ES" sz="1400" dirty="0"/>
              <a:t> a factor </a:t>
            </a:r>
            <a:r>
              <a:rPr lang="es-ES" sz="1400" dirty="0" err="1"/>
              <a:t>around</a:t>
            </a:r>
            <a:r>
              <a:rPr lang="es-ES" sz="1400" dirty="0"/>
              <a:t> 1,75 </a:t>
            </a:r>
            <a:r>
              <a:rPr lang="es-ES" sz="1400" dirty="0" err="1"/>
              <a:t>faster</a:t>
            </a:r>
            <a:r>
              <a:rPr lang="es-ES" sz="1400" dirty="0"/>
              <a:t>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be </a:t>
            </a:r>
            <a:r>
              <a:rPr lang="es-ES" sz="1400" dirty="0" err="1"/>
              <a:t>required</a:t>
            </a:r>
            <a:r>
              <a:rPr lang="es-ES" sz="1400" dirty="0"/>
              <a:t> </a:t>
            </a:r>
            <a:r>
              <a:rPr lang="es-ES" sz="1400" dirty="0" err="1"/>
              <a:t>an</a:t>
            </a:r>
            <a:r>
              <a:rPr lang="es-ES" sz="1400" dirty="0"/>
              <a:t> </a:t>
            </a:r>
            <a:r>
              <a:rPr lang="es-ES" sz="1400" dirty="0" err="1"/>
              <a:t>additional</a:t>
            </a:r>
            <a:r>
              <a:rPr lang="es-ES" sz="1400" dirty="0"/>
              <a:t> complete Accelerator, </a:t>
            </a:r>
            <a:r>
              <a:rPr lang="es-ES" sz="1400" dirty="0" err="1"/>
              <a:t>some</a:t>
            </a:r>
            <a:r>
              <a:rPr lang="es-ES" sz="1400" dirty="0"/>
              <a:t> </a:t>
            </a:r>
            <a:r>
              <a:rPr lang="es-ES" sz="1400" dirty="0" err="1"/>
              <a:t>addtional</a:t>
            </a:r>
            <a:r>
              <a:rPr lang="es-ES" sz="1400" dirty="0"/>
              <a:t> AS+TS </a:t>
            </a:r>
            <a:r>
              <a:rPr lang="es-ES" sz="1400" dirty="0" err="1"/>
              <a:t>auxiliaries</a:t>
            </a:r>
            <a:r>
              <a:rPr lang="es-ES" sz="1400" dirty="0"/>
              <a:t> </a:t>
            </a:r>
            <a:r>
              <a:rPr lang="es-ES" sz="1400" dirty="0" err="1"/>
              <a:t>systems</a:t>
            </a:r>
            <a:r>
              <a:rPr lang="es-ES" sz="1400" dirty="0"/>
              <a:t>, </a:t>
            </a:r>
            <a:r>
              <a:rPr lang="es-ES" sz="1400" dirty="0" err="1"/>
              <a:t>bigger</a:t>
            </a:r>
            <a:r>
              <a:rPr lang="es-ES" sz="1400" dirty="0"/>
              <a:t> </a:t>
            </a:r>
            <a:r>
              <a:rPr lang="es-ES" sz="1400" dirty="0" err="1"/>
              <a:t>building</a:t>
            </a:r>
            <a:r>
              <a:rPr lang="es-ES" sz="1400" dirty="0"/>
              <a:t>, </a:t>
            </a:r>
            <a:r>
              <a:rPr lang="es-ES" sz="1400" dirty="0" err="1"/>
              <a:t>upgrade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some</a:t>
            </a:r>
            <a:r>
              <a:rPr lang="es-ES" sz="1400" dirty="0"/>
              <a:t> </a:t>
            </a:r>
            <a:r>
              <a:rPr lang="es-ES" sz="1400" dirty="0" err="1"/>
              <a:t>Plant</a:t>
            </a:r>
            <a:r>
              <a:rPr lang="es-ES" sz="1400" dirty="0"/>
              <a:t> </a:t>
            </a:r>
            <a:r>
              <a:rPr lang="es-ES" sz="1400" dirty="0" err="1"/>
              <a:t>Systems</a:t>
            </a:r>
            <a:endParaRPr lang="es-ES" sz="1400" dirty="0"/>
          </a:p>
          <a:p>
            <a:endParaRPr lang="es-ES" sz="1600" b="1" dirty="0"/>
          </a:p>
          <a:p>
            <a:r>
              <a:rPr lang="es-ES" sz="1600" b="1" dirty="0" err="1"/>
              <a:t>Others</a:t>
            </a:r>
            <a:r>
              <a:rPr lang="es-ES" sz="1600" b="1" dirty="0"/>
              <a:t>…. (</a:t>
            </a:r>
            <a:r>
              <a:rPr lang="es-ES" sz="1600" b="1" dirty="0" err="1"/>
              <a:t>including</a:t>
            </a:r>
            <a:r>
              <a:rPr lang="es-ES" sz="1600" b="1" dirty="0"/>
              <a:t> </a:t>
            </a:r>
            <a:r>
              <a:rPr lang="es-ES" sz="1600" b="1" dirty="0" err="1"/>
              <a:t>all</a:t>
            </a:r>
            <a:r>
              <a:rPr lang="es-ES" sz="1600" b="1" dirty="0"/>
              <a:t>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ones</a:t>
            </a:r>
            <a:r>
              <a:rPr lang="es-ES" sz="1600" b="1" dirty="0"/>
              <a:t> </a:t>
            </a:r>
            <a:r>
              <a:rPr lang="es-ES" sz="1600" b="1" dirty="0" err="1"/>
              <a:t>related</a:t>
            </a:r>
            <a:r>
              <a:rPr lang="es-ES" sz="1600" b="1" dirty="0"/>
              <a:t> </a:t>
            </a:r>
            <a:r>
              <a:rPr lang="es-ES" sz="1600" b="1" dirty="0" err="1"/>
              <a:t>to</a:t>
            </a:r>
            <a:r>
              <a:rPr lang="es-ES" sz="1600" b="1" dirty="0"/>
              <a:t> </a:t>
            </a:r>
            <a:r>
              <a:rPr lang="es-ES" sz="1600" b="1" dirty="0" err="1"/>
              <a:t>the</a:t>
            </a:r>
            <a:r>
              <a:rPr lang="es-ES" sz="1600" b="1" dirty="0"/>
              <a:t> non-</a:t>
            </a:r>
            <a:r>
              <a:rPr lang="es-ES" sz="1600" b="1" dirty="0" err="1"/>
              <a:t>fusion</a:t>
            </a:r>
            <a:r>
              <a:rPr lang="es-ES" sz="1600" b="1" dirty="0"/>
              <a:t> </a:t>
            </a:r>
            <a:r>
              <a:rPr lang="es-ES" sz="1600" b="1" dirty="0" err="1"/>
              <a:t>related</a:t>
            </a:r>
            <a:r>
              <a:rPr lang="es-ES" sz="1600" b="1" dirty="0"/>
              <a:t> </a:t>
            </a:r>
            <a:r>
              <a:rPr lang="es-ES" sz="1600" b="1" dirty="0" err="1"/>
              <a:t>activities</a:t>
            </a:r>
            <a:endParaRPr lang="es-ES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407A04-C385-4D17-595E-38143DD1B602}"/>
              </a:ext>
            </a:extLst>
          </p:cNvPr>
          <p:cNvSpPr txBox="1"/>
          <p:nvPr/>
        </p:nvSpPr>
        <p:spPr>
          <a:xfrm>
            <a:off x="683568" y="0"/>
            <a:ext cx="72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Posible DONES </a:t>
            </a:r>
            <a:r>
              <a:rPr lang="es-ES" sz="2400" b="1" dirty="0" err="1"/>
              <a:t>upgrades</a:t>
            </a:r>
            <a:r>
              <a:rPr lang="es-ES" sz="2400" b="1" dirty="0"/>
              <a:t> and/</a:t>
            </a:r>
            <a:r>
              <a:rPr lang="es-ES" sz="2400" b="1" dirty="0" err="1"/>
              <a:t>or</a:t>
            </a:r>
            <a:r>
              <a:rPr lang="es-ES" sz="2400" b="1" dirty="0"/>
              <a:t> </a:t>
            </a:r>
            <a:r>
              <a:rPr lang="es-ES" sz="2400" b="1" dirty="0" err="1"/>
              <a:t>acceleration</a:t>
            </a:r>
            <a:r>
              <a:rPr lang="es-ES" sz="2400" b="1" dirty="0"/>
              <a:t> </a:t>
            </a:r>
            <a:r>
              <a:rPr lang="es-ES" sz="2400" b="1" dirty="0" err="1"/>
              <a:t>strategies</a:t>
            </a:r>
            <a:endParaRPr lang="es-ES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D417CD-F86B-F516-04AF-8333C9E62239}"/>
              </a:ext>
            </a:extLst>
          </p:cNvPr>
          <p:cNvSpPr txBox="1"/>
          <p:nvPr/>
        </p:nvSpPr>
        <p:spPr>
          <a:xfrm>
            <a:off x="467403" y="690823"/>
            <a:ext cx="831362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Discussions</a:t>
            </a:r>
            <a:r>
              <a:rPr lang="es-ES" sz="1600" dirty="0"/>
              <a:t> are </a:t>
            </a:r>
            <a:r>
              <a:rPr lang="es-ES" sz="1600" dirty="0" err="1"/>
              <a:t>presently</a:t>
            </a:r>
            <a:r>
              <a:rPr lang="es-ES" sz="1600" dirty="0"/>
              <a:t> </a:t>
            </a:r>
            <a:r>
              <a:rPr lang="es-ES" sz="1600" dirty="0" err="1"/>
              <a:t>going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in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define posible </a:t>
            </a:r>
            <a:r>
              <a:rPr lang="es-ES" sz="1600" dirty="0" err="1"/>
              <a:t>acceleration</a:t>
            </a:r>
            <a:r>
              <a:rPr lang="es-ES" sz="1600" dirty="0"/>
              <a:t> </a:t>
            </a:r>
            <a:r>
              <a:rPr lang="es-ES" sz="1600" dirty="0" err="1"/>
              <a:t>strategies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fusion</a:t>
            </a:r>
            <a:r>
              <a:rPr lang="es-ES" sz="1600" dirty="0"/>
              <a:t> </a:t>
            </a:r>
            <a:r>
              <a:rPr lang="es-ES" sz="1600" dirty="0" err="1"/>
              <a:t>development</a:t>
            </a:r>
            <a:r>
              <a:rPr lang="es-ES" sz="1600" dirty="0"/>
              <a:t>. </a:t>
            </a:r>
            <a:r>
              <a:rPr lang="es-ES" sz="1600" dirty="0" err="1"/>
              <a:t>They</a:t>
            </a:r>
            <a:r>
              <a:rPr lang="es-ES" sz="1600" dirty="0"/>
              <a:t> can </a:t>
            </a:r>
            <a:r>
              <a:rPr lang="es-ES" sz="1600" dirty="0" err="1"/>
              <a:t>have</a:t>
            </a:r>
            <a:r>
              <a:rPr lang="es-ES" sz="1600" dirty="0"/>
              <a:t> </a:t>
            </a:r>
            <a:r>
              <a:rPr lang="es-ES" sz="1600" dirty="0" err="1"/>
              <a:t>some</a:t>
            </a:r>
            <a:r>
              <a:rPr lang="es-ES" sz="1600" dirty="0"/>
              <a:t> </a:t>
            </a:r>
            <a:r>
              <a:rPr lang="es-ES" sz="1600" dirty="0" err="1"/>
              <a:t>impact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DONES future </a:t>
            </a:r>
            <a:r>
              <a:rPr lang="es-ES" sz="1600" dirty="0" err="1"/>
              <a:t>baseline</a:t>
            </a:r>
            <a:endParaRPr lang="es-ES" sz="1600" dirty="0"/>
          </a:p>
        </p:txBody>
      </p:sp>
      <p:sp>
        <p:nvSpPr>
          <p:cNvPr id="3" name="3 Marcador de pie de página">
            <a:extLst>
              <a:ext uri="{FF2B5EF4-FFF2-40B4-BE49-F238E27FC236}">
                <a16:creationId xmlns:a16="http://schemas.microsoft.com/office/drawing/2014/main" id="{3106E662-C6F7-8338-8DEA-4768E2CF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154195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cloudy, fence, clouds&#10;&#10;Description automatically generated">
            <a:extLst>
              <a:ext uri="{FF2B5EF4-FFF2-40B4-BE49-F238E27FC236}">
                <a16:creationId xmlns:a16="http://schemas.microsoft.com/office/drawing/2014/main" id="{BEF1468C-0940-D5FD-405F-D749D8E0D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5565"/>
          </a:xfrm>
          <a:prstGeom prst="rect">
            <a:avLst/>
          </a:prstGeom>
        </p:spPr>
      </p:pic>
      <p:pic>
        <p:nvPicPr>
          <p:cNvPr id="8" name="Picture 2" descr="EU emblem &amp; graphic design - Política Regional - Comisión Europea">
            <a:extLst>
              <a:ext uri="{FF2B5EF4-FFF2-40B4-BE49-F238E27FC236}">
                <a16:creationId xmlns:a16="http://schemas.microsoft.com/office/drawing/2014/main" id="{ECAAE550-DB64-5F93-CD62-DF9D3FC3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" y="196786"/>
            <a:ext cx="1664999" cy="11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: EUROfusion (EIROforum member) | ESO">
            <a:extLst>
              <a:ext uri="{FF2B5EF4-FFF2-40B4-BE49-F238E27FC236}">
                <a16:creationId xmlns:a16="http://schemas.microsoft.com/office/drawing/2014/main" id="{0AD140C2-CABC-4EC2-0BF6-F0087FBC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40" y="196786"/>
            <a:ext cx="1790630" cy="5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3A4427F-4BE9-60A6-E2B8-BEA95C30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7" y="797782"/>
            <a:ext cx="1192496" cy="5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fireworks, outdoor object&#10;&#10;Description automatically generated">
            <a:extLst>
              <a:ext uri="{FF2B5EF4-FFF2-40B4-BE49-F238E27FC236}">
                <a16:creationId xmlns:a16="http://schemas.microsoft.com/office/drawing/2014/main" id="{A3D3E4E6-4ECF-BB4E-5815-443E4100A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76" y="-550350"/>
            <a:ext cx="3427689" cy="2424485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B0EA7DB7-F1BD-5D5A-281B-9A51B1F6BA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30" y="196786"/>
            <a:ext cx="2124221" cy="9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7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B23F4D4-CBA1-30F3-A626-25DD8F824371}"/>
              </a:ext>
            </a:extLst>
          </p:cNvPr>
          <p:cNvGrpSpPr/>
          <p:nvPr/>
        </p:nvGrpSpPr>
        <p:grpSpPr>
          <a:xfrm>
            <a:off x="251520" y="578975"/>
            <a:ext cx="6329046" cy="4513055"/>
            <a:chOff x="335360" y="798161"/>
            <a:chExt cx="8438728" cy="6017407"/>
          </a:xfrm>
        </p:grpSpPr>
        <p:sp>
          <p:nvSpPr>
            <p:cNvPr id="13" name="Prostokąt zaokrąglony 5">
              <a:extLst>
                <a:ext uri="{FF2B5EF4-FFF2-40B4-BE49-F238E27FC236}">
                  <a16:creationId xmlns:a16="http://schemas.microsoft.com/office/drawing/2014/main" id="{14230791-5741-C5F6-9E6E-C95A802A72F6}"/>
                </a:ext>
              </a:extLst>
            </p:cNvPr>
            <p:cNvSpPr/>
            <p:nvPr/>
          </p:nvSpPr>
          <p:spPr>
            <a:xfrm>
              <a:off x="5963400" y="5529159"/>
              <a:ext cx="1267036" cy="3642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sz="713" b="1" dirty="0">
                  <a:solidFill>
                    <a:schemeClr val="bg1">
                      <a:lumMod val="50000"/>
                    </a:schemeClr>
                  </a:solidFill>
                </a:rPr>
                <a:t>Heat removal by high velocity Li flux</a:t>
              </a:r>
              <a:endParaRPr lang="pl-PL" sz="713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22D573B8-D8AC-8AA2-CC61-25055B33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798161"/>
              <a:ext cx="8438728" cy="6017407"/>
            </a:xfrm>
            <a:prstGeom prst="rect">
              <a:avLst/>
            </a:prstGeom>
          </p:spPr>
        </p:pic>
        <p:sp>
          <p:nvSpPr>
            <p:cNvPr id="14" name="Prostokąt zaokrąglony 5">
              <a:extLst>
                <a:ext uri="{FF2B5EF4-FFF2-40B4-BE49-F238E27FC236}">
                  <a16:creationId xmlns:a16="http://schemas.microsoft.com/office/drawing/2014/main" id="{528CCD65-1FC4-DA42-33B8-78A9B853C8E5}"/>
                </a:ext>
              </a:extLst>
            </p:cNvPr>
            <p:cNvSpPr/>
            <p:nvPr/>
          </p:nvSpPr>
          <p:spPr>
            <a:xfrm>
              <a:off x="7199148" y="4588499"/>
              <a:ext cx="1151851" cy="2487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sz="713" dirty="0">
                  <a:solidFill>
                    <a:schemeClr val="bg1">
                      <a:lumMod val="50000"/>
                    </a:schemeClr>
                  </a:solidFill>
                </a:rPr>
                <a:t>Stripping reaction</a:t>
              </a:r>
              <a:endParaRPr lang="pl-PL" sz="713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794EA3-745B-5F5B-B2B0-1807E3D7E3D0}"/>
                </a:ext>
              </a:extLst>
            </p:cNvPr>
            <p:cNvSpPr/>
            <p:nvPr/>
          </p:nvSpPr>
          <p:spPr>
            <a:xfrm>
              <a:off x="7693968" y="4936481"/>
              <a:ext cx="6922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" name="Prostokąt zaokrąglony 5">
              <a:extLst>
                <a:ext uri="{FF2B5EF4-FFF2-40B4-BE49-F238E27FC236}">
                  <a16:creationId xmlns:a16="http://schemas.microsoft.com/office/drawing/2014/main" id="{34A3EF74-208C-55A7-F30A-07E4124F7F95}"/>
                </a:ext>
              </a:extLst>
            </p:cNvPr>
            <p:cNvSpPr/>
            <p:nvPr/>
          </p:nvSpPr>
          <p:spPr>
            <a:xfrm>
              <a:off x="7567572" y="4869160"/>
              <a:ext cx="34242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sz="375" dirty="0">
                  <a:solidFill>
                    <a:schemeClr val="bg1">
                      <a:lumMod val="50000"/>
                    </a:schemeClr>
                  </a:solidFill>
                </a:rPr>
                <a:t>15</a:t>
              </a:r>
              <a:endParaRPr lang="pl-PL" sz="37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3AEF997-17D0-9534-678E-C5813D57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 err="1">
                <a:latin typeface="+mn-lt"/>
              </a:rPr>
              <a:t>What</a:t>
            </a:r>
            <a:r>
              <a:rPr lang="es-ES" b="1" dirty="0">
                <a:latin typeface="+mn-lt"/>
              </a:rPr>
              <a:t> </a:t>
            </a:r>
            <a:r>
              <a:rPr lang="es-ES" b="1" dirty="0" err="1">
                <a:latin typeface="+mn-lt"/>
              </a:rPr>
              <a:t>is</a:t>
            </a:r>
            <a:r>
              <a:rPr lang="es-ES" b="1" dirty="0">
                <a:latin typeface="+mn-lt"/>
              </a:rPr>
              <a:t> </a:t>
            </a:r>
            <a:r>
              <a:rPr lang="pl-PL" b="1" dirty="0">
                <a:latin typeface="+mn-lt"/>
              </a:rPr>
              <a:t>IFMIF-DONES</a:t>
            </a:r>
            <a:r>
              <a:rPr lang="es-ES" b="1" dirty="0">
                <a:latin typeface="+mn-lt"/>
              </a:rPr>
              <a:t> </a:t>
            </a:r>
            <a:r>
              <a:rPr lang="es-ES" b="1" dirty="0" err="1">
                <a:latin typeface="+mn-lt"/>
              </a:rPr>
              <a:t>Facility</a:t>
            </a:r>
            <a:r>
              <a:rPr lang="es-ES" b="1" dirty="0">
                <a:latin typeface="+mn-lt"/>
              </a:rPr>
              <a:t>?</a:t>
            </a:r>
            <a:endParaRPr lang="pl-PL" b="1" dirty="0">
              <a:latin typeface="+mn-lt"/>
            </a:endParaRPr>
          </a:p>
        </p:txBody>
      </p:sp>
      <p:sp>
        <p:nvSpPr>
          <p:cNvPr id="27" name="Marcador de contenido 26">
            <a:extLst>
              <a:ext uri="{FF2B5EF4-FFF2-40B4-BE49-F238E27FC236}">
                <a16:creationId xmlns:a16="http://schemas.microsoft.com/office/drawing/2014/main" id="{B6FA27B6-CB93-68F2-5258-CFB1FB2ED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rostokąt zaokrąglony 5">
            <a:extLst>
              <a:ext uri="{FF2B5EF4-FFF2-40B4-BE49-F238E27FC236}">
                <a16:creationId xmlns:a16="http://schemas.microsoft.com/office/drawing/2014/main" id="{4545BDB8-6017-E4A7-A7B8-534833639376}"/>
              </a:ext>
            </a:extLst>
          </p:cNvPr>
          <p:cNvSpPr/>
          <p:nvPr/>
        </p:nvSpPr>
        <p:spPr>
          <a:xfrm>
            <a:off x="6354692" y="3355963"/>
            <a:ext cx="2430270" cy="6787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GB" sz="1200" dirty="0">
                <a:solidFill>
                  <a:srgbClr val="002060"/>
                </a:solidFill>
              </a:rPr>
              <a:t>A neutron</a:t>
            </a:r>
            <a:r>
              <a:rPr lang="pl-PL" sz="1200" dirty="0">
                <a:solidFill>
                  <a:srgbClr val="002060"/>
                </a:solidFill>
              </a:rPr>
              <a:t> </a:t>
            </a:r>
            <a:r>
              <a:rPr lang="pl-PL" sz="1200" dirty="0" err="1">
                <a:solidFill>
                  <a:srgbClr val="002060"/>
                </a:solidFill>
              </a:rPr>
              <a:t>flux</a:t>
            </a:r>
            <a:r>
              <a:rPr lang="en-GB" sz="1200" dirty="0">
                <a:solidFill>
                  <a:srgbClr val="002060"/>
                </a:solidFill>
              </a:rPr>
              <a:t> of </a:t>
            </a:r>
            <a:r>
              <a:rPr lang="pl-PL" sz="1200" dirty="0">
                <a:solidFill>
                  <a:srgbClr val="002060"/>
                </a:solidFill>
              </a:rPr>
              <a:t> </a:t>
            </a:r>
            <a:r>
              <a:rPr lang="pl-PL" sz="1200" dirty="0">
                <a:solidFill>
                  <a:srgbClr val="FF0000"/>
                </a:solidFill>
              </a:rPr>
              <a:t>~ 1</a:t>
            </a:r>
            <a:r>
              <a:rPr lang="en-GB" sz="1200" dirty="0">
                <a:solidFill>
                  <a:srgbClr val="FF0000"/>
                </a:solidFill>
              </a:rPr>
              <a:t>0</a:t>
            </a:r>
            <a:r>
              <a:rPr lang="en-GB" sz="1200" baseline="30000" dirty="0">
                <a:solidFill>
                  <a:srgbClr val="FF0000"/>
                </a:solidFill>
              </a:rPr>
              <a:t>15</a:t>
            </a:r>
            <a:r>
              <a:rPr lang="en-GB" sz="1200" dirty="0">
                <a:solidFill>
                  <a:srgbClr val="FF0000"/>
                </a:solidFill>
              </a:rPr>
              <a:t> n/cm</a:t>
            </a:r>
            <a:r>
              <a:rPr lang="en-GB" sz="1200" baseline="30000" dirty="0">
                <a:solidFill>
                  <a:srgbClr val="FF0000"/>
                </a:solidFill>
              </a:rPr>
              <a:t>2</a:t>
            </a:r>
            <a:r>
              <a:rPr lang="en-GB" sz="1200" dirty="0">
                <a:solidFill>
                  <a:srgbClr val="FF0000"/>
                </a:solidFill>
              </a:rPr>
              <a:t>/s </a:t>
            </a:r>
            <a:r>
              <a:rPr lang="en-GB" sz="1200" dirty="0">
                <a:solidFill>
                  <a:srgbClr val="002060"/>
                </a:solidFill>
              </a:rPr>
              <a:t>is generated</a:t>
            </a:r>
            <a:r>
              <a:rPr lang="pl-PL" sz="1200" dirty="0">
                <a:solidFill>
                  <a:srgbClr val="002060"/>
                </a:solidFill>
              </a:rPr>
              <a:t> </a:t>
            </a:r>
            <a:r>
              <a:rPr lang="en-GB" sz="1200" dirty="0">
                <a:solidFill>
                  <a:srgbClr val="002060"/>
                </a:solidFill>
              </a:rPr>
              <a:t>with</a:t>
            </a:r>
            <a:r>
              <a:rPr lang="pl-PL" sz="1200" dirty="0">
                <a:solidFill>
                  <a:srgbClr val="002060"/>
                </a:solidFill>
              </a:rPr>
              <a:t> a neutron spectrum </a:t>
            </a:r>
            <a:r>
              <a:rPr lang="pl-PL" sz="1200" dirty="0" err="1">
                <a:solidFill>
                  <a:srgbClr val="002060"/>
                </a:solidFill>
              </a:rPr>
              <a:t>up</a:t>
            </a:r>
            <a:r>
              <a:rPr lang="pl-PL" sz="1200" dirty="0">
                <a:solidFill>
                  <a:srgbClr val="002060"/>
                </a:solidFill>
              </a:rPr>
              <a:t> to </a:t>
            </a:r>
            <a:r>
              <a:rPr lang="en-GB" sz="1200" dirty="0">
                <a:solidFill>
                  <a:srgbClr val="FF0000"/>
                </a:solidFill>
              </a:rPr>
              <a:t>55 MeV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 err="1">
                <a:solidFill>
                  <a:srgbClr val="002060"/>
                </a:solidFill>
              </a:rPr>
              <a:t>energy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1" name="Prostokąt zaokrąglony 5">
            <a:extLst>
              <a:ext uri="{FF2B5EF4-FFF2-40B4-BE49-F238E27FC236}">
                <a16:creationId xmlns:a16="http://schemas.microsoft.com/office/drawing/2014/main" id="{F0C0606B-473D-F931-BE12-36CDBCE1F4A2}"/>
              </a:ext>
            </a:extLst>
          </p:cNvPr>
          <p:cNvSpPr/>
          <p:nvPr/>
        </p:nvSpPr>
        <p:spPr>
          <a:xfrm>
            <a:off x="193823" y="3101111"/>
            <a:ext cx="2430270" cy="12171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GB" sz="1200" u="sng" dirty="0">
                <a:solidFill>
                  <a:srgbClr val="002060"/>
                </a:solidFill>
              </a:rPr>
              <a:t>High Flux Test Module:</a:t>
            </a:r>
          </a:p>
          <a:p>
            <a:pPr algn="ctr">
              <a:buNone/>
            </a:pPr>
            <a:r>
              <a:rPr lang="en-GB" sz="1200" dirty="0">
                <a:solidFill>
                  <a:srgbClr val="FF0000"/>
                </a:solidFill>
              </a:rPr>
              <a:t>20 </a:t>
            </a:r>
            <a:r>
              <a:rPr lang="en-GB" sz="1200" dirty="0" err="1">
                <a:solidFill>
                  <a:srgbClr val="FF0000"/>
                </a:solidFill>
              </a:rPr>
              <a:t>dpa</a:t>
            </a:r>
            <a:r>
              <a:rPr lang="en-GB" sz="1200" dirty="0">
                <a:solidFill>
                  <a:srgbClr val="FF0000"/>
                </a:solidFill>
              </a:rPr>
              <a:t>/</a:t>
            </a:r>
            <a:r>
              <a:rPr lang="en-GB" sz="1200" dirty="0" err="1">
                <a:solidFill>
                  <a:srgbClr val="FF0000"/>
                </a:solidFill>
              </a:rPr>
              <a:t>fpy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>
                <a:solidFill>
                  <a:srgbClr val="002060"/>
                </a:solidFill>
              </a:rPr>
              <a:t>in </a:t>
            </a:r>
            <a:r>
              <a:rPr lang="en-GB" sz="1200" dirty="0">
                <a:solidFill>
                  <a:srgbClr val="FF0000"/>
                </a:solidFill>
              </a:rPr>
              <a:t>130 cm</a:t>
            </a:r>
            <a:r>
              <a:rPr lang="en-GB" sz="1200" baseline="30000" dirty="0">
                <a:solidFill>
                  <a:srgbClr val="FF0000"/>
                </a:solidFill>
              </a:rPr>
              <a:t>3</a:t>
            </a:r>
            <a:endParaRPr lang="en-GB" sz="1200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GB" sz="1200" dirty="0">
                <a:solidFill>
                  <a:srgbClr val="FF0000"/>
                </a:solidFill>
              </a:rPr>
              <a:t>10 </a:t>
            </a:r>
            <a:r>
              <a:rPr lang="en-GB" sz="1200" dirty="0" err="1">
                <a:solidFill>
                  <a:srgbClr val="FF0000"/>
                </a:solidFill>
              </a:rPr>
              <a:t>dpa</a:t>
            </a:r>
            <a:r>
              <a:rPr lang="en-GB" sz="1200" dirty="0">
                <a:solidFill>
                  <a:srgbClr val="FF0000"/>
                </a:solidFill>
              </a:rPr>
              <a:t>/</a:t>
            </a:r>
            <a:r>
              <a:rPr lang="en-GB" sz="1200" dirty="0" err="1">
                <a:solidFill>
                  <a:srgbClr val="FF0000"/>
                </a:solidFill>
              </a:rPr>
              <a:t>fpy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>
                <a:solidFill>
                  <a:srgbClr val="002060"/>
                </a:solidFill>
              </a:rPr>
              <a:t>in </a:t>
            </a:r>
            <a:r>
              <a:rPr lang="en-GB" sz="1200" dirty="0">
                <a:solidFill>
                  <a:srgbClr val="FF0000"/>
                </a:solidFill>
              </a:rPr>
              <a:t>400 cm</a:t>
            </a:r>
            <a:r>
              <a:rPr lang="en-GB" sz="1200" baseline="30000" dirty="0">
                <a:solidFill>
                  <a:srgbClr val="FF0000"/>
                </a:solidFill>
              </a:rPr>
              <a:t>3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endParaRPr lang="en-GB" sz="1200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GB" sz="1200" dirty="0">
                <a:solidFill>
                  <a:srgbClr val="002060"/>
                </a:solidFill>
              </a:rPr>
              <a:t>Controlled Temperature:</a:t>
            </a:r>
          </a:p>
          <a:p>
            <a:pPr algn="ctr">
              <a:buNone/>
            </a:pPr>
            <a:r>
              <a:rPr lang="en-GB" sz="1200" dirty="0">
                <a:solidFill>
                  <a:srgbClr val="002060"/>
                </a:solidFill>
              </a:rPr>
              <a:t>250 &lt; T &lt; 550 ºC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E404B9-E8DD-42BC-E6A1-A4E475B9B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302480"/>
            <a:ext cx="2880751" cy="1972897"/>
          </a:xfrm>
          <a:prstGeom prst="rect">
            <a:avLst/>
          </a:prstGeom>
        </p:spPr>
      </p:pic>
      <p:sp>
        <p:nvSpPr>
          <p:cNvPr id="18" name="4 CuadroTexto">
            <a:extLst>
              <a:ext uri="{FF2B5EF4-FFF2-40B4-BE49-F238E27FC236}">
                <a16:creationId xmlns:a16="http://schemas.microsoft.com/office/drawing/2014/main" id="{B1CEFDF3-79E5-3495-9E13-ED77A4A06CC7}"/>
              </a:ext>
            </a:extLst>
          </p:cNvPr>
          <p:cNvSpPr txBox="1"/>
          <p:nvPr/>
        </p:nvSpPr>
        <p:spPr>
          <a:xfrm>
            <a:off x="2043545" y="4227934"/>
            <a:ext cx="557645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/>
              <a:t>Identified</a:t>
            </a:r>
            <a:r>
              <a:rPr lang="es-ES" sz="1600" b="1" dirty="0"/>
              <a:t> as </a:t>
            </a:r>
            <a:r>
              <a:rPr lang="es-ES" sz="1600" b="1" dirty="0" err="1"/>
              <a:t>high</a:t>
            </a:r>
            <a:r>
              <a:rPr lang="es-ES" sz="1600" b="1" dirty="0"/>
              <a:t> </a:t>
            </a:r>
            <a:r>
              <a:rPr lang="es-ES" sz="1600" b="1" dirty="0" err="1"/>
              <a:t>priority</a:t>
            </a:r>
            <a:r>
              <a:rPr lang="es-ES" sz="1600" b="1" dirty="0"/>
              <a:t> in </a:t>
            </a:r>
            <a:r>
              <a:rPr lang="es-ES" sz="1600" b="1" dirty="0" err="1"/>
              <a:t>the</a:t>
            </a:r>
            <a:r>
              <a:rPr lang="es-ES" sz="1600" b="1" dirty="0"/>
              <a:t> EU </a:t>
            </a:r>
            <a:r>
              <a:rPr lang="es-ES" sz="1600" b="1" dirty="0" err="1"/>
              <a:t>Fusion</a:t>
            </a:r>
            <a:r>
              <a:rPr lang="es-ES" sz="1600" b="1" dirty="0"/>
              <a:t> </a:t>
            </a:r>
            <a:r>
              <a:rPr lang="es-ES" sz="1600" b="1" dirty="0" err="1"/>
              <a:t>Roadmap</a:t>
            </a:r>
            <a:endParaRPr lang="es-ES" sz="1600" b="1" dirty="0"/>
          </a:p>
          <a:p>
            <a:pPr algn="ctr"/>
            <a:r>
              <a:rPr lang="es-ES" sz="1600" b="1" dirty="0" err="1"/>
              <a:t>Included</a:t>
            </a:r>
            <a:r>
              <a:rPr lang="es-ES" sz="1600" b="1" dirty="0"/>
              <a:t> in </a:t>
            </a:r>
            <a:r>
              <a:rPr lang="es-ES" sz="1600" b="1" dirty="0" err="1"/>
              <a:t>the</a:t>
            </a:r>
            <a:r>
              <a:rPr lang="es-ES" sz="1600" b="1" dirty="0"/>
              <a:t> ESFRI </a:t>
            </a:r>
            <a:r>
              <a:rPr lang="es-ES" sz="1600" b="1" dirty="0" err="1"/>
              <a:t>Roadmap</a:t>
            </a:r>
            <a:r>
              <a:rPr lang="es-ES" sz="1600" b="1" dirty="0"/>
              <a:t> as a EU </a:t>
            </a:r>
            <a:r>
              <a:rPr lang="es-ES" sz="1600" b="1" dirty="0" err="1"/>
              <a:t>strategic</a:t>
            </a:r>
            <a:r>
              <a:rPr lang="es-ES" sz="1600" b="1" dirty="0"/>
              <a:t> </a:t>
            </a:r>
            <a:r>
              <a:rPr lang="es-ES" sz="1600" b="1" dirty="0" err="1"/>
              <a:t>facility</a:t>
            </a:r>
            <a:endParaRPr lang="es-ES" sz="1600" b="1" dirty="0"/>
          </a:p>
        </p:txBody>
      </p:sp>
      <p:sp>
        <p:nvSpPr>
          <p:cNvPr id="26" name="1 CuadroTexto">
            <a:extLst>
              <a:ext uri="{FF2B5EF4-FFF2-40B4-BE49-F238E27FC236}">
                <a16:creationId xmlns:a16="http://schemas.microsoft.com/office/drawing/2014/main" id="{8693D3AD-BA4E-5DF0-BF1B-E36C22CB1462}"/>
              </a:ext>
            </a:extLst>
          </p:cNvPr>
          <p:cNvSpPr txBox="1"/>
          <p:nvPr/>
        </p:nvSpPr>
        <p:spPr>
          <a:xfrm>
            <a:off x="295969" y="607789"/>
            <a:ext cx="8352928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 </a:t>
            </a:r>
            <a:r>
              <a:rPr lang="es-ES" sz="1400" b="1" dirty="0" err="1"/>
              <a:t>fusion-like</a:t>
            </a:r>
            <a:r>
              <a:rPr lang="es-ES" sz="1400" b="1" dirty="0"/>
              <a:t> </a:t>
            </a:r>
            <a:r>
              <a:rPr lang="es-ES" sz="1400" b="1" dirty="0" err="1"/>
              <a:t>neutron</a:t>
            </a:r>
            <a:r>
              <a:rPr lang="es-ES" sz="1400" b="1" dirty="0"/>
              <a:t> </a:t>
            </a:r>
            <a:r>
              <a:rPr lang="es-ES" sz="1400" b="1" dirty="0" err="1"/>
              <a:t>source</a:t>
            </a:r>
            <a:r>
              <a:rPr lang="es-ES" sz="1400" b="1" dirty="0"/>
              <a:t> </a:t>
            </a:r>
            <a:r>
              <a:rPr lang="es-ES" sz="1400" b="1" dirty="0" err="1"/>
              <a:t>required</a:t>
            </a:r>
            <a:r>
              <a:rPr lang="es-ES" sz="1400" b="1" dirty="0"/>
              <a:t> </a:t>
            </a:r>
            <a:r>
              <a:rPr lang="es-ES" sz="1400" b="1" dirty="0" err="1"/>
              <a:t>for</a:t>
            </a:r>
            <a:r>
              <a:rPr lang="es-ES" sz="1400" b="1" dirty="0"/>
              <a:t> </a:t>
            </a:r>
            <a:r>
              <a:rPr lang="es-ES" sz="1400" b="1" dirty="0" err="1"/>
              <a:t>the</a:t>
            </a:r>
            <a:r>
              <a:rPr lang="es-ES" sz="1400" b="1" dirty="0"/>
              <a:t> </a:t>
            </a:r>
            <a:r>
              <a:rPr lang="es-ES" sz="1400" b="1" dirty="0" err="1"/>
              <a:t>qualification</a:t>
            </a:r>
            <a:r>
              <a:rPr lang="es-ES" sz="1400" b="1" dirty="0"/>
              <a:t> of </a:t>
            </a:r>
            <a:r>
              <a:rPr lang="es-ES" sz="1400" b="1" dirty="0" err="1"/>
              <a:t>the</a:t>
            </a:r>
            <a:r>
              <a:rPr lang="es-ES" sz="1400" b="1" dirty="0"/>
              <a:t> </a:t>
            </a:r>
            <a:r>
              <a:rPr lang="es-ES" sz="1400" b="1" dirty="0" err="1"/>
              <a:t>materials</a:t>
            </a:r>
            <a:r>
              <a:rPr lang="es-ES" sz="1400" b="1" dirty="0"/>
              <a:t> </a:t>
            </a:r>
            <a:r>
              <a:rPr lang="es-ES" sz="1400" b="1" dirty="0" err="1"/>
              <a:t>to</a:t>
            </a:r>
            <a:r>
              <a:rPr lang="es-ES" sz="1400" b="1" dirty="0"/>
              <a:t> be </a:t>
            </a:r>
            <a:r>
              <a:rPr lang="es-ES" sz="1400" b="1" dirty="0" err="1"/>
              <a:t>used</a:t>
            </a:r>
            <a:r>
              <a:rPr lang="es-ES" sz="1400" b="1" dirty="0"/>
              <a:t> in </a:t>
            </a:r>
            <a:r>
              <a:rPr lang="es-ES" sz="1400" b="1" dirty="0" err="1"/>
              <a:t>the</a:t>
            </a:r>
            <a:r>
              <a:rPr lang="es-ES" sz="1400" b="1" dirty="0"/>
              <a:t> EU DEMO</a:t>
            </a:r>
          </a:p>
        </p:txBody>
      </p:sp>
      <p:sp>
        <p:nvSpPr>
          <p:cNvPr id="2" name="3 Marcador de pie de página">
            <a:extLst>
              <a:ext uri="{FF2B5EF4-FFF2-40B4-BE49-F238E27FC236}">
                <a16:creationId xmlns:a16="http://schemas.microsoft.com/office/drawing/2014/main" id="{BEEE028E-CDA0-3943-0F7A-979F9A9F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278989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ogo-gobierno - Creas IDS">
            <a:extLst>
              <a:ext uri="{FF2B5EF4-FFF2-40B4-BE49-F238E27FC236}">
                <a16:creationId xmlns:a16="http://schemas.microsoft.com/office/drawing/2014/main" id="{54DF0089-EF64-6F5A-8E0F-144C7AFF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" y="3624110"/>
            <a:ext cx="887557" cy="5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33" y="2246126"/>
            <a:ext cx="1271574" cy="65702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22 CuadroTexto"/>
          <p:cNvSpPr txBox="1"/>
          <p:nvPr/>
        </p:nvSpPr>
        <p:spPr>
          <a:xfrm>
            <a:off x="2252498" y="4120565"/>
            <a:ext cx="1262097" cy="461665"/>
          </a:xfrm>
          <a:prstGeom prst="rect">
            <a:avLst/>
          </a:prstGeom>
          <a:ln w="381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/>
              <a:t>DONES-PRIME</a:t>
            </a:r>
          </a:p>
          <a:p>
            <a:pPr algn="ctr"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/>
              <a:t>DONES-UGR</a:t>
            </a:r>
          </a:p>
        </p:txBody>
      </p:sp>
      <p:sp>
        <p:nvSpPr>
          <p:cNvPr id="3" name="4 Marcador de contenido">
            <a:extLst>
              <a:ext uri="{FF2B5EF4-FFF2-40B4-BE49-F238E27FC236}">
                <a16:creationId xmlns:a16="http://schemas.microsoft.com/office/drawing/2014/main" id="{C05F8EF8-611C-D51B-5A02-38332EAFCCD7}"/>
              </a:ext>
            </a:extLst>
          </p:cNvPr>
          <p:cNvSpPr txBox="1"/>
          <p:nvPr/>
        </p:nvSpPr>
        <p:spPr>
          <a:xfrm>
            <a:off x="381796" y="1511651"/>
            <a:ext cx="2224926" cy="53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IFMIF/EVEDA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(included in the BA)</a:t>
            </a:r>
            <a:endParaRPr lang="es-ES" sz="1400" dirty="0"/>
          </a:p>
        </p:txBody>
      </p:sp>
      <p:sp>
        <p:nvSpPr>
          <p:cNvPr id="4" name="4 Marcador de contenido">
            <a:extLst>
              <a:ext uri="{FF2B5EF4-FFF2-40B4-BE49-F238E27FC236}">
                <a16:creationId xmlns:a16="http://schemas.microsoft.com/office/drawing/2014/main" id="{CAEED805-1955-CB9F-28B2-37D14F3D8554}"/>
              </a:ext>
            </a:extLst>
          </p:cNvPr>
          <p:cNvSpPr txBox="1"/>
          <p:nvPr/>
        </p:nvSpPr>
        <p:spPr>
          <a:xfrm>
            <a:off x="356807" y="2260013"/>
            <a:ext cx="2632053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WPENS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(EUROfusion WP)</a:t>
            </a:r>
            <a:endParaRPr lang="es-ES" sz="1400" dirty="0"/>
          </a:p>
        </p:txBody>
      </p:sp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B4E3CDF9-F4C0-A49F-4DDE-9D8D07321805}"/>
              </a:ext>
            </a:extLst>
          </p:cNvPr>
          <p:cNvSpPr txBox="1"/>
          <p:nvPr/>
        </p:nvSpPr>
        <p:spPr>
          <a:xfrm>
            <a:off x="369026" y="3207903"/>
            <a:ext cx="2532001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DONES-</a:t>
            </a:r>
            <a:r>
              <a:rPr lang="en-US" sz="1400" b="1" dirty="0" err="1"/>
              <a:t>PreP</a:t>
            </a:r>
            <a:r>
              <a:rPr lang="en-US" sz="1400" dirty="0"/>
              <a:t>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(EURATOM CSA) </a:t>
            </a:r>
            <a:endParaRPr lang="es-ES" sz="1400" dirty="0"/>
          </a:p>
        </p:txBody>
      </p:sp>
      <p:sp>
        <p:nvSpPr>
          <p:cNvPr id="6" name="4 Marcador de contenido">
            <a:extLst>
              <a:ext uri="{FF2B5EF4-FFF2-40B4-BE49-F238E27FC236}">
                <a16:creationId xmlns:a16="http://schemas.microsoft.com/office/drawing/2014/main" id="{269ACBD4-E8BC-CF0E-98B4-64CEB7F286D7}"/>
              </a:ext>
            </a:extLst>
          </p:cNvPr>
          <p:cNvSpPr txBox="1"/>
          <p:nvPr/>
        </p:nvSpPr>
        <p:spPr>
          <a:xfrm>
            <a:off x="356807" y="4058243"/>
            <a:ext cx="2249915" cy="63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DONES-PRIME/UGR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(Spanish projects) </a:t>
            </a:r>
            <a:endParaRPr lang="es-ES" sz="1400" dirty="0"/>
          </a:p>
        </p:txBody>
      </p:sp>
      <p:pic>
        <p:nvPicPr>
          <p:cNvPr id="1026" name="Picture 2" descr="Dibujo20160612 IFMIF logo - La Ciencia de la Mula Francis">
            <a:extLst>
              <a:ext uri="{FF2B5EF4-FFF2-40B4-BE49-F238E27FC236}">
                <a16:creationId xmlns:a16="http://schemas.microsoft.com/office/drawing/2014/main" id="{058BDA67-ECFC-8E0E-CF56-90BF0C1B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44" y="1473762"/>
            <a:ext cx="1129551" cy="6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195E93D-D15D-7F58-35C3-C7FFFDC0AC8C}"/>
              </a:ext>
            </a:extLst>
          </p:cNvPr>
          <p:cNvSpPr/>
          <p:nvPr/>
        </p:nvSpPr>
        <p:spPr>
          <a:xfrm>
            <a:off x="3612027" y="1619927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4 Marcador de contenido">
            <a:extLst>
              <a:ext uri="{FF2B5EF4-FFF2-40B4-BE49-F238E27FC236}">
                <a16:creationId xmlns:a16="http://schemas.microsoft.com/office/drawing/2014/main" id="{CC02E9B9-9E94-60C3-7266-0B3A5E4558B1}"/>
              </a:ext>
            </a:extLst>
          </p:cNvPr>
          <p:cNvSpPr txBox="1"/>
          <p:nvPr/>
        </p:nvSpPr>
        <p:spPr>
          <a:xfrm>
            <a:off x="4051158" y="1406148"/>
            <a:ext cx="1630220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(2007-today) Design and Validation Activities</a:t>
            </a:r>
            <a:endParaRPr lang="es-ES" sz="1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C6E39E-2F76-75D2-5236-7EABAA59B991}"/>
              </a:ext>
            </a:extLst>
          </p:cNvPr>
          <p:cNvSpPr/>
          <p:nvPr/>
        </p:nvSpPr>
        <p:spPr>
          <a:xfrm>
            <a:off x="5894270" y="1619927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426461C6-16C8-987A-7FF0-1E931E66584F}"/>
              </a:ext>
            </a:extLst>
          </p:cNvPr>
          <p:cNvSpPr txBox="1"/>
          <p:nvPr/>
        </p:nvSpPr>
        <p:spPr>
          <a:xfrm>
            <a:off x="6217941" y="1581299"/>
            <a:ext cx="2869919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>
                <a:solidFill>
                  <a:schemeClr val="tx1"/>
                </a:solidFill>
              </a:rPr>
              <a:t>design seems feasible</a:t>
            </a:r>
            <a:endParaRPr sz="1050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094CE0-9DC6-D78E-AEB6-00E842A725ED}"/>
              </a:ext>
            </a:extLst>
          </p:cNvPr>
          <p:cNvSpPr/>
          <p:nvPr/>
        </p:nvSpPr>
        <p:spPr>
          <a:xfrm>
            <a:off x="3623151" y="244042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4 Marcador de contenido">
            <a:extLst>
              <a:ext uri="{FF2B5EF4-FFF2-40B4-BE49-F238E27FC236}">
                <a16:creationId xmlns:a16="http://schemas.microsoft.com/office/drawing/2014/main" id="{9B8EF9F1-9D39-AF69-1513-5EE8992DD9B9}"/>
              </a:ext>
            </a:extLst>
          </p:cNvPr>
          <p:cNvSpPr txBox="1"/>
          <p:nvPr/>
        </p:nvSpPr>
        <p:spPr>
          <a:xfrm>
            <a:off x="4062282" y="2226642"/>
            <a:ext cx="1630220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(2015-today) Design and Validation Activities</a:t>
            </a:r>
            <a:endParaRPr lang="es-ES" sz="1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0048CCE-4380-9081-B558-06D7E795AB02}"/>
              </a:ext>
            </a:extLst>
          </p:cNvPr>
          <p:cNvSpPr/>
          <p:nvPr/>
        </p:nvSpPr>
        <p:spPr>
          <a:xfrm>
            <a:off x="5905394" y="244042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CuadroTexto 2">
            <a:extLst>
              <a:ext uri="{FF2B5EF4-FFF2-40B4-BE49-F238E27FC236}">
                <a16:creationId xmlns:a16="http://schemas.microsoft.com/office/drawing/2014/main" id="{F095D9ED-9EB1-F9AD-9B44-F1E5008F77EB}"/>
              </a:ext>
            </a:extLst>
          </p:cNvPr>
          <p:cNvSpPr txBox="1"/>
          <p:nvPr/>
        </p:nvSpPr>
        <p:spPr>
          <a:xfrm>
            <a:off x="6227282" y="2394469"/>
            <a:ext cx="2860578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s-ES" sz="1050" b="1" dirty="0" err="1"/>
              <a:t>Defining</a:t>
            </a:r>
            <a:r>
              <a:rPr lang="es-ES" sz="1050" b="1" dirty="0"/>
              <a:t> </a:t>
            </a:r>
            <a:r>
              <a:rPr lang="es-ES" sz="1050" b="1" dirty="0" err="1"/>
              <a:t>the</a:t>
            </a:r>
            <a:r>
              <a:rPr lang="es-ES" sz="1050" b="1" dirty="0"/>
              <a:t> </a:t>
            </a:r>
            <a:r>
              <a:rPr lang="es-ES" sz="1050" b="1" dirty="0" err="1"/>
              <a:t>design</a:t>
            </a:r>
            <a:r>
              <a:rPr lang="es-ES" sz="1050" b="1" dirty="0"/>
              <a:t>: </a:t>
            </a:r>
            <a:r>
              <a:rPr lang="es-ES" sz="1050" b="1" dirty="0" err="1"/>
              <a:t>ready</a:t>
            </a:r>
            <a:r>
              <a:rPr lang="es-ES" sz="1050" b="1" dirty="0"/>
              <a:t> </a:t>
            </a:r>
            <a:r>
              <a:rPr lang="es-ES" sz="1050" b="1" dirty="0" err="1"/>
              <a:t>for</a:t>
            </a:r>
            <a:r>
              <a:rPr lang="es-ES" sz="1050" b="1" dirty="0"/>
              <a:t> </a:t>
            </a:r>
            <a:r>
              <a:rPr lang="es-ES" sz="1050" b="1" dirty="0" err="1"/>
              <a:t>construction</a:t>
            </a:r>
            <a:r>
              <a:rPr lang="es-ES" sz="1050" b="1" dirty="0"/>
              <a:t>!!! </a:t>
            </a:r>
            <a:endParaRPr sz="1050" b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42755E0-0138-DEE7-A7FC-87A1469A42C9}"/>
              </a:ext>
            </a:extLst>
          </p:cNvPr>
          <p:cNvSpPr/>
          <p:nvPr/>
        </p:nvSpPr>
        <p:spPr>
          <a:xfrm>
            <a:off x="3623151" y="336227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4 Marcador de contenido">
            <a:extLst>
              <a:ext uri="{FF2B5EF4-FFF2-40B4-BE49-F238E27FC236}">
                <a16:creationId xmlns:a16="http://schemas.microsoft.com/office/drawing/2014/main" id="{5094E732-F855-324A-9F99-D97826C11E14}"/>
              </a:ext>
            </a:extLst>
          </p:cNvPr>
          <p:cNvSpPr txBox="1"/>
          <p:nvPr/>
        </p:nvSpPr>
        <p:spPr>
          <a:xfrm>
            <a:off x="3986361" y="3116952"/>
            <a:ext cx="1906472" cy="76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(2019-2021) Elaborate and draft the international consortium agreement</a:t>
            </a:r>
            <a:endParaRPr lang="es-ES" sz="14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1A27652-221E-DCAE-AFB8-0FA991A5852D}"/>
              </a:ext>
            </a:extLst>
          </p:cNvPr>
          <p:cNvSpPr/>
          <p:nvPr/>
        </p:nvSpPr>
        <p:spPr>
          <a:xfrm>
            <a:off x="5905394" y="336227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2">
            <a:extLst>
              <a:ext uri="{FF2B5EF4-FFF2-40B4-BE49-F238E27FC236}">
                <a16:creationId xmlns:a16="http://schemas.microsoft.com/office/drawing/2014/main" id="{F8E12D19-17EF-B3F5-9D5D-218D82A666C6}"/>
              </a:ext>
            </a:extLst>
          </p:cNvPr>
          <p:cNvSpPr txBox="1"/>
          <p:nvPr/>
        </p:nvSpPr>
        <p:spPr>
          <a:xfrm>
            <a:off x="6217941" y="3289937"/>
            <a:ext cx="2869919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/>
              <a:t>international implementing scheme defined </a:t>
            </a:r>
          </a:p>
        </p:txBody>
      </p:sp>
      <p:grpSp>
        <p:nvGrpSpPr>
          <p:cNvPr id="19" name="9 Grupo">
            <a:extLst>
              <a:ext uri="{FF2B5EF4-FFF2-40B4-BE49-F238E27FC236}">
                <a16:creationId xmlns:a16="http://schemas.microsoft.com/office/drawing/2014/main" id="{07083EC4-4656-A307-C600-D2EFF9EB6CD3}"/>
              </a:ext>
            </a:extLst>
          </p:cNvPr>
          <p:cNvGrpSpPr/>
          <p:nvPr/>
        </p:nvGrpSpPr>
        <p:grpSpPr>
          <a:xfrm>
            <a:off x="2284186" y="3250182"/>
            <a:ext cx="1086411" cy="472443"/>
            <a:chOff x="0" y="0"/>
            <a:chExt cx="1086409" cy="472441"/>
          </a:xfrm>
        </p:grpSpPr>
        <p:grpSp>
          <p:nvGrpSpPr>
            <p:cNvPr id="20" name="10 Grupo">
              <a:extLst>
                <a:ext uri="{FF2B5EF4-FFF2-40B4-BE49-F238E27FC236}">
                  <a16:creationId xmlns:a16="http://schemas.microsoft.com/office/drawing/2014/main" id="{35AF35DC-F363-E101-221B-92402D2C1A62}"/>
                </a:ext>
              </a:extLst>
            </p:cNvPr>
            <p:cNvGrpSpPr/>
            <p:nvPr/>
          </p:nvGrpSpPr>
          <p:grpSpPr>
            <a:xfrm>
              <a:off x="29457" y="0"/>
              <a:ext cx="1056951" cy="472441"/>
              <a:chOff x="0" y="0"/>
              <a:chExt cx="1056950" cy="472440"/>
            </a:xfrm>
          </p:grpSpPr>
          <p:sp>
            <p:nvSpPr>
              <p:cNvPr id="22" name="11 Rectángulo">
                <a:extLst>
                  <a:ext uri="{FF2B5EF4-FFF2-40B4-BE49-F238E27FC236}">
                    <a16:creationId xmlns:a16="http://schemas.microsoft.com/office/drawing/2014/main" id="{CD24BA4D-4CE1-2FDB-5C54-7FFC20491BB0}"/>
                  </a:ext>
                </a:extLst>
              </p:cNvPr>
              <p:cNvSpPr/>
              <p:nvPr/>
            </p:nvSpPr>
            <p:spPr>
              <a:xfrm>
                <a:off x="477505" y="0"/>
                <a:ext cx="579446" cy="472440"/>
              </a:xfrm>
              <a:prstGeom prst="rect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spcBef>
                    <a:spcPts val="500"/>
                  </a:spcBef>
                  <a:defRPr sz="100">
                    <a:solidFill>
                      <a:srgbClr val="FFC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endParaRPr dirty="0"/>
              </a:p>
              <a:p>
                <a:pPr algn="ctr">
                  <a:spcBef>
                    <a:spcPts val="400"/>
                  </a:spcBef>
                  <a:defRPr sz="500">
                    <a:solidFill>
                      <a:srgbClr val="DE0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DONES</a:t>
                </a:r>
                <a:r>
                  <a:rPr dirty="0">
                    <a:solidFill>
                      <a:srgbClr val="FFC000"/>
                    </a:solidFill>
                  </a:rPr>
                  <a:t> </a:t>
                </a:r>
                <a:r>
                  <a:rPr dirty="0">
                    <a:solidFill>
                      <a:srgbClr val="82794A"/>
                    </a:solidFill>
                  </a:rPr>
                  <a:t>Pre</a:t>
                </a:r>
                <a:r>
                  <a:rPr dirty="0">
                    <a:solidFill>
                      <a:srgbClr val="000000"/>
                    </a:solidFill>
                  </a:rPr>
                  <a:t>paratory</a:t>
                </a:r>
                <a:r>
                  <a:rPr dirty="0">
                    <a:solidFill>
                      <a:srgbClr val="FFC000"/>
                    </a:solidFill>
                  </a:rPr>
                  <a:t> </a:t>
                </a:r>
                <a:r>
                  <a:rPr dirty="0">
                    <a:solidFill>
                      <a:srgbClr val="82794A"/>
                    </a:solidFill>
                  </a:rPr>
                  <a:t>P</a:t>
                </a:r>
                <a:r>
                  <a:rPr dirty="0">
                    <a:solidFill>
                      <a:srgbClr val="000000"/>
                    </a:solidFill>
                  </a:rPr>
                  <a:t>hase</a:t>
                </a:r>
                <a:r>
                  <a:rPr sz="100" dirty="0">
                    <a:solidFill>
                      <a:srgbClr val="FFC000"/>
                    </a:solidFill>
                  </a:rPr>
                  <a:t> </a:t>
                </a:r>
              </a:p>
              <a:p>
                <a:pPr algn="ctr">
                  <a:spcBef>
                    <a:spcPts val="400"/>
                  </a:spcBef>
                  <a:defRPr sz="100">
                    <a:solidFill>
                      <a:srgbClr val="FFC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 </a:t>
                </a:r>
              </a:p>
            </p:txBody>
          </p:sp>
          <p:pic>
            <p:nvPicPr>
              <p:cNvPr id="23" name="12 Imagen" descr="12 Imagen">
                <a:extLst>
                  <a:ext uri="{FF2B5EF4-FFF2-40B4-BE49-F238E27FC236}">
                    <a16:creationId xmlns:a16="http://schemas.microsoft.com/office/drawing/2014/main" id="{F0220F71-3D5B-B993-7946-F0736A0F8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22755"/>
                <a:ext cx="440832" cy="326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13 Imagen" descr="13 Imagen">
                <a:extLst>
                  <a:ext uri="{FF2B5EF4-FFF2-40B4-BE49-F238E27FC236}">
                    <a16:creationId xmlns:a16="http://schemas.microsoft.com/office/drawing/2014/main" id="{797BB586-05EB-5E06-3760-043CAA0BF959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779" y="176189"/>
                <a:ext cx="235053" cy="173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" name="8 Rectángulo">
              <a:extLst>
                <a:ext uri="{FF2B5EF4-FFF2-40B4-BE49-F238E27FC236}">
                  <a16:creationId xmlns:a16="http://schemas.microsoft.com/office/drawing/2014/main" id="{5D9653C7-94D4-8C83-C503-B2A46AA9A1CF}"/>
                </a:ext>
              </a:extLst>
            </p:cNvPr>
            <p:cNvSpPr/>
            <p:nvPr/>
          </p:nvSpPr>
          <p:spPr>
            <a:xfrm>
              <a:off x="0" y="0"/>
              <a:ext cx="1086409" cy="469149"/>
            </a:xfrm>
            <a:prstGeom prst="rect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FDD44A6-B5B9-6CCE-3C0B-0879C45B2EB9}"/>
              </a:ext>
            </a:extLst>
          </p:cNvPr>
          <p:cNvSpPr/>
          <p:nvPr/>
        </p:nvSpPr>
        <p:spPr>
          <a:xfrm>
            <a:off x="3658936" y="4226855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4 Marcador de contenido">
            <a:extLst>
              <a:ext uri="{FF2B5EF4-FFF2-40B4-BE49-F238E27FC236}">
                <a16:creationId xmlns:a16="http://schemas.microsoft.com/office/drawing/2014/main" id="{32AF2D48-1EB3-71C4-3B03-618B103FA9C9}"/>
              </a:ext>
            </a:extLst>
          </p:cNvPr>
          <p:cNvSpPr txBox="1"/>
          <p:nvPr/>
        </p:nvSpPr>
        <p:spPr>
          <a:xfrm>
            <a:off x="4008628" y="4038770"/>
            <a:ext cx="1906472" cy="76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(2021-2023) Engineering and Construction Activities</a:t>
            </a:r>
            <a:endParaRPr lang="es-ES" sz="14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F7B4A0F-3903-59DB-1C74-0FF2452EB78C}"/>
              </a:ext>
            </a:extLst>
          </p:cNvPr>
          <p:cNvSpPr/>
          <p:nvPr/>
        </p:nvSpPr>
        <p:spPr>
          <a:xfrm>
            <a:off x="5915100" y="4220852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uadroTexto 2">
            <a:extLst>
              <a:ext uri="{FF2B5EF4-FFF2-40B4-BE49-F238E27FC236}">
                <a16:creationId xmlns:a16="http://schemas.microsoft.com/office/drawing/2014/main" id="{46DFDE4E-1324-7951-D940-0743528A2133}"/>
              </a:ext>
            </a:extLst>
          </p:cNvPr>
          <p:cNvSpPr txBox="1"/>
          <p:nvPr/>
        </p:nvSpPr>
        <p:spPr>
          <a:xfrm>
            <a:off x="6227282" y="4196891"/>
            <a:ext cx="2860578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/>
              <a:t>Starting the work on site (first auxiliary buildings)</a:t>
            </a:r>
          </a:p>
        </p:txBody>
      </p:sp>
      <p:sp>
        <p:nvSpPr>
          <p:cNvPr id="29" name="4 Marcador de contenido">
            <a:extLst>
              <a:ext uri="{FF2B5EF4-FFF2-40B4-BE49-F238E27FC236}">
                <a16:creationId xmlns:a16="http://schemas.microsoft.com/office/drawing/2014/main" id="{42072773-11AA-1B85-78DE-6D2CC7430EA3}"/>
              </a:ext>
            </a:extLst>
          </p:cNvPr>
          <p:cNvSpPr txBox="1"/>
          <p:nvPr/>
        </p:nvSpPr>
        <p:spPr>
          <a:xfrm>
            <a:off x="157065" y="722518"/>
            <a:ext cx="8677346" cy="53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The need for a facility of this type was identified long time ago and work has been carried out by using different frameworks. </a:t>
            </a:r>
            <a:r>
              <a:rPr lang="en-US" sz="1400" b="1" dirty="0"/>
              <a:t>In the last 15 years</a:t>
            </a:r>
            <a:r>
              <a:rPr lang="en-US" sz="1400" dirty="0"/>
              <a:t>, </a:t>
            </a:r>
            <a:r>
              <a:rPr lang="en-US" sz="1400" b="1" dirty="0"/>
              <a:t>key projects </a:t>
            </a:r>
            <a:r>
              <a:rPr lang="en-US" sz="1400" dirty="0"/>
              <a:t>are:</a:t>
            </a:r>
            <a:endParaRPr lang="es-ES" sz="1400" dirty="0"/>
          </a:p>
        </p:txBody>
      </p:sp>
      <p:pic>
        <p:nvPicPr>
          <p:cNvPr id="3074" name="Picture 2" descr="EUROfusion-logo | Laboratorio Nacional de Fusión">
            <a:extLst>
              <a:ext uri="{FF2B5EF4-FFF2-40B4-BE49-F238E27FC236}">
                <a16:creationId xmlns:a16="http://schemas.microsoft.com/office/drawing/2014/main" id="{9D327242-3A64-1064-97B0-BCBF608C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" y="2016277"/>
            <a:ext cx="1014679" cy="3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icture 8">
            <a:extLst>
              <a:ext uri="{FF2B5EF4-FFF2-40B4-BE49-F238E27FC236}">
                <a16:creationId xmlns:a16="http://schemas.microsoft.com/office/drawing/2014/main" id="{3D3519B6-44D5-C292-2361-89F99113E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23615"/>
            <a:ext cx="934460" cy="35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CB95D63-C1A3-FD1C-5D30-E196114C9B0C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1699" y="2785655"/>
            <a:ext cx="730301" cy="487282"/>
          </a:xfrm>
          <a:prstGeom prst="rect">
            <a:avLst/>
          </a:prstGeom>
          <a:ln w="0">
            <a:noFill/>
          </a:ln>
        </p:spPr>
      </p:pic>
      <p:sp>
        <p:nvSpPr>
          <p:cNvPr id="34" name="1 Título">
            <a:extLst>
              <a:ext uri="{FF2B5EF4-FFF2-40B4-BE49-F238E27FC236}">
                <a16:creationId xmlns:a16="http://schemas.microsoft.com/office/drawing/2014/main" id="{5D4F46DB-2641-2B2C-5AF5-BC6034268597}"/>
              </a:ext>
            </a:extLst>
          </p:cNvPr>
          <p:cNvSpPr txBox="1">
            <a:spLocks/>
          </p:cNvSpPr>
          <p:nvPr/>
        </p:nvSpPr>
        <p:spPr>
          <a:xfrm>
            <a:off x="2051720" y="-92546"/>
            <a:ext cx="4680520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n-lt"/>
              </a:rPr>
              <a:t>Based on widely spread efforts!!!</a:t>
            </a:r>
          </a:p>
        </p:txBody>
      </p:sp>
      <p:sp>
        <p:nvSpPr>
          <p:cNvPr id="2" name="3 Marcador de pie de página">
            <a:extLst>
              <a:ext uri="{FF2B5EF4-FFF2-40B4-BE49-F238E27FC236}">
                <a16:creationId xmlns:a16="http://schemas.microsoft.com/office/drawing/2014/main" id="{D41189E4-3E69-58FD-24E3-B00BDC7D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91562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ogo-gobierno - Creas IDS">
            <a:extLst>
              <a:ext uri="{FF2B5EF4-FFF2-40B4-BE49-F238E27FC236}">
                <a16:creationId xmlns:a16="http://schemas.microsoft.com/office/drawing/2014/main" id="{54DF0089-EF64-6F5A-8E0F-144C7AFF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" y="3624110"/>
            <a:ext cx="887557" cy="5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33" y="2246126"/>
            <a:ext cx="1271574" cy="65702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22 CuadroTexto"/>
          <p:cNvSpPr txBox="1"/>
          <p:nvPr/>
        </p:nvSpPr>
        <p:spPr>
          <a:xfrm>
            <a:off x="2252498" y="4120565"/>
            <a:ext cx="1262097" cy="461665"/>
          </a:xfrm>
          <a:prstGeom prst="rect">
            <a:avLst/>
          </a:prstGeom>
          <a:ln w="381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/>
              <a:t>DONES-PRIME</a:t>
            </a:r>
          </a:p>
          <a:p>
            <a:pPr algn="ctr"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/>
              <a:t>DONES-UGR</a:t>
            </a:r>
          </a:p>
        </p:txBody>
      </p:sp>
      <p:sp>
        <p:nvSpPr>
          <p:cNvPr id="3" name="4 Marcador de contenido">
            <a:extLst>
              <a:ext uri="{FF2B5EF4-FFF2-40B4-BE49-F238E27FC236}">
                <a16:creationId xmlns:a16="http://schemas.microsoft.com/office/drawing/2014/main" id="{C05F8EF8-611C-D51B-5A02-38332EAFCCD7}"/>
              </a:ext>
            </a:extLst>
          </p:cNvPr>
          <p:cNvSpPr txBox="1"/>
          <p:nvPr/>
        </p:nvSpPr>
        <p:spPr>
          <a:xfrm>
            <a:off x="381796" y="1511651"/>
            <a:ext cx="2224926" cy="53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IFMIF/EVEDA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(included in the BA)</a:t>
            </a:r>
            <a:endParaRPr lang="es-ES" sz="1400" dirty="0"/>
          </a:p>
        </p:txBody>
      </p:sp>
      <p:sp>
        <p:nvSpPr>
          <p:cNvPr id="4" name="4 Marcador de contenido">
            <a:extLst>
              <a:ext uri="{FF2B5EF4-FFF2-40B4-BE49-F238E27FC236}">
                <a16:creationId xmlns:a16="http://schemas.microsoft.com/office/drawing/2014/main" id="{CAEED805-1955-CB9F-28B2-37D14F3D8554}"/>
              </a:ext>
            </a:extLst>
          </p:cNvPr>
          <p:cNvSpPr txBox="1"/>
          <p:nvPr/>
        </p:nvSpPr>
        <p:spPr>
          <a:xfrm>
            <a:off x="356807" y="2260013"/>
            <a:ext cx="2632053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WPENS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(EUROfusion WP)</a:t>
            </a:r>
            <a:endParaRPr lang="es-ES" sz="1400" dirty="0"/>
          </a:p>
        </p:txBody>
      </p:sp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B4E3CDF9-F4C0-A49F-4DDE-9D8D07321805}"/>
              </a:ext>
            </a:extLst>
          </p:cNvPr>
          <p:cNvSpPr txBox="1"/>
          <p:nvPr/>
        </p:nvSpPr>
        <p:spPr>
          <a:xfrm>
            <a:off x="369026" y="3207903"/>
            <a:ext cx="2532001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DONES-</a:t>
            </a:r>
            <a:r>
              <a:rPr lang="en-US" sz="1400" b="1" dirty="0" err="1"/>
              <a:t>PreP</a:t>
            </a:r>
            <a:r>
              <a:rPr lang="en-US" sz="1400" dirty="0"/>
              <a:t>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(EURATOM CSA) </a:t>
            </a:r>
            <a:endParaRPr lang="es-ES" sz="1400" dirty="0"/>
          </a:p>
        </p:txBody>
      </p:sp>
      <p:sp>
        <p:nvSpPr>
          <p:cNvPr id="6" name="4 Marcador de contenido">
            <a:extLst>
              <a:ext uri="{FF2B5EF4-FFF2-40B4-BE49-F238E27FC236}">
                <a16:creationId xmlns:a16="http://schemas.microsoft.com/office/drawing/2014/main" id="{269ACBD4-E8BC-CF0E-98B4-64CEB7F286D7}"/>
              </a:ext>
            </a:extLst>
          </p:cNvPr>
          <p:cNvSpPr txBox="1"/>
          <p:nvPr/>
        </p:nvSpPr>
        <p:spPr>
          <a:xfrm>
            <a:off x="356807" y="4058243"/>
            <a:ext cx="2249915" cy="63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/>
              <a:t>DONES-PRIME/UGR </a:t>
            </a:r>
          </a:p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(Spanish projects) </a:t>
            </a:r>
            <a:endParaRPr lang="es-ES" sz="1400" dirty="0"/>
          </a:p>
        </p:txBody>
      </p:sp>
      <p:pic>
        <p:nvPicPr>
          <p:cNvPr id="1026" name="Picture 2" descr="Dibujo20160612 IFMIF logo - La Ciencia de la Mula Francis">
            <a:extLst>
              <a:ext uri="{FF2B5EF4-FFF2-40B4-BE49-F238E27FC236}">
                <a16:creationId xmlns:a16="http://schemas.microsoft.com/office/drawing/2014/main" id="{058BDA67-ECFC-8E0E-CF56-90BF0C1B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44" y="1473762"/>
            <a:ext cx="1129551" cy="6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195E93D-D15D-7F58-35C3-C7FFFDC0AC8C}"/>
              </a:ext>
            </a:extLst>
          </p:cNvPr>
          <p:cNvSpPr/>
          <p:nvPr/>
        </p:nvSpPr>
        <p:spPr>
          <a:xfrm>
            <a:off x="3612027" y="1619927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4 Marcador de contenido">
            <a:extLst>
              <a:ext uri="{FF2B5EF4-FFF2-40B4-BE49-F238E27FC236}">
                <a16:creationId xmlns:a16="http://schemas.microsoft.com/office/drawing/2014/main" id="{CC02E9B9-9E94-60C3-7266-0B3A5E4558B1}"/>
              </a:ext>
            </a:extLst>
          </p:cNvPr>
          <p:cNvSpPr txBox="1"/>
          <p:nvPr/>
        </p:nvSpPr>
        <p:spPr>
          <a:xfrm>
            <a:off x="4051158" y="1406148"/>
            <a:ext cx="1630220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(2007-today) Design and Validation Activities</a:t>
            </a:r>
            <a:endParaRPr lang="es-ES" sz="1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C6E39E-2F76-75D2-5236-7EABAA59B991}"/>
              </a:ext>
            </a:extLst>
          </p:cNvPr>
          <p:cNvSpPr/>
          <p:nvPr/>
        </p:nvSpPr>
        <p:spPr>
          <a:xfrm>
            <a:off x="5894270" y="1619927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426461C6-16C8-987A-7FF0-1E931E66584F}"/>
              </a:ext>
            </a:extLst>
          </p:cNvPr>
          <p:cNvSpPr txBox="1"/>
          <p:nvPr/>
        </p:nvSpPr>
        <p:spPr>
          <a:xfrm>
            <a:off x="6217941" y="1581299"/>
            <a:ext cx="2869919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>
                <a:solidFill>
                  <a:schemeClr val="tx1"/>
                </a:solidFill>
              </a:rPr>
              <a:t>design seems feasible</a:t>
            </a:r>
            <a:endParaRPr sz="1050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094CE0-9DC6-D78E-AEB6-00E842A725ED}"/>
              </a:ext>
            </a:extLst>
          </p:cNvPr>
          <p:cNvSpPr/>
          <p:nvPr/>
        </p:nvSpPr>
        <p:spPr>
          <a:xfrm>
            <a:off x="3623151" y="244042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4 Marcador de contenido">
            <a:extLst>
              <a:ext uri="{FF2B5EF4-FFF2-40B4-BE49-F238E27FC236}">
                <a16:creationId xmlns:a16="http://schemas.microsoft.com/office/drawing/2014/main" id="{9B8EF9F1-9D39-AF69-1513-5EE8992DD9B9}"/>
              </a:ext>
            </a:extLst>
          </p:cNvPr>
          <p:cNvSpPr txBox="1"/>
          <p:nvPr/>
        </p:nvSpPr>
        <p:spPr>
          <a:xfrm>
            <a:off x="4062282" y="2226642"/>
            <a:ext cx="1630220" cy="59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(2015-today) Design and Validation Activities</a:t>
            </a:r>
            <a:endParaRPr lang="es-ES" sz="1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0048CCE-4380-9081-B558-06D7E795AB02}"/>
              </a:ext>
            </a:extLst>
          </p:cNvPr>
          <p:cNvSpPr/>
          <p:nvPr/>
        </p:nvSpPr>
        <p:spPr>
          <a:xfrm>
            <a:off x="5905394" y="244042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CuadroTexto 2">
            <a:extLst>
              <a:ext uri="{FF2B5EF4-FFF2-40B4-BE49-F238E27FC236}">
                <a16:creationId xmlns:a16="http://schemas.microsoft.com/office/drawing/2014/main" id="{F095D9ED-9EB1-F9AD-9B44-F1E5008F77EB}"/>
              </a:ext>
            </a:extLst>
          </p:cNvPr>
          <p:cNvSpPr txBox="1"/>
          <p:nvPr/>
        </p:nvSpPr>
        <p:spPr>
          <a:xfrm>
            <a:off x="6227282" y="2394469"/>
            <a:ext cx="2860578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s-ES" sz="1050" b="1" dirty="0" err="1"/>
              <a:t>Defining</a:t>
            </a:r>
            <a:r>
              <a:rPr lang="es-ES" sz="1050" b="1" dirty="0"/>
              <a:t> </a:t>
            </a:r>
            <a:r>
              <a:rPr lang="es-ES" sz="1050" b="1" dirty="0" err="1"/>
              <a:t>the</a:t>
            </a:r>
            <a:r>
              <a:rPr lang="es-ES" sz="1050" b="1" dirty="0"/>
              <a:t> </a:t>
            </a:r>
            <a:r>
              <a:rPr lang="es-ES" sz="1050" b="1" dirty="0" err="1"/>
              <a:t>design</a:t>
            </a:r>
            <a:r>
              <a:rPr lang="es-ES" sz="1050" b="1" dirty="0"/>
              <a:t>: </a:t>
            </a:r>
            <a:r>
              <a:rPr lang="es-ES" sz="1050" b="1" dirty="0" err="1"/>
              <a:t>ready</a:t>
            </a:r>
            <a:r>
              <a:rPr lang="es-ES" sz="1050" b="1" dirty="0"/>
              <a:t> </a:t>
            </a:r>
            <a:r>
              <a:rPr lang="es-ES" sz="1050" b="1" dirty="0" err="1"/>
              <a:t>for</a:t>
            </a:r>
            <a:r>
              <a:rPr lang="es-ES" sz="1050" b="1" dirty="0"/>
              <a:t> </a:t>
            </a:r>
            <a:r>
              <a:rPr lang="es-ES" sz="1050" b="1" dirty="0" err="1"/>
              <a:t>construction</a:t>
            </a:r>
            <a:r>
              <a:rPr lang="es-ES" sz="1050" b="1" dirty="0"/>
              <a:t>!!! </a:t>
            </a:r>
            <a:endParaRPr sz="1050" b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42755E0-0138-DEE7-A7FC-87A1469A42C9}"/>
              </a:ext>
            </a:extLst>
          </p:cNvPr>
          <p:cNvSpPr/>
          <p:nvPr/>
        </p:nvSpPr>
        <p:spPr>
          <a:xfrm>
            <a:off x="3623151" y="336227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4 Marcador de contenido">
            <a:extLst>
              <a:ext uri="{FF2B5EF4-FFF2-40B4-BE49-F238E27FC236}">
                <a16:creationId xmlns:a16="http://schemas.microsoft.com/office/drawing/2014/main" id="{5094E732-F855-324A-9F99-D97826C11E14}"/>
              </a:ext>
            </a:extLst>
          </p:cNvPr>
          <p:cNvSpPr txBox="1"/>
          <p:nvPr/>
        </p:nvSpPr>
        <p:spPr>
          <a:xfrm>
            <a:off x="3986361" y="3116952"/>
            <a:ext cx="1906472" cy="76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(2019-2021) Elaborate and draft the international consortium agreement</a:t>
            </a:r>
            <a:endParaRPr lang="es-ES" sz="14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1A27652-221E-DCAE-AFB8-0FA991A5852D}"/>
              </a:ext>
            </a:extLst>
          </p:cNvPr>
          <p:cNvSpPr/>
          <p:nvPr/>
        </p:nvSpPr>
        <p:spPr>
          <a:xfrm>
            <a:off x="5905394" y="3362271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2">
            <a:extLst>
              <a:ext uri="{FF2B5EF4-FFF2-40B4-BE49-F238E27FC236}">
                <a16:creationId xmlns:a16="http://schemas.microsoft.com/office/drawing/2014/main" id="{F8E12D19-17EF-B3F5-9D5D-218D82A666C6}"/>
              </a:ext>
            </a:extLst>
          </p:cNvPr>
          <p:cNvSpPr txBox="1"/>
          <p:nvPr/>
        </p:nvSpPr>
        <p:spPr>
          <a:xfrm>
            <a:off x="6217941" y="3289937"/>
            <a:ext cx="2869919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/>
              <a:t>international implementing scheme defined </a:t>
            </a:r>
          </a:p>
        </p:txBody>
      </p:sp>
      <p:grpSp>
        <p:nvGrpSpPr>
          <p:cNvPr id="19" name="9 Grupo">
            <a:extLst>
              <a:ext uri="{FF2B5EF4-FFF2-40B4-BE49-F238E27FC236}">
                <a16:creationId xmlns:a16="http://schemas.microsoft.com/office/drawing/2014/main" id="{07083EC4-4656-A307-C600-D2EFF9EB6CD3}"/>
              </a:ext>
            </a:extLst>
          </p:cNvPr>
          <p:cNvGrpSpPr/>
          <p:nvPr/>
        </p:nvGrpSpPr>
        <p:grpSpPr>
          <a:xfrm>
            <a:off x="2284186" y="3250182"/>
            <a:ext cx="1086411" cy="472443"/>
            <a:chOff x="0" y="0"/>
            <a:chExt cx="1086409" cy="472441"/>
          </a:xfrm>
        </p:grpSpPr>
        <p:grpSp>
          <p:nvGrpSpPr>
            <p:cNvPr id="20" name="10 Grupo">
              <a:extLst>
                <a:ext uri="{FF2B5EF4-FFF2-40B4-BE49-F238E27FC236}">
                  <a16:creationId xmlns:a16="http://schemas.microsoft.com/office/drawing/2014/main" id="{35AF35DC-F363-E101-221B-92402D2C1A62}"/>
                </a:ext>
              </a:extLst>
            </p:cNvPr>
            <p:cNvGrpSpPr/>
            <p:nvPr/>
          </p:nvGrpSpPr>
          <p:grpSpPr>
            <a:xfrm>
              <a:off x="29457" y="0"/>
              <a:ext cx="1056951" cy="472441"/>
              <a:chOff x="0" y="0"/>
              <a:chExt cx="1056950" cy="472440"/>
            </a:xfrm>
          </p:grpSpPr>
          <p:sp>
            <p:nvSpPr>
              <p:cNvPr id="22" name="11 Rectángulo">
                <a:extLst>
                  <a:ext uri="{FF2B5EF4-FFF2-40B4-BE49-F238E27FC236}">
                    <a16:creationId xmlns:a16="http://schemas.microsoft.com/office/drawing/2014/main" id="{CD24BA4D-4CE1-2FDB-5C54-7FFC20491BB0}"/>
                  </a:ext>
                </a:extLst>
              </p:cNvPr>
              <p:cNvSpPr/>
              <p:nvPr/>
            </p:nvSpPr>
            <p:spPr>
              <a:xfrm>
                <a:off x="477505" y="0"/>
                <a:ext cx="579446" cy="472440"/>
              </a:xfrm>
              <a:prstGeom prst="rect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spcBef>
                    <a:spcPts val="500"/>
                  </a:spcBef>
                  <a:defRPr sz="100">
                    <a:solidFill>
                      <a:srgbClr val="FFC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endParaRPr dirty="0"/>
              </a:p>
              <a:p>
                <a:pPr algn="ctr">
                  <a:spcBef>
                    <a:spcPts val="400"/>
                  </a:spcBef>
                  <a:defRPr sz="500">
                    <a:solidFill>
                      <a:srgbClr val="DE0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DONES</a:t>
                </a:r>
                <a:r>
                  <a:rPr dirty="0">
                    <a:solidFill>
                      <a:srgbClr val="FFC000"/>
                    </a:solidFill>
                  </a:rPr>
                  <a:t> </a:t>
                </a:r>
                <a:r>
                  <a:rPr dirty="0">
                    <a:solidFill>
                      <a:srgbClr val="82794A"/>
                    </a:solidFill>
                  </a:rPr>
                  <a:t>Pre</a:t>
                </a:r>
                <a:r>
                  <a:rPr dirty="0">
                    <a:solidFill>
                      <a:srgbClr val="000000"/>
                    </a:solidFill>
                  </a:rPr>
                  <a:t>paratory</a:t>
                </a:r>
                <a:r>
                  <a:rPr dirty="0">
                    <a:solidFill>
                      <a:srgbClr val="FFC000"/>
                    </a:solidFill>
                  </a:rPr>
                  <a:t> </a:t>
                </a:r>
                <a:r>
                  <a:rPr dirty="0">
                    <a:solidFill>
                      <a:srgbClr val="82794A"/>
                    </a:solidFill>
                  </a:rPr>
                  <a:t>P</a:t>
                </a:r>
                <a:r>
                  <a:rPr dirty="0">
                    <a:solidFill>
                      <a:srgbClr val="000000"/>
                    </a:solidFill>
                  </a:rPr>
                  <a:t>hase</a:t>
                </a:r>
                <a:r>
                  <a:rPr sz="100" dirty="0">
                    <a:solidFill>
                      <a:srgbClr val="FFC000"/>
                    </a:solidFill>
                  </a:rPr>
                  <a:t> </a:t>
                </a:r>
              </a:p>
              <a:p>
                <a:pPr algn="ctr">
                  <a:spcBef>
                    <a:spcPts val="400"/>
                  </a:spcBef>
                  <a:defRPr sz="100">
                    <a:solidFill>
                      <a:srgbClr val="FFC0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 </a:t>
                </a:r>
              </a:p>
            </p:txBody>
          </p:sp>
          <p:pic>
            <p:nvPicPr>
              <p:cNvPr id="23" name="12 Imagen" descr="12 Imagen">
                <a:extLst>
                  <a:ext uri="{FF2B5EF4-FFF2-40B4-BE49-F238E27FC236}">
                    <a16:creationId xmlns:a16="http://schemas.microsoft.com/office/drawing/2014/main" id="{F0220F71-3D5B-B993-7946-F0736A0F8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22755"/>
                <a:ext cx="440832" cy="326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13 Imagen" descr="13 Imagen">
                <a:extLst>
                  <a:ext uri="{FF2B5EF4-FFF2-40B4-BE49-F238E27FC236}">
                    <a16:creationId xmlns:a16="http://schemas.microsoft.com/office/drawing/2014/main" id="{797BB586-05EB-5E06-3760-043CAA0BF959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779" y="176189"/>
                <a:ext cx="235053" cy="173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" name="8 Rectángulo">
              <a:extLst>
                <a:ext uri="{FF2B5EF4-FFF2-40B4-BE49-F238E27FC236}">
                  <a16:creationId xmlns:a16="http://schemas.microsoft.com/office/drawing/2014/main" id="{5D9653C7-94D4-8C83-C503-B2A46AA9A1CF}"/>
                </a:ext>
              </a:extLst>
            </p:cNvPr>
            <p:cNvSpPr/>
            <p:nvPr/>
          </p:nvSpPr>
          <p:spPr>
            <a:xfrm>
              <a:off x="0" y="0"/>
              <a:ext cx="1086409" cy="469149"/>
            </a:xfrm>
            <a:prstGeom prst="rect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FDD44A6-B5B9-6CCE-3C0B-0879C45B2EB9}"/>
              </a:ext>
            </a:extLst>
          </p:cNvPr>
          <p:cNvSpPr/>
          <p:nvPr/>
        </p:nvSpPr>
        <p:spPr>
          <a:xfrm>
            <a:off x="3658936" y="4226855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4 Marcador de contenido">
            <a:extLst>
              <a:ext uri="{FF2B5EF4-FFF2-40B4-BE49-F238E27FC236}">
                <a16:creationId xmlns:a16="http://schemas.microsoft.com/office/drawing/2014/main" id="{32AF2D48-1EB3-71C4-3B03-618B103FA9C9}"/>
              </a:ext>
            </a:extLst>
          </p:cNvPr>
          <p:cNvSpPr txBox="1"/>
          <p:nvPr/>
        </p:nvSpPr>
        <p:spPr>
          <a:xfrm>
            <a:off x="4008628" y="4038770"/>
            <a:ext cx="1906472" cy="76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algn="ctr"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(2021-2023) Engineering and Construction Activities</a:t>
            </a:r>
            <a:endParaRPr lang="es-ES" sz="14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F7B4A0F-3903-59DB-1C74-0FF2452EB78C}"/>
              </a:ext>
            </a:extLst>
          </p:cNvPr>
          <p:cNvSpPr/>
          <p:nvPr/>
        </p:nvSpPr>
        <p:spPr>
          <a:xfrm>
            <a:off x="5915100" y="4220852"/>
            <a:ext cx="265711" cy="16388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uadroTexto 2">
            <a:extLst>
              <a:ext uri="{FF2B5EF4-FFF2-40B4-BE49-F238E27FC236}">
                <a16:creationId xmlns:a16="http://schemas.microsoft.com/office/drawing/2014/main" id="{46DFDE4E-1324-7951-D940-0743528A2133}"/>
              </a:ext>
            </a:extLst>
          </p:cNvPr>
          <p:cNvSpPr txBox="1"/>
          <p:nvPr/>
        </p:nvSpPr>
        <p:spPr>
          <a:xfrm>
            <a:off x="6227282" y="4196891"/>
            <a:ext cx="2860578" cy="25391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/>
            </a:lvl1pPr>
          </a:lstStyle>
          <a:p>
            <a:r>
              <a:rPr lang="en-US" sz="1050" b="1" dirty="0"/>
              <a:t>Starting the work on site (first auxiliary buildings)</a:t>
            </a:r>
          </a:p>
        </p:txBody>
      </p:sp>
      <p:sp>
        <p:nvSpPr>
          <p:cNvPr id="29" name="4 Marcador de contenido">
            <a:extLst>
              <a:ext uri="{FF2B5EF4-FFF2-40B4-BE49-F238E27FC236}">
                <a16:creationId xmlns:a16="http://schemas.microsoft.com/office/drawing/2014/main" id="{42072773-11AA-1B85-78DE-6D2CC7430EA3}"/>
              </a:ext>
            </a:extLst>
          </p:cNvPr>
          <p:cNvSpPr txBox="1"/>
          <p:nvPr/>
        </p:nvSpPr>
        <p:spPr>
          <a:xfrm>
            <a:off x="157065" y="722518"/>
            <a:ext cx="8677346" cy="53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400"/>
              </a:spcBef>
              <a:buSzPct val="100000"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/>
              <a:t>The need for a facility of this type was identified long time ago and work has been carried out by using different frameworks. </a:t>
            </a:r>
            <a:r>
              <a:rPr lang="en-US" sz="1400" b="1" dirty="0"/>
              <a:t>In the last 15 years</a:t>
            </a:r>
            <a:r>
              <a:rPr lang="en-US" sz="1400" dirty="0"/>
              <a:t>, </a:t>
            </a:r>
            <a:r>
              <a:rPr lang="en-US" sz="1400" b="1" dirty="0"/>
              <a:t>key projects </a:t>
            </a:r>
            <a:r>
              <a:rPr lang="en-US" sz="1400" dirty="0"/>
              <a:t>are:</a:t>
            </a:r>
            <a:endParaRPr lang="es-ES" sz="1400" dirty="0"/>
          </a:p>
        </p:txBody>
      </p:sp>
      <p:pic>
        <p:nvPicPr>
          <p:cNvPr id="3074" name="Picture 2" descr="EUROfusion-logo | Laboratorio Nacional de Fusión">
            <a:extLst>
              <a:ext uri="{FF2B5EF4-FFF2-40B4-BE49-F238E27FC236}">
                <a16:creationId xmlns:a16="http://schemas.microsoft.com/office/drawing/2014/main" id="{9D327242-3A64-1064-97B0-BCBF608C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" y="2016277"/>
            <a:ext cx="1014679" cy="3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icture 8">
            <a:extLst>
              <a:ext uri="{FF2B5EF4-FFF2-40B4-BE49-F238E27FC236}">
                <a16:creationId xmlns:a16="http://schemas.microsoft.com/office/drawing/2014/main" id="{3D3519B6-44D5-C292-2361-89F99113E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23615"/>
            <a:ext cx="934460" cy="35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CB95D63-C1A3-FD1C-5D30-E196114C9B0C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1699" y="2785655"/>
            <a:ext cx="730301" cy="487282"/>
          </a:xfrm>
          <a:prstGeom prst="rect">
            <a:avLst/>
          </a:prstGeom>
          <a:ln w="0">
            <a:noFill/>
          </a:ln>
        </p:spPr>
      </p:pic>
      <p:sp>
        <p:nvSpPr>
          <p:cNvPr id="34" name="1 Título">
            <a:extLst>
              <a:ext uri="{FF2B5EF4-FFF2-40B4-BE49-F238E27FC236}">
                <a16:creationId xmlns:a16="http://schemas.microsoft.com/office/drawing/2014/main" id="{5D4F46DB-2641-2B2C-5AF5-BC6034268597}"/>
              </a:ext>
            </a:extLst>
          </p:cNvPr>
          <p:cNvSpPr txBox="1">
            <a:spLocks/>
          </p:cNvSpPr>
          <p:nvPr/>
        </p:nvSpPr>
        <p:spPr>
          <a:xfrm>
            <a:off x="2051720" y="-92546"/>
            <a:ext cx="4680520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n-lt"/>
              </a:rPr>
              <a:t>Based on widely spread efforts!!!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A878F5-08C6-C627-D829-8DC73F2AFD5B}"/>
              </a:ext>
            </a:extLst>
          </p:cNvPr>
          <p:cNvSpPr txBox="1"/>
          <p:nvPr/>
        </p:nvSpPr>
        <p:spPr>
          <a:xfrm>
            <a:off x="2051720" y="3485340"/>
            <a:ext cx="604890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Recently</a:t>
            </a:r>
            <a:r>
              <a:rPr lang="es-ES" sz="1400" dirty="0"/>
              <a:t> </a:t>
            </a:r>
            <a:r>
              <a:rPr lang="es-ES" sz="1400" dirty="0" err="1"/>
              <a:t>complemented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another</a:t>
            </a:r>
            <a:r>
              <a:rPr lang="es-ES" sz="1400" dirty="0"/>
              <a:t> CSA </a:t>
            </a:r>
            <a:r>
              <a:rPr lang="es-ES" sz="1400" dirty="0" err="1"/>
              <a:t>just</a:t>
            </a:r>
            <a:r>
              <a:rPr lang="es-ES" sz="1400" dirty="0"/>
              <a:t> </a:t>
            </a:r>
            <a:r>
              <a:rPr lang="es-ES" sz="1400" dirty="0" err="1"/>
              <a:t>approved</a:t>
            </a:r>
            <a:r>
              <a:rPr lang="es-ES" sz="1400" dirty="0"/>
              <a:t>: </a:t>
            </a:r>
            <a:r>
              <a:rPr lang="es-ES" sz="1400" b="1" dirty="0"/>
              <a:t>DONES </a:t>
            </a:r>
            <a:r>
              <a:rPr lang="es-ES" sz="1400" b="1" dirty="0" err="1"/>
              <a:t>Consolidation</a:t>
            </a:r>
            <a:endParaRPr lang="es-ES" sz="1400" b="1" dirty="0"/>
          </a:p>
        </p:txBody>
      </p:sp>
      <p:sp>
        <p:nvSpPr>
          <p:cNvPr id="2" name="3 Marcador de pie de página">
            <a:extLst>
              <a:ext uri="{FF2B5EF4-FFF2-40B4-BE49-F238E27FC236}">
                <a16:creationId xmlns:a16="http://schemas.microsoft.com/office/drawing/2014/main" id="{D6F7FC81-E3A9-4F8B-17AD-879E17D8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213514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-74544"/>
            <a:ext cx="6048672" cy="668412"/>
          </a:xfrm>
        </p:spPr>
        <p:txBody>
          <a:bodyPr/>
          <a:lstStyle/>
          <a:p>
            <a:pPr algn="ctr"/>
            <a:r>
              <a:rPr lang="es-ES" sz="2400" b="1" dirty="0" err="1"/>
              <a:t>Objectives</a:t>
            </a:r>
            <a:r>
              <a:rPr lang="es-ES" sz="2400" b="1" dirty="0"/>
              <a:t> </a:t>
            </a:r>
            <a:r>
              <a:rPr lang="es-ES" sz="2400" b="1" dirty="0" err="1"/>
              <a:t>for</a:t>
            </a:r>
            <a:r>
              <a:rPr lang="es-ES" sz="2400" b="1" dirty="0"/>
              <a:t> </a:t>
            </a:r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Preparatory</a:t>
            </a:r>
            <a:r>
              <a:rPr lang="es-ES" sz="2400" b="1" dirty="0"/>
              <a:t> </a:t>
            </a:r>
            <a:r>
              <a:rPr lang="es-ES" sz="2400" b="1" dirty="0" err="1"/>
              <a:t>Phase</a:t>
            </a:r>
            <a:endParaRPr lang="es-ES" sz="2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err="1"/>
              <a:t>Main</a:t>
            </a:r>
            <a:r>
              <a:rPr lang="es-ES" sz="1800" dirty="0"/>
              <a:t> </a:t>
            </a:r>
            <a:r>
              <a:rPr lang="es-ES" sz="1800" dirty="0" err="1"/>
              <a:t>objective</a:t>
            </a:r>
            <a:r>
              <a:rPr lang="es-ES" sz="1800" dirty="0"/>
              <a:t>: </a:t>
            </a:r>
          </a:p>
          <a:p>
            <a:pPr marL="0" indent="0" algn="ctr">
              <a:buNone/>
            </a:pPr>
            <a:r>
              <a:rPr lang="es-ES" sz="1800" b="1" dirty="0"/>
              <a:t>To prepare a draft </a:t>
            </a:r>
            <a:r>
              <a:rPr lang="es-ES" sz="1800" b="1" dirty="0" err="1"/>
              <a:t>agreement</a:t>
            </a:r>
            <a:r>
              <a:rPr lang="es-ES" sz="1800" b="1" dirty="0"/>
              <a:t> </a:t>
            </a:r>
            <a:r>
              <a:rPr lang="es-ES" sz="1800" b="1" dirty="0" err="1"/>
              <a:t>on</a:t>
            </a:r>
            <a:r>
              <a:rPr lang="es-ES" sz="1800" b="1" dirty="0"/>
              <a:t> </a:t>
            </a:r>
            <a:r>
              <a:rPr lang="es-ES" sz="1800" b="1" dirty="0" err="1"/>
              <a:t>the</a:t>
            </a:r>
            <a:r>
              <a:rPr lang="es-ES" sz="1800" b="1" dirty="0"/>
              <a:t> </a:t>
            </a:r>
            <a:r>
              <a:rPr lang="es-ES" sz="1800" b="1" dirty="0" err="1"/>
              <a:t>international</a:t>
            </a:r>
            <a:r>
              <a:rPr lang="es-ES" sz="1800" b="1" dirty="0"/>
              <a:t> </a:t>
            </a:r>
            <a:r>
              <a:rPr lang="es-ES" sz="1800" b="1" dirty="0" err="1"/>
              <a:t>implementation</a:t>
            </a:r>
            <a:r>
              <a:rPr lang="es-ES" sz="1800" b="1" dirty="0"/>
              <a:t> of </a:t>
            </a:r>
            <a:r>
              <a:rPr lang="es-ES" sz="1800" b="1" dirty="0" err="1"/>
              <a:t>the</a:t>
            </a:r>
            <a:r>
              <a:rPr lang="es-ES" sz="1800" b="1" dirty="0"/>
              <a:t> DONES </a:t>
            </a:r>
            <a:r>
              <a:rPr lang="es-ES" sz="1800" b="1" dirty="0" err="1"/>
              <a:t>Facility</a:t>
            </a:r>
            <a:r>
              <a:rPr lang="es-ES" sz="1800" b="1" dirty="0"/>
              <a:t> </a:t>
            </a:r>
            <a:r>
              <a:rPr lang="es-ES" sz="1800" b="1" dirty="0" err="1"/>
              <a:t>project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in </a:t>
            </a:r>
            <a:r>
              <a:rPr lang="es-ES" sz="1800" dirty="0" err="1"/>
              <a:t>order</a:t>
            </a:r>
            <a:r>
              <a:rPr lang="es-ES" sz="1800" dirty="0"/>
              <a:t> </a:t>
            </a:r>
            <a:r>
              <a:rPr lang="es-ES" sz="1800" dirty="0" err="1"/>
              <a:t>to</a:t>
            </a:r>
            <a:r>
              <a:rPr lang="es-ES" sz="1800" dirty="0"/>
              <a:t> do </a:t>
            </a:r>
            <a:r>
              <a:rPr lang="es-ES" sz="1800" dirty="0" err="1"/>
              <a:t>this</a:t>
            </a:r>
            <a:r>
              <a:rPr lang="es-ES" sz="1800" dirty="0"/>
              <a:t>:</a:t>
            </a:r>
          </a:p>
          <a:p>
            <a:r>
              <a:rPr lang="es-ES" sz="1600" dirty="0" err="1"/>
              <a:t>Propose</a:t>
            </a:r>
            <a:r>
              <a:rPr lang="es-ES" sz="1600" dirty="0"/>
              <a:t> a legal, </a:t>
            </a:r>
            <a:r>
              <a:rPr lang="es-ES" sz="1600" dirty="0" err="1"/>
              <a:t>governance</a:t>
            </a:r>
            <a:r>
              <a:rPr lang="es-ES" sz="1600" dirty="0"/>
              <a:t> and </a:t>
            </a:r>
            <a:r>
              <a:rPr lang="es-ES" sz="1600" dirty="0" err="1"/>
              <a:t>management</a:t>
            </a:r>
            <a:r>
              <a:rPr lang="es-ES" sz="1600" dirty="0"/>
              <a:t> </a:t>
            </a:r>
            <a:r>
              <a:rPr lang="es-ES" sz="1600" dirty="0" err="1"/>
              <a:t>framework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project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 err="1"/>
              <a:t>Propose</a:t>
            </a:r>
            <a:r>
              <a:rPr lang="es-ES" sz="1600" dirty="0"/>
              <a:t> a </a:t>
            </a:r>
            <a:r>
              <a:rPr lang="es-ES" sz="1600" dirty="0" err="1"/>
              <a:t>financial</a:t>
            </a:r>
            <a:r>
              <a:rPr lang="es-ES" sz="1600" dirty="0"/>
              <a:t> </a:t>
            </a:r>
            <a:r>
              <a:rPr lang="es-ES" sz="1600" dirty="0" err="1"/>
              <a:t>framework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project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Prepare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required</a:t>
            </a:r>
            <a:r>
              <a:rPr lang="es-ES" sz="1600" dirty="0"/>
              <a:t> </a:t>
            </a:r>
            <a:r>
              <a:rPr lang="es-ES" sz="1600" dirty="0" err="1"/>
              <a:t>specific</a:t>
            </a:r>
            <a:r>
              <a:rPr lang="es-ES" sz="1600" dirty="0"/>
              <a:t> </a:t>
            </a:r>
            <a:r>
              <a:rPr lang="es-ES" sz="1600" dirty="0" err="1"/>
              <a:t>Licesing</a:t>
            </a:r>
            <a:r>
              <a:rPr lang="es-ES" sz="1600" dirty="0"/>
              <a:t> and </a:t>
            </a:r>
            <a:r>
              <a:rPr lang="es-ES" sz="1600" dirty="0" err="1"/>
              <a:t>Permitting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Prepare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use of </a:t>
            </a:r>
            <a:r>
              <a:rPr lang="es-ES" sz="1600" dirty="0" err="1"/>
              <a:t>Structural</a:t>
            </a:r>
            <a:r>
              <a:rPr lang="es-ES" sz="1600" dirty="0"/>
              <a:t> </a:t>
            </a:r>
            <a:r>
              <a:rPr lang="es-ES" sz="1600" dirty="0" err="1"/>
              <a:t>Funds</a:t>
            </a:r>
            <a:endParaRPr lang="es-ES" sz="1600" dirty="0"/>
          </a:p>
          <a:p>
            <a:r>
              <a:rPr lang="es-ES" sz="1600" dirty="0" err="1"/>
              <a:t>Evaluate</a:t>
            </a:r>
            <a:r>
              <a:rPr lang="es-ES" sz="1600" dirty="0"/>
              <a:t> </a:t>
            </a:r>
            <a:r>
              <a:rPr lang="es-ES" sz="1600" dirty="0" err="1"/>
              <a:t>possible</a:t>
            </a:r>
            <a:r>
              <a:rPr lang="es-ES" sz="1600" dirty="0"/>
              <a:t> </a:t>
            </a:r>
            <a:r>
              <a:rPr lang="es-ES" sz="1600" dirty="0" err="1"/>
              <a:t>technical</a:t>
            </a:r>
            <a:r>
              <a:rPr lang="es-ES" sz="1600" dirty="0"/>
              <a:t> alternatives of </a:t>
            </a:r>
            <a:r>
              <a:rPr lang="es-ES" sz="1600" dirty="0" err="1"/>
              <a:t>strategic</a:t>
            </a:r>
            <a:r>
              <a:rPr lang="es-ES" sz="1600" dirty="0"/>
              <a:t> </a:t>
            </a:r>
            <a:r>
              <a:rPr lang="es-ES" sz="1600" dirty="0" err="1"/>
              <a:t>interest</a:t>
            </a:r>
            <a:r>
              <a:rPr lang="es-ES" sz="1600" dirty="0"/>
              <a:t> (</a:t>
            </a:r>
            <a:r>
              <a:rPr lang="es-ES" sz="1600" dirty="0" err="1"/>
              <a:t>not</a:t>
            </a:r>
            <a:r>
              <a:rPr lang="es-ES" sz="1600" dirty="0"/>
              <a:t> </a:t>
            </a:r>
            <a:r>
              <a:rPr lang="es-ES" sz="1600" dirty="0" err="1"/>
              <a:t>included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baseline</a:t>
            </a:r>
            <a:r>
              <a:rPr lang="es-ES" sz="1600" dirty="0"/>
              <a:t>)</a:t>
            </a:r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99992" y="2859782"/>
            <a:ext cx="367113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ES" sz="1400" b="1" dirty="0"/>
              <a:t>A full set of </a:t>
            </a:r>
            <a:r>
              <a:rPr lang="es-ES" sz="1400" b="1" dirty="0" err="1"/>
              <a:t>project-related</a:t>
            </a:r>
            <a:r>
              <a:rPr lang="es-ES" sz="1400" b="1" dirty="0"/>
              <a:t> </a:t>
            </a:r>
            <a:r>
              <a:rPr lang="es-ES" sz="1400" b="1" dirty="0" err="1"/>
              <a:t>documents</a:t>
            </a:r>
            <a:r>
              <a:rPr lang="es-ES" sz="1400" b="1" dirty="0"/>
              <a:t> </a:t>
            </a:r>
            <a:r>
              <a:rPr lang="es-ES" sz="1400" b="1" dirty="0" err="1"/>
              <a:t>is</a:t>
            </a:r>
            <a:r>
              <a:rPr lang="es-ES" sz="1400" b="1" dirty="0"/>
              <a:t> </a:t>
            </a:r>
            <a:r>
              <a:rPr lang="es-ES" sz="1400" b="1" dirty="0" err="1"/>
              <a:t>ready</a:t>
            </a:r>
            <a:endParaRPr lang="es-ES" sz="1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123728" y="2211710"/>
            <a:ext cx="6850017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ES" sz="1400" b="1" dirty="0"/>
              <a:t>A </a:t>
            </a:r>
            <a:r>
              <a:rPr lang="es-ES" sz="1400" b="1" dirty="0" err="1"/>
              <a:t>model</a:t>
            </a:r>
            <a:r>
              <a:rPr lang="es-ES" sz="1400" b="1" dirty="0"/>
              <a:t> similar </a:t>
            </a:r>
            <a:r>
              <a:rPr lang="es-ES" sz="1400" b="1" dirty="0" err="1"/>
              <a:t>to</a:t>
            </a:r>
            <a:r>
              <a:rPr lang="es-ES" sz="1400" b="1" dirty="0"/>
              <a:t> </a:t>
            </a:r>
            <a:r>
              <a:rPr lang="es-ES" sz="1400" b="1" dirty="0" err="1"/>
              <a:t>the</a:t>
            </a:r>
            <a:r>
              <a:rPr lang="es-ES" sz="1400" b="1" dirty="0"/>
              <a:t> </a:t>
            </a:r>
            <a:r>
              <a:rPr lang="es-ES" sz="1400" b="1" dirty="0" err="1"/>
              <a:t>Broader</a:t>
            </a:r>
            <a:r>
              <a:rPr lang="es-ES" sz="1400" b="1" dirty="0"/>
              <a:t> </a:t>
            </a:r>
            <a:r>
              <a:rPr lang="es-ES" sz="1400" b="1" dirty="0" err="1"/>
              <a:t>Approach</a:t>
            </a:r>
            <a:r>
              <a:rPr lang="es-ES" sz="1400" b="1" dirty="0"/>
              <a:t> has </a:t>
            </a:r>
            <a:r>
              <a:rPr lang="es-ES" sz="1400" b="1" dirty="0" err="1"/>
              <a:t>been</a:t>
            </a:r>
            <a:r>
              <a:rPr lang="es-ES" sz="1400" b="1" dirty="0"/>
              <a:t> be </a:t>
            </a:r>
            <a:r>
              <a:rPr lang="es-ES" sz="1400" b="1" dirty="0" err="1"/>
              <a:t>proposed</a:t>
            </a:r>
            <a:r>
              <a:rPr lang="es-ES" sz="1400" b="1" dirty="0"/>
              <a:t> and </a:t>
            </a:r>
            <a:r>
              <a:rPr lang="es-ES" sz="1400" b="1" dirty="0" err="1"/>
              <a:t>later</a:t>
            </a:r>
            <a:r>
              <a:rPr lang="es-ES" sz="1400" b="1" dirty="0"/>
              <a:t> </a:t>
            </a:r>
            <a:r>
              <a:rPr lang="es-ES" sz="1400" b="1" dirty="0" err="1"/>
              <a:t>on</a:t>
            </a:r>
            <a:r>
              <a:rPr lang="es-ES" sz="1400" b="1" dirty="0"/>
              <a:t> </a:t>
            </a:r>
            <a:r>
              <a:rPr lang="es-ES" sz="1400" b="1" dirty="0" err="1"/>
              <a:t>implemented</a:t>
            </a:r>
            <a:endParaRPr lang="es-ES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211960" y="4299942"/>
            <a:ext cx="4535729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ES" sz="1400" b="1" dirty="0"/>
              <a:t>A </a:t>
            </a:r>
            <a:r>
              <a:rPr lang="es-ES" sz="1400" b="1" dirty="0" err="1"/>
              <a:t>special</a:t>
            </a:r>
            <a:r>
              <a:rPr lang="es-ES" sz="1400" b="1" dirty="0"/>
              <a:t> </a:t>
            </a:r>
            <a:r>
              <a:rPr lang="es-ES" sz="1400" b="1" dirty="0" err="1"/>
              <a:t>effort</a:t>
            </a:r>
            <a:r>
              <a:rPr lang="es-ES" sz="1400" b="1" dirty="0"/>
              <a:t> </a:t>
            </a:r>
            <a:r>
              <a:rPr lang="es-ES" sz="1400" b="1" dirty="0" err="1"/>
              <a:t>to</a:t>
            </a:r>
            <a:r>
              <a:rPr lang="es-ES" sz="1400" b="1" dirty="0"/>
              <a:t> </a:t>
            </a:r>
            <a:r>
              <a:rPr lang="es-ES" sz="1400" b="1" dirty="0" err="1"/>
              <a:t>promote</a:t>
            </a:r>
            <a:r>
              <a:rPr lang="es-ES" sz="1400" b="1" dirty="0"/>
              <a:t> non-</a:t>
            </a:r>
            <a:r>
              <a:rPr lang="es-ES" sz="1400" b="1" dirty="0" err="1"/>
              <a:t>fusion</a:t>
            </a:r>
            <a:r>
              <a:rPr lang="es-ES" sz="1400" b="1" dirty="0"/>
              <a:t> </a:t>
            </a:r>
            <a:r>
              <a:rPr lang="es-ES" sz="1400" b="1" dirty="0" err="1"/>
              <a:t>users</a:t>
            </a:r>
            <a:r>
              <a:rPr lang="es-ES" sz="1400" b="1" dirty="0"/>
              <a:t> </a:t>
            </a:r>
            <a:r>
              <a:rPr lang="es-ES" sz="1400" b="1" dirty="0" err="1"/>
              <a:t>is</a:t>
            </a:r>
            <a:r>
              <a:rPr lang="es-ES" sz="1400" b="1" dirty="0"/>
              <a:t> </a:t>
            </a:r>
            <a:r>
              <a:rPr lang="es-ES" sz="1400" b="1" dirty="0" err="1"/>
              <a:t>being</a:t>
            </a:r>
            <a:r>
              <a:rPr lang="es-ES" sz="1400" b="1" dirty="0"/>
              <a:t> </a:t>
            </a:r>
            <a:r>
              <a:rPr lang="es-ES" sz="1400" b="1" dirty="0" err="1"/>
              <a:t>made</a:t>
            </a:r>
            <a:endParaRPr lang="es-ES" sz="1400" b="1" dirty="0"/>
          </a:p>
          <a:p>
            <a:r>
              <a:rPr lang="es-ES" sz="1400" b="1" dirty="0"/>
              <a:t>DONES </a:t>
            </a:r>
            <a:r>
              <a:rPr lang="es-ES" sz="1400" b="1" dirty="0" err="1"/>
              <a:t>User´s</a:t>
            </a:r>
            <a:r>
              <a:rPr lang="es-ES" sz="1400" b="1" dirty="0"/>
              <a:t> </a:t>
            </a:r>
            <a:r>
              <a:rPr lang="es-ES" sz="1400" b="1" dirty="0" err="1"/>
              <a:t>Comunity</a:t>
            </a:r>
            <a:r>
              <a:rPr lang="es-ES" sz="1400" b="1" dirty="0"/>
              <a:t> </a:t>
            </a:r>
            <a:r>
              <a:rPr lang="es-ES" sz="1400" b="1" dirty="0" err="1"/>
              <a:t>under</a:t>
            </a:r>
            <a:r>
              <a:rPr lang="es-ES" sz="1400" b="1" dirty="0"/>
              <a:t> </a:t>
            </a:r>
            <a:r>
              <a:rPr lang="es-ES" sz="1400" b="1" dirty="0" err="1"/>
              <a:t>development</a:t>
            </a:r>
            <a:endParaRPr lang="es-ES" sz="1400" b="1" dirty="0"/>
          </a:p>
        </p:txBody>
      </p:sp>
      <p:sp>
        <p:nvSpPr>
          <p:cNvPr id="4" name="5 CuadroTexto">
            <a:extLst>
              <a:ext uri="{FF2B5EF4-FFF2-40B4-BE49-F238E27FC236}">
                <a16:creationId xmlns:a16="http://schemas.microsoft.com/office/drawing/2014/main" id="{8B48E373-9996-8781-A318-51E787EEFD03}"/>
              </a:ext>
            </a:extLst>
          </p:cNvPr>
          <p:cNvSpPr txBox="1"/>
          <p:nvPr/>
        </p:nvSpPr>
        <p:spPr>
          <a:xfrm>
            <a:off x="4652392" y="3416101"/>
            <a:ext cx="2929585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ES" sz="1400" b="1" dirty="0"/>
              <a:t>Regular </a:t>
            </a:r>
            <a:r>
              <a:rPr lang="es-ES" sz="1400" b="1" dirty="0" err="1"/>
              <a:t>contacts</a:t>
            </a:r>
            <a:r>
              <a:rPr lang="es-ES" sz="1400" b="1" dirty="0"/>
              <a:t> </a:t>
            </a:r>
            <a:r>
              <a:rPr lang="es-ES" sz="1400" b="1" dirty="0" err="1"/>
              <a:t>with</a:t>
            </a:r>
            <a:r>
              <a:rPr lang="es-ES" sz="1400" b="1" dirty="0"/>
              <a:t> CSN </a:t>
            </a:r>
            <a:r>
              <a:rPr lang="es-ES" sz="1400" b="1" dirty="0" err="1"/>
              <a:t>stablished</a:t>
            </a:r>
            <a:endParaRPr lang="es-ES" sz="1400" b="1" dirty="0"/>
          </a:p>
        </p:txBody>
      </p:sp>
      <p:sp>
        <p:nvSpPr>
          <p:cNvPr id="5" name="3 Marcador de pie de página">
            <a:extLst>
              <a:ext uri="{FF2B5EF4-FFF2-40B4-BE49-F238E27FC236}">
                <a16:creationId xmlns:a16="http://schemas.microsoft.com/office/drawing/2014/main" id="{754823F6-05C4-0968-8211-D4257614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415367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74199-5C5E-408A-A02A-0099091E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68412"/>
          </a:xfrm>
        </p:spPr>
        <p:txBody>
          <a:bodyPr>
            <a:normAutofit/>
          </a:bodyPr>
          <a:lstStyle/>
          <a:p>
            <a:pPr algn="ctr"/>
            <a:r>
              <a:rPr lang="en-GB" sz="2100" dirty="0"/>
              <a:t>DONES-ConP1 Objectives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243E8C-71AC-3199-1F0F-2481AA98A2F2}"/>
              </a:ext>
            </a:extLst>
          </p:cNvPr>
          <p:cNvSpPr txBox="1"/>
          <p:nvPr/>
        </p:nvSpPr>
        <p:spPr>
          <a:xfrm>
            <a:off x="133471" y="938197"/>
            <a:ext cx="887705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buFont typeface="+mj-lt"/>
              <a:buAutoNum type="arabicParenR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Consolidation of</a:t>
            </a: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the DONES Programme partners in the process of defining their contributions to the programme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before national funds are available</a:t>
            </a:r>
            <a:endParaRPr lang="en-GB" sz="10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arenR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Consolidation of a wide </a:t>
            </a:r>
            <a:r>
              <a:rPr lang="en-GB" sz="135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DONES Users Community </a:t>
            </a:r>
            <a:endParaRPr lang="en-GB" sz="135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 algn="just">
              <a:buFont typeface="Wingdings" panose="05000000000000000000" pitchFamily="2" charset="2"/>
              <a:buChar char="§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promote a DONES Users Group </a:t>
            </a:r>
          </a:p>
          <a:p>
            <a:pPr marL="600075" lvl="1" indent="-257175" algn="just">
              <a:buFont typeface="Wingdings" panose="05000000000000000000" pitchFamily="2" charset="2"/>
              <a:buChar char="§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develop a </a:t>
            </a: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DONES Fusion Experimental programme 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 DEMO and non-DEMO users</a:t>
            </a:r>
          </a:p>
          <a:p>
            <a:pPr marL="942975" lvl="2" indent="-257175" algn="just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assess the different alternatives of </a:t>
            </a: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irradiation modules</a:t>
            </a:r>
            <a:endParaRPr lang="en-GB" sz="135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975" lvl="2" indent="-257175" algn="just">
              <a:buFont typeface="Courier New" panose="02070309020205020404" pitchFamily="49" charset="0"/>
              <a:buChar char="o"/>
            </a:pP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Coordination between machine and users requirements</a:t>
            </a:r>
            <a:endParaRPr lang="en-GB" sz="13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 algn="just">
              <a:buFont typeface="Wingdings" panose="05000000000000000000" pitchFamily="2" charset="2"/>
              <a:buChar char="§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develop a </a:t>
            </a:r>
            <a:r>
              <a:rPr lang="en-GB" sz="135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DONES non-Fusion Experimental programme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Identified and to be developed:</a:t>
            </a:r>
          </a:p>
          <a:p>
            <a:pPr marL="942975" lvl="2" indent="-257175" algn="just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Nuclear physics applications: </a:t>
            </a:r>
            <a:r>
              <a:rPr lang="en-GB" sz="135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nTOF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facility with parasitic D+ beam &amp; Experimental area behind the Test Cell </a:t>
            </a:r>
          </a:p>
          <a:p>
            <a:pPr marL="942975" lvl="2" indent="-257175" algn="just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production of radioisotopes with expected shortage in medium term like Tc-99m for nuclear medicine, </a:t>
            </a:r>
          </a:p>
          <a:p>
            <a:pPr marL="942975" lvl="2" indent="-257175" algn="just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test stations for industry</a:t>
            </a:r>
            <a:endParaRPr lang="en-GB" sz="13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arenR"/>
            </a:pPr>
            <a:endParaRPr lang="en-GB" sz="135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B6D5B5-12EA-3C7B-0C33-93170D214844}"/>
              </a:ext>
            </a:extLst>
          </p:cNvPr>
          <p:cNvSpPr txBox="1"/>
          <p:nvPr/>
        </p:nvSpPr>
        <p:spPr>
          <a:xfrm>
            <a:off x="133471" y="738840"/>
            <a:ext cx="887705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GB" sz="135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Main objectives: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5C9753-D43E-9FAA-F1A0-04A6DA7A9D69}"/>
              </a:ext>
            </a:extLst>
          </p:cNvPr>
          <p:cNvSpPr txBox="1"/>
          <p:nvPr/>
        </p:nvSpPr>
        <p:spPr>
          <a:xfrm>
            <a:off x="133471" y="3339021"/>
            <a:ext cx="887705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GB" sz="135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Secondary objectives: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A19535-438B-2B71-4ACA-670FC0881C3A}"/>
              </a:ext>
            </a:extLst>
          </p:cNvPr>
          <p:cNvSpPr txBox="1"/>
          <p:nvPr/>
        </p:nvSpPr>
        <p:spPr>
          <a:xfrm>
            <a:off x="133471" y="3584896"/>
            <a:ext cx="887705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buFont typeface="+mj-lt"/>
              <a:buAutoNum type="arabicParenR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135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attract new partners 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not only to Construction Phase, but also to Operation and Exploitation.</a:t>
            </a:r>
            <a:endParaRPr lang="en-GB" sz="10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arenR"/>
            </a:pP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consolidate the </a:t>
            </a:r>
            <a:r>
              <a:rPr lang="en-GB" sz="135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positive view within the general public </a:t>
            </a:r>
            <a:r>
              <a:rPr lang="en-GB" sz="13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 proper communication plan of the project activities</a:t>
            </a:r>
          </a:p>
        </p:txBody>
      </p:sp>
      <p:sp>
        <p:nvSpPr>
          <p:cNvPr id="7" name="3 Marcador de pie de página">
            <a:extLst>
              <a:ext uri="{FF2B5EF4-FFF2-40B4-BE49-F238E27FC236}">
                <a16:creationId xmlns:a16="http://schemas.microsoft.com/office/drawing/2014/main" id="{06463BCF-D702-D02D-6B55-5C41BA65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18804031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37066" y="33468"/>
            <a:ext cx="5373216" cy="486054"/>
          </a:xfr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ES" b="1" dirty="0"/>
              <a:t>DONES vs IFMIF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11560" y="1434307"/>
            <a:ext cx="5994666" cy="216059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28588" indent="-128588"/>
            <a:r>
              <a:rPr lang="en-GB" sz="1600" b="1" dirty="0">
                <a:latin typeface="Arial"/>
                <a:ea typeface="Calibri"/>
                <a:cs typeface="Times New Roman"/>
              </a:rPr>
              <a:t>Main IFMIF-DONES technical characteristics</a:t>
            </a:r>
          </a:p>
          <a:p>
            <a:pPr marL="128588" indent="-128588"/>
            <a:r>
              <a:rPr lang="en-GB" sz="1600" b="1" dirty="0">
                <a:latin typeface="Arial"/>
                <a:ea typeface="Calibri"/>
                <a:cs typeface="Times New Roman"/>
              </a:rPr>
              <a:t>	</a:t>
            </a:r>
            <a:r>
              <a:rPr lang="en-GB" sz="1600" dirty="0">
                <a:latin typeface="Arial"/>
                <a:ea typeface="Calibri"/>
                <a:cs typeface="Times New Roman"/>
              </a:rPr>
              <a:t>Based on IFMIF Preliminary Engineering Design and on the objective to reduce cost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One full energy (40 MeV) accelerator with angular incidence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Full size IFMIF Test Cell: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only half cooling needed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Full size IFMIF Li loop: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only half cooling, half purification system needed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Reduced number of irradiation modules  to be used: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need of Tritium online measurements and strong simplification of PCPs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Minimum irradiated materials (modules, target,…) manipulation in the plant: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irradiated HFTM </a:t>
            </a:r>
            <a:r>
              <a:rPr lang="en-GB" sz="12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transferred in a cask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an external facility, if possible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 Waste management reduced to the minimum</a:t>
            </a:r>
            <a:endParaRPr lang="en-GB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043608" y="3651870"/>
            <a:ext cx="51305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GB" sz="1350" b="1" dirty="0">
                <a:latin typeface="Tahoma" pitchFamily="34" charset="0"/>
                <a:ea typeface="Tahoma" pitchFamily="34" charset="0"/>
                <a:cs typeface="Tahoma" pitchFamily="34" charset="0"/>
              </a:rPr>
              <a:t>Upgrade to full IFMIF feasible</a:t>
            </a:r>
          </a:p>
          <a:p>
            <a:pPr marL="0" lvl="1">
              <a:buFont typeface="Arial" pitchFamily="34" charset="0"/>
              <a:buChar char="•"/>
            </a:pPr>
            <a:r>
              <a:rPr lang="en-GB" sz="1350" b="1" dirty="0">
                <a:latin typeface="Tahoma" pitchFamily="34" charset="0"/>
                <a:ea typeface="Tahoma" pitchFamily="34" charset="0"/>
                <a:cs typeface="Tahoma" pitchFamily="34" charset="0"/>
              </a:rPr>
              <a:t>Upgrade to several other irradiation modules feasible</a:t>
            </a:r>
          </a:p>
          <a:p>
            <a:pPr>
              <a:buFont typeface="Arial" pitchFamily="34" charset="0"/>
              <a:buChar char="•"/>
            </a:pPr>
            <a:endParaRPr lang="en-GB" sz="13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95536" y="519522"/>
            <a:ext cx="8280920" cy="59406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350" dirty="0"/>
              <a:t>The 2014 EU Roadmap concluded that DEMO requirements can be fulfilled with a smaller neutron source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350" dirty="0"/>
          </a:p>
        </p:txBody>
      </p:sp>
      <p:sp>
        <p:nvSpPr>
          <p:cNvPr id="3" name="2 CuadroTexto"/>
          <p:cNvSpPr txBox="1"/>
          <p:nvPr/>
        </p:nvSpPr>
        <p:spPr>
          <a:xfrm>
            <a:off x="3789294" y="915566"/>
            <a:ext cx="407707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IFMIF-DONES (Demo-</a:t>
            </a:r>
            <a:r>
              <a:rPr lang="es-ES" sz="1400" b="1" dirty="0" err="1"/>
              <a:t>Oriented</a:t>
            </a:r>
            <a:r>
              <a:rPr lang="es-ES" sz="1400" b="1" dirty="0"/>
              <a:t> </a:t>
            </a:r>
            <a:r>
              <a:rPr lang="es-ES" sz="1400" b="1" dirty="0" err="1"/>
              <a:t>Neutron</a:t>
            </a:r>
            <a:r>
              <a:rPr lang="es-ES" sz="1400" b="1" dirty="0"/>
              <a:t> </a:t>
            </a:r>
            <a:r>
              <a:rPr lang="es-ES" sz="1400" b="1" dirty="0" err="1"/>
              <a:t>Source</a:t>
            </a:r>
            <a:r>
              <a:rPr lang="es-ES" sz="1400" b="1" dirty="0"/>
              <a:t>)</a:t>
            </a:r>
          </a:p>
        </p:txBody>
      </p:sp>
      <p:sp>
        <p:nvSpPr>
          <p:cNvPr id="4" name="3 Flecha derecha"/>
          <p:cNvSpPr/>
          <p:nvPr/>
        </p:nvSpPr>
        <p:spPr>
          <a:xfrm>
            <a:off x="2771800" y="847146"/>
            <a:ext cx="1080120" cy="453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02C972-0632-43A4-CB5D-3FF010DB738D}"/>
              </a:ext>
            </a:extLst>
          </p:cNvPr>
          <p:cNvSpPr txBox="1"/>
          <p:nvPr/>
        </p:nvSpPr>
        <p:spPr>
          <a:xfrm rot="21291667" flipH="1">
            <a:off x="3425270" y="4187091"/>
            <a:ext cx="55446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These</a:t>
            </a:r>
            <a:r>
              <a:rPr lang="es-ES" b="1" dirty="0"/>
              <a:t> are </a:t>
            </a:r>
            <a:r>
              <a:rPr lang="es-ES" b="1" dirty="0" err="1"/>
              <a:t>the</a:t>
            </a:r>
            <a:r>
              <a:rPr lang="es-ES" b="1" dirty="0"/>
              <a:t> basis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present</a:t>
            </a:r>
            <a:r>
              <a:rPr lang="es-ES" b="1" dirty="0"/>
              <a:t> </a:t>
            </a:r>
            <a:r>
              <a:rPr lang="es-ES" b="1" dirty="0" err="1"/>
              <a:t>baseline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F133DF-FDB5-6C19-B853-7781731E6A1E}"/>
              </a:ext>
            </a:extLst>
          </p:cNvPr>
          <p:cNvSpPr txBox="1"/>
          <p:nvPr/>
        </p:nvSpPr>
        <p:spPr>
          <a:xfrm>
            <a:off x="5868144" y="3147814"/>
            <a:ext cx="3168352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rgbClr val="FF0000"/>
                </a:solidFill>
              </a:rPr>
              <a:t>Modified</a:t>
            </a:r>
            <a:r>
              <a:rPr lang="es-ES" sz="1200" b="1" dirty="0">
                <a:solidFill>
                  <a:srgbClr val="FF0000"/>
                </a:solidFill>
              </a:rPr>
              <a:t>:</a:t>
            </a:r>
            <a:r>
              <a:rPr lang="es-ES" sz="1200" dirty="0">
                <a:solidFill>
                  <a:srgbClr val="FF0000"/>
                </a:solidFill>
              </a:rPr>
              <a:t> transfer </a:t>
            </a:r>
            <a:r>
              <a:rPr lang="es-ES" sz="1200" dirty="0" err="1">
                <a:solidFill>
                  <a:srgbClr val="FF0000"/>
                </a:solidFill>
              </a:rPr>
              <a:t>of</a:t>
            </a:r>
            <a:r>
              <a:rPr lang="es-ES" sz="1200" dirty="0">
                <a:solidFill>
                  <a:srgbClr val="FF0000"/>
                </a:solidFill>
              </a:rPr>
              <a:t> simples </a:t>
            </a:r>
            <a:r>
              <a:rPr lang="es-ES" sz="1200" dirty="0" err="1">
                <a:solidFill>
                  <a:srgbClr val="FF0000"/>
                </a:solidFill>
              </a:rPr>
              <a:t>presently</a:t>
            </a:r>
            <a:r>
              <a:rPr lang="es-ES" sz="1200" dirty="0">
                <a:solidFill>
                  <a:srgbClr val="FF0000"/>
                </a:solidFill>
              </a:rPr>
              <a:t> </a:t>
            </a:r>
            <a:r>
              <a:rPr lang="es-ES" sz="1200" dirty="0" err="1">
                <a:solidFill>
                  <a:srgbClr val="FF0000"/>
                </a:solidFill>
              </a:rPr>
              <a:t>planned</a:t>
            </a:r>
            <a:endParaRPr lang="es-ES" sz="1200" dirty="0">
              <a:solidFill>
                <a:srgbClr val="FF0000"/>
              </a:solidFill>
            </a:endParaRPr>
          </a:p>
        </p:txBody>
      </p:sp>
      <p:sp>
        <p:nvSpPr>
          <p:cNvPr id="8" name="3 Marcador de pie de página">
            <a:extLst>
              <a:ext uri="{FF2B5EF4-FFF2-40B4-BE49-F238E27FC236}">
                <a16:creationId xmlns:a16="http://schemas.microsoft.com/office/drawing/2014/main" id="{AE4147A0-4DD8-F171-6A36-0B161889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155200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F784D1DA-AF6E-11DB-6F8D-78F5542E069F}"/>
              </a:ext>
            </a:extLst>
          </p:cNvPr>
          <p:cNvSpPr txBox="1">
            <a:spLocks/>
          </p:cNvSpPr>
          <p:nvPr/>
        </p:nvSpPr>
        <p:spPr>
          <a:xfrm>
            <a:off x="395536" y="501520"/>
            <a:ext cx="5342399" cy="307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645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" sz="1600" b="1" dirty="0" err="1"/>
              <a:t>Engineering</a:t>
            </a:r>
            <a:r>
              <a:rPr lang="es-ES" sz="1600" b="1" dirty="0"/>
              <a:t> </a:t>
            </a:r>
            <a:r>
              <a:rPr lang="es-ES" sz="1600" b="1" dirty="0" err="1"/>
              <a:t>design</a:t>
            </a:r>
            <a:endParaRPr lang="es-ES" sz="1600" b="1" dirty="0"/>
          </a:p>
          <a:p>
            <a:pPr lvl="1" hangingPunct="1"/>
            <a:r>
              <a:rPr lang="es-ES" sz="900" dirty="0" err="1"/>
              <a:t>Developed</a:t>
            </a:r>
            <a:r>
              <a:rPr lang="es-ES" sz="900" dirty="0"/>
              <a:t> </a:t>
            </a:r>
            <a:r>
              <a:rPr lang="es-ES" sz="900" dirty="0" err="1"/>
              <a:t>for</a:t>
            </a:r>
            <a:r>
              <a:rPr lang="es-ES" sz="900" dirty="0"/>
              <a:t> IFMIF (and a </a:t>
            </a:r>
            <a:r>
              <a:rPr lang="es-ES" sz="900" dirty="0" err="1"/>
              <a:t>generic</a:t>
            </a:r>
            <a:r>
              <a:rPr lang="es-ES" sz="900" dirty="0"/>
              <a:t> site) up </a:t>
            </a:r>
            <a:r>
              <a:rPr lang="es-ES" sz="900" dirty="0" err="1"/>
              <a:t>to</a:t>
            </a:r>
            <a:r>
              <a:rPr lang="es-ES" sz="900" dirty="0"/>
              <a:t> 2013 in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framework</a:t>
            </a:r>
            <a:r>
              <a:rPr lang="es-ES" sz="900" dirty="0"/>
              <a:t> IEA and BA (IFMIF/EVEDA)</a:t>
            </a:r>
          </a:p>
          <a:p>
            <a:pPr lvl="1" hangingPunct="1"/>
            <a:r>
              <a:rPr lang="es-ES" sz="900" dirty="0" err="1"/>
              <a:t>Developed</a:t>
            </a:r>
            <a:r>
              <a:rPr lang="es-ES" sz="900" dirty="0"/>
              <a:t> </a:t>
            </a:r>
            <a:r>
              <a:rPr lang="es-ES" sz="900" dirty="0" err="1"/>
              <a:t>for</a:t>
            </a:r>
            <a:r>
              <a:rPr lang="es-ES" sz="900" dirty="0"/>
              <a:t> IFMIF-DONES </a:t>
            </a:r>
            <a:r>
              <a:rPr lang="es-ES" sz="900" dirty="0" err="1"/>
              <a:t>from</a:t>
            </a:r>
            <a:r>
              <a:rPr lang="es-ES" sz="900" dirty="0"/>
              <a:t> 2015 in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framework</a:t>
            </a:r>
            <a:r>
              <a:rPr lang="es-ES" sz="900" dirty="0"/>
              <a:t> </a:t>
            </a:r>
            <a:r>
              <a:rPr lang="es-ES" sz="900" dirty="0" err="1"/>
              <a:t>of</a:t>
            </a:r>
            <a:r>
              <a:rPr lang="es-ES" sz="900" dirty="0"/>
              <a:t> </a:t>
            </a:r>
            <a:r>
              <a:rPr lang="es-ES" sz="900" dirty="0" err="1"/>
              <a:t>the</a:t>
            </a:r>
            <a:r>
              <a:rPr lang="es-ES" sz="900" dirty="0"/>
              <a:t> ENS WP </a:t>
            </a:r>
            <a:r>
              <a:rPr lang="es-ES" sz="900" dirty="0" err="1"/>
              <a:t>of</a:t>
            </a:r>
            <a:r>
              <a:rPr lang="es-ES" sz="900" dirty="0"/>
              <a:t> </a:t>
            </a:r>
            <a:r>
              <a:rPr lang="es-ES" sz="900" dirty="0" err="1"/>
              <a:t>EUROfusion</a:t>
            </a:r>
            <a:r>
              <a:rPr lang="es-ES" sz="900" dirty="0"/>
              <a:t> (+ FWC)</a:t>
            </a:r>
          </a:p>
          <a:p>
            <a:pPr lvl="1" hangingPunct="1"/>
            <a:endParaRPr lang="es-ES" sz="105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0BE8553-116D-9B0E-B5DA-ABA1EEED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s-ES" b="1" dirty="0"/>
              <a:t>DONES </a:t>
            </a:r>
            <a:r>
              <a:rPr lang="es-ES" b="1" dirty="0" err="1"/>
              <a:t>Design</a:t>
            </a:r>
            <a:r>
              <a:rPr lang="es-ES" b="1" dirty="0"/>
              <a:t> Status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CC468E-CAD5-C560-6FAB-D8C09DF1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7614"/>
            <a:ext cx="6552727" cy="341773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F367BA-4E51-B7E2-6D2E-2EA56F92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74" y="613603"/>
            <a:ext cx="2010921" cy="25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9 CuadroTexto">
            <a:extLst>
              <a:ext uri="{FF2B5EF4-FFF2-40B4-BE49-F238E27FC236}">
                <a16:creationId xmlns:a16="http://schemas.microsoft.com/office/drawing/2014/main" id="{A6EC7587-3F4B-A232-7C77-82FFBE7E978E}"/>
              </a:ext>
            </a:extLst>
          </p:cNvPr>
          <p:cNvSpPr txBox="1"/>
          <p:nvPr/>
        </p:nvSpPr>
        <p:spPr>
          <a:xfrm rot="21443705">
            <a:off x="7482879" y="2236513"/>
            <a:ext cx="1096310" cy="2135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788" b="1" dirty="0" err="1"/>
              <a:t>July</a:t>
            </a:r>
            <a:r>
              <a:rPr lang="es-ES" sz="788" b="1" dirty="0"/>
              <a:t>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F6F19D-388B-1742-0935-C4895A96C14C}"/>
              </a:ext>
            </a:extLst>
          </p:cNvPr>
          <p:cNvSpPr txBox="1"/>
          <p:nvPr/>
        </p:nvSpPr>
        <p:spPr>
          <a:xfrm rot="21276862">
            <a:off x="2742328" y="4126855"/>
            <a:ext cx="219273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err="1"/>
              <a:t>Ready</a:t>
            </a:r>
            <a:r>
              <a:rPr lang="es-ES" sz="900" b="1" dirty="0"/>
              <a:t> </a:t>
            </a:r>
            <a:r>
              <a:rPr lang="es-ES" sz="900" b="1" dirty="0" err="1"/>
              <a:t>to</a:t>
            </a:r>
            <a:r>
              <a:rPr lang="es-ES" sz="900" b="1" dirty="0"/>
              <a:t> </a:t>
            </a:r>
            <a:r>
              <a:rPr lang="es-ES" sz="900" b="1" dirty="0" err="1"/>
              <a:t>start</a:t>
            </a:r>
            <a:r>
              <a:rPr lang="es-ES" sz="900" b="1" dirty="0"/>
              <a:t> </a:t>
            </a:r>
            <a:r>
              <a:rPr lang="es-ES" sz="900" b="1" dirty="0" err="1"/>
              <a:t>the</a:t>
            </a:r>
            <a:r>
              <a:rPr lang="es-ES" sz="900" b="1" dirty="0"/>
              <a:t> </a:t>
            </a:r>
            <a:r>
              <a:rPr lang="es-ES" sz="900" b="1" dirty="0" err="1"/>
              <a:t>construction</a:t>
            </a:r>
            <a:r>
              <a:rPr lang="es-ES" sz="900" b="1" dirty="0"/>
              <a:t> and </a:t>
            </a:r>
            <a:r>
              <a:rPr lang="es-ES" sz="900" b="1" dirty="0" err="1"/>
              <a:t>manufacturing</a:t>
            </a:r>
            <a:r>
              <a:rPr lang="es-ES" sz="900" b="1" dirty="0"/>
              <a:t> </a:t>
            </a:r>
            <a:r>
              <a:rPr lang="es-ES" sz="900" b="1" dirty="0" err="1"/>
              <a:t>phase</a:t>
            </a:r>
            <a:endParaRPr lang="es-ES" sz="9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8E56DA7-279E-B59F-074E-E01054777B4F}"/>
              </a:ext>
            </a:extLst>
          </p:cNvPr>
          <p:cNvSpPr/>
          <p:nvPr/>
        </p:nvSpPr>
        <p:spPr>
          <a:xfrm>
            <a:off x="3203848" y="4587974"/>
            <a:ext cx="2880320" cy="177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1EA3C6-D07B-A6FC-56BA-7814FC1F771F}"/>
              </a:ext>
            </a:extLst>
          </p:cNvPr>
          <p:cNvSpPr txBox="1"/>
          <p:nvPr/>
        </p:nvSpPr>
        <p:spPr>
          <a:xfrm>
            <a:off x="6584221" y="4079498"/>
            <a:ext cx="93807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900" i="1" dirty="0">
                <a:solidFill>
                  <a:srgbClr val="FF0000"/>
                </a:solidFill>
              </a:rPr>
              <a:t>PEDR (Granada)</a:t>
            </a:r>
          </a:p>
          <a:p>
            <a:pPr algn="ctr"/>
            <a:r>
              <a:rPr lang="es-ES" sz="900" i="1" dirty="0" err="1">
                <a:solidFill>
                  <a:srgbClr val="FF0000"/>
                </a:solidFill>
              </a:rPr>
              <a:t>July</a:t>
            </a:r>
            <a:r>
              <a:rPr lang="es-ES" sz="900" i="1" dirty="0">
                <a:solidFill>
                  <a:srgbClr val="FF0000"/>
                </a:solidFill>
              </a:rPr>
              <a:t> 2023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FF949505-114E-B972-C7B8-02B67B1698A8}"/>
              </a:ext>
            </a:extLst>
          </p:cNvPr>
          <p:cNvSpPr/>
          <p:nvPr/>
        </p:nvSpPr>
        <p:spPr>
          <a:xfrm>
            <a:off x="6948264" y="2859782"/>
            <a:ext cx="216024" cy="129614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52A06093-AC13-9F7B-B19A-65E91FD2DB17}"/>
              </a:ext>
            </a:extLst>
          </p:cNvPr>
          <p:cNvSpPr/>
          <p:nvPr/>
        </p:nvSpPr>
        <p:spPr>
          <a:xfrm>
            <a:off x="3851920" y="2571750"/>
            <a:ext cx="3456384" cy="288032"/>
          </a:xfrm>
          <a:prstGeom prst="rightArrow">
            <a:avLst>
              <a:gd name="adj1" fmla="val 94253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391ADAB-9DF9-89A1-01F6-84DBB8EC872A}"/>
              </a:ext>
            </a:extLst>
          </p:cNvPr>
          <p:cNvSpPr/>
          <p:nvPr/>
        </p:nvSpPr>
        <p:spPr>
          <a:xfrm>
            <a:off x="755576" y="3867894"/>
            <a:ext cx="1802229" cy="77408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3 Marcador de pie de página">
            <a:extLst>
              <a:ext uri="{FF2B5EF4-FFF2-40B4-BE49-F238E27FC236}">
                <a16:creationId xmlns:a16="http://schemas.microsoft.com/office/drawing/2014/main" id="{C243D028-4B47-A6FA-E055-CD9CF752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7544" y="4908928"/>
            <a:ext cx="8240228" cy="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A. Ibarra| DONES Overview| 2</a:t>
            </a:r>
            <a:r>
              <a:rPr lang="en-GB" altLang="es-ES" sz="1050" i="1" baseline="3000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nd</a:t>
            </a:r>
            <a:r>
              <a:rPr lang="en-GB" altLang="es-ES" sz="105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DONES Users Workshop | October 19-20th 2023</a:t>
            </a:r>
          </a:p>
        </p:txBody>
      </p:sp>
    </p:spTree>
    <p:extLst>
      <p:ext uri="{BB962C8B-B14F-4D97-AF65-F5344CB8AC3E}">
        <p14:creationId xmlns:p14="http://schemas.microsoft.com/office/powerpoint/2010/main" val="39216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BF0A11DF-0994-1EF8-A7AA-5B0873368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1"/>
            <a:ext cx="9126515" cy="5138179"/>
          </a:xfrm>
          <a:prstGeom prst="rect">
            <a:avLst/>
          </a:prstGeom>
          <a:effectLst>
            <a:glow rad="127000">
              <a:schemeClr val="bg1">
                <a:alpha val="46000"/>
              </a:schemeClr>
            </a:glow>
          </a:effec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57AEDA9-ACE0-95C4-47B7-945FFCF27ACD}"/>
              </a:ext>
            </a:extLst>
          </p:cNvPr>
          <p:cNvSpPr/>
          <p:nvPr/>
        </p:nvSpPr>
        <p:spPr>
          <a:xfrm>
            <a:off x="-72516" y="-92546"/>
            <a:ext cx="9289032" cy="540060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785" y="126786"/>
            <a:ext cx="8496944" cy="703467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sz="1800" b="1" dirty="0"/>
              <a:t>1st DONES </a:t>
            </a:r>
            <a:r>
              <a:rPr lang="es-ES" sz="1800" b="1" dirty="0" err="1"/>
              <a:t>Steering</a:t>
            </a:r>
            <a:r>
              <a:rPr lang="es-ES" sz="1800" b="1" dirty="0"/>
              <a:t> </a:t>
            </a:r>
            <a:r>
              <a:rPr lang="es-ES" sz="1800" b="1" dirty="0" err="1"/>
              <a:t>Committee</a:t>
            </a:r>
            <a:r>
              <a:rPr lang="es-ES" sz="1800" b="1" dirty="0"/>
              <a:t> </a:t>
            </a:r>
            <a:r>
              <a:rPr lang="es-ES" sz="1800" b="1" dirty="0" err="1"/>
              <a:t>was</a:t>
            </a:r>
            <a:r>
              <a:rPr lang="es-ES" sz="1800" b="1" dirty="0"/>
              <a:t> </a:t>
            </a:r>
            <a:r>
              <a:rPr lang="es-ES" sz="1800" b="1" dirty="0" err="1"/>
              <a:t>held</a:t>
            </a:r>
            <a:r>
              <a:rPr lang="es-ES" sz="1800" b="1" dirty="0"/>
              <a:t> in Granada, March 16th 2023</a:t>
            </a:r>
            <a:br>
              <a:rPr lang="es-ES" sz="1800" b="1" dirty="0"/>
            </a:br>
            <a:r>
              <a:rPr lang="es-ES" sz="1800" b="1" dirty="0"/>
              <a:t>			</a:t>
            </a:r>
            <a:r>
              <a:rPr lang="es-ES" sz="1200" dirty="0"/>
              <a:t>(</a:t>
            </a:r>
            <a:r>
              <a:rPr lang="es-ES" sz="1200" dirty="0" err="1"/>
              <a:t>it</a:t>
            </a:r>
            <a:r>
              <a:rPr lang="es-ES" sz="1200" dirty="0"/>
              <a:t> </a:t>
            </a:r>
            <a:r>
              <a:rPr lang="es-ES" sz="1200" dirty="0" err="1"/>
              <a:t>means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start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Construction</a:t>
            </a:r>
            <a:r>
              <a:rPr lang="es-ES" sz="1200" dirty="0"/>
              <a:t> </a:t>
            </a:r>
            <a:r>
              <a:rPr lang="es-ES" sz="1200" dirty="0" err="1"/>
              <a:t>Phase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DONES </a:t>
            </a:r>
            <a:r>
              <a:rPr lang="es-ES" sz="1200" dirty="0" err="1"/>
              <a:t>Programme</a:t>
            </a:r>
            <a:r>
              <a:rPr lang="es-ES" sz="1200" dirty="0"/>
              <a:t>)</a:t>
            </a:r>
            <a:endParaRPr lang="en-US" sz="2400" dirty="0"/>
          </a:p>
        </p:txBody>
      </p:sp>
      <p:pic>
        <p:nvPicPr>
          <p:cNvPr id="26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031B4F-335D-FC1D-18D3-B46D75725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16" y="3622321"/>
            <a:ext cx="1256234" cy="962022"/>
          </a:xfrm>
          <a:prstGeom prst="rect">
            <a:avLst/>
          </a:prstGeom>
        </p:spPr>
      </p:pic>
      <p:pic>
        <p:nvPicPr>
          <p:cNvPr id="19" name="Imagen 18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D3836778-A953-5568-FDDA-6439BBBB0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99" y="3551274"/>
            <a:ext cx="2406052" cy="1482730"/>
          </a:xfrm>
          <a:prstGeom prst="rect">
            <a:avLst/>
          </a:prstGeom>
        </p:spPr>
      </p:pic>
      <p:pic>
        <p:nvPicPr>
          <p:cNvPr id="12" name="Imagen 11" descr="Un grupo de personas paradas en un jardín&#10;&#10;Descripción generada automáticamente con confianza media">
            <a:extLst>
              <a:ext uri="{FF2B5EF4-FFF2-40B4-BE49-F238E27FC236}">
                <a16:creationId xmlns:a16="http://schemas.microsoft.com/office/drawing/2014/main" id="{57B6F886-C274-DB31-6330-F55D1402C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5" y="2755579"/>
            <a:ext cx="3478050" cy="2278425"/>
          </a:xfrm>
          <a:prstGeom prst="rect">
            <a:avLst/>
          </a:prstGeom>
        </p:spPr>
      </p:pic>
      <p:pic>
        <p:nvPicPr>
          <p:cNvPr id="6" name="Marcador de posición de imagen 5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7DD67159-2B15-C883-DE6A-30833E9C6C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 b="10637"/>
          <a:stretch>
            <a:fillRect/>
          </a:stretch>
        </p:blipFill>
        <p:spPr>
          <a:xfrm>
            <a:off x="0" y="951719"/>
            <a:ext cx="3914163" cy="2052458"/>
          </a:xfrm>
        </p:spPr>
      </p:pic>
      <p:pic>
        <p:nvPicPr>
          <p:cNvPr id="4" name="Imagen 3" descr="Un hombre en traje parado enfrente de una puerta&#10;&#10;Descripción generada automáticamente con confianza media">
            <a:extLst>
              <a:ext uri="{FF2B5EF4-FFF2-40B4-BE49-F238E27FC236}">
                <a16:creationId xmlns:a16="http://schemas.microsoft.com/office/drawing/2014/main" id="{6EE10332-98B9-9C93-A293-064036E2A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0" y="910101"/>
            <a:ext cx="3814959" cy="25433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E3566D-237C-ACF7-B72E-3E7FBDDB9721}"/>
              </a:ext>
            </a:extLst>
          </p:cNvPr>
          <p:cNvSpPr txBox="1"/>
          <p:nvPr/>
        </p:nvSpPr>
        <p:spPr>
          <a:xfrm rot="391052">
            <a:off x="7150944" y="914039"/>
            <a:ext cx="201622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2023 status</a:t>
            </a:r>
          </a:p>
        </p:txBody>
      </p:sp>
    </p:spTree>
    <p:extLst>
      <p:ext uri="{BB962C8B-B14F-4D97-AF65-F5344CB8AC3E}">
        <p14:creationId xmlns:p14="http://schemas.microsoft.com/office/powerpoint/2010/main" val="3692802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1950</Words>
  <Application>Microsoft Office PowerPoint</Application>
  <PresentationFormat>Presentación en pantalla (16:9)</PresentationFormat>
  <Paragraphs>255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Rounded MT Bold</vt:lpstr>
      <vt:lpstr>Calibri</vt:lpstr>
      <vt:lpstr>Courier New</vt:lpstr>
      <vt:lpstr>Tahoma</vt:lpstr>
      <vt:lpstr>Wingdings</vt:lpstr>
      <vt:lpstr>Office Theme</vt:lpstr>
      <vt:lpstr>1_Office Theme</vt:lpstr>
      <vt:lpstr> </vt:lpstr>
      <vt:lpstr>What is IFMIF-DONES Facility?</vt:lpstr>
      <vt:lpstr>Presentación de PowerPoint</vt:lpstr>
      <vt:lpstr>Presentación de PowerPoint</vt:lpstr>
      <vt:lpstr>Objectives for the Preparatory Phase</vt:lpstr>
      <vt:lpstr>DONES-ConP1 Objectives</vt:lpstr>
      <vt:lpstr>DONES vs IFMIF</vt:lpstr>
      <vt:lpstr>DONES Design Status</vt:lpstr>
      <vt:lpstr>1st DONES Steering Committee was held in Granada, March 16th 2023    (it means the start of the Construction Phase of the DONES Programme)</vt:lpstr>
      <vt:lpstr>1st DONES Steering Committee was held in Granada, March 16th 2023    (it means the start of the Construction Phase of the DONES Programme)</vt:lpstr>
      <vt:lpstr>FP9 (Horizon Europe) WPENS</vt:lpstr>
      <vt:lpstr>FP9 (Horizon Europe) WPENS</vt:lpstr>
      <vt:lpstr>Handover from WPENS to Programme Team</vt:lpstr>
      <vt:lpstr>Presentación de PowerPoint</vt:lpstr>
      <vt:lpstr>Prototyping and Validation Overview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Angel Ibarra</cp:lastModifiedBy>
  <cp:revision>1033</cp:revision>
  <cp:lastPrinted>2021-06-24T08:37:09Z</cp:lastPrinted>
  <dcterms:created xsi:type="dcterms:W3CDTF">2014-10-17T14:45:18Z</dcterms:created>
  <dcterms:modified xsi:type="dcterms:W3CDTF">2023-10-17T16:47:55Z</dcterms:modified>
</cp:coreProperties>
</file>