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8"/>
  </p:notesMasterIdLst>
  <p:handoutMasterIdLst>
    <p:handoutMasterId r:id="rId29"/>
  </p:handoutMasterIdLst>
  <p:sldIdLst>
    <p:sldId id="925" r:id="rId5"/>
    <p:sldId id="938" r:id="rId6"/>
    <p:sldId id="927" r:id="rId7"/>
    <p:sldId id="928" r:id="rId8"/>
    <p:sldId id="926" r:id="rId9"/>
    <p:sldId id="1060" r:id="rId10"/>
    <p:sldId id="931" r:id="rId11"/>
    <p:sldId id="943" r:id="rId12"/>
    <p:sldId id="930" r:id="rId13"/>
    <p:sldId id="912" r:id="rId14"/>
    <p:sldId id="1059" r:id="rId15"/>
    <p:sldId id="932" r:id="rId16"/>
    <p:sldId id="941" r:id="rId17"/>
    <p:sldId id="933" r:id="rId18"/>
    <p:sldId id="909" r:id="rId19"/>
    <p:sldId id="936" r:id="rId20"/>
    <p:sldId id="937" r:id="rId21"/>
    <p:sldId id="934" r:id="rId22"/>
    <p:sldId id="935" r:id="rId23"/>
    <p:sldId id="942" r:id="rId24"/>
    <p:sldId id="944" r:id="rId25"/>
    <p:sldId id="945" r:id="rId26"/>
    <p:sldId id="1061" r:id="rId27"/>
  </p:sldIdLst>
  <p:sldSz cx="9144000" cy="5143500" type="screen16x9"/>
  <p:notesSz cx="6797675" cy="9874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10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70B5414-BB4A-ABA7-1954-FCD8B4CBA97C}" name="Santiago Becerril Jarque" initials="SBJ" userId="Santiago Becerril Jarque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CCCCFF"/>
    <a:srgbClr val="DDDDDD"/>
    <a:srgbClr val="6666FF"/>
    <a:srgbClr val="3333CC"/>
    <a:srgbClr val="E3E3E3"/>
    <a:srgbClr val="FF3300"/>
    <a:srgbClr val="FFFFCC"/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055D237-470E-40E8-A838-EB55429A08B4}" v="56" dt="2023-10-18T19:40:08.89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Styl pośredni 2 — Ak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90" autoAdjust="0"/>
  </p:normalViewPr>
  <p:slideViewPr>
    <p:cSldViewPr showGuides="1">
      <p:cViewPr varScale="1">
        <p:scale>
          <a:sx n="109" d="100"/>
          <a:sy n="109" d="100"/>
        </p:scale>
        <p:origin x="691" y="86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howGuides="1">
      <p:cViewPr varScale="1">
        <p:scale>
          <a:sx n="58" d="100"/>
          <a:sy n="58" d="100"/>
        </p:scale>
        <p:origin x="3326" y="62"/>
      </p:cViewPr>
      <p:guideLst>
        <p:guide orient="horz" pos="3110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antiago Becerril" userId="d0f7c5fe-08b6-4385-9d78-2e6b751c594a" providerId="ADAL" clId="{6055D237-470E-40E8-A838-EB55429A08B4}"/>
    <pc:docChg chg="undo custSel addSld delSld modSld modMainMaster">
      <pc:chgData name="Santiago Becerril" userId="d0f7c5fe-08b6-4385-9d78-2e6b751c594a" providerId="ADAL" clId="{6055D237-470E-40E8-A838-EB55429A08B4}" dt="2023-10-18T19:40:41.570" v="2014" actId="20577"/>
      <pc:docMkLst>
        <pc:docMk/>
      </pc:docMkLst>
      <pc:sldChg chg="addSp delSp modSp mod">
        <pc:chgData name="Santiago Becerril" userId="d0f7c5fe-08b6-4385-9d78-2e6b751c594a" providerId="ADAL" clId="{6055D237-470E-40E8-A838-EB55429A08B4}" dt="2023-10-18T18:08:06.770" v="1527" actId="20577"/>
        <pc:sldMkLst>
          <pc:docMk/>
          <pc:sldMk cId="2021446016" sldId="909"/>
        </pc:sldMkLst>
        <pc:spChg chg="add del mod">
          <ac:chgData name="Santiago Becerril" userId="d0f7c5fe-08b6-4385-9d78-2e6b751c594a" providerId="ADAL" clId="{6055D237-470E-40E8-A838-EB55429A08B4}" dt="2023-10-18T17:19:15.767" v="872"/>
          <ac:spMkLst>
            <pc:docMk/>
            <pc:sldMk cId="2021446016" sldId="909"/>
            <ac:spMk id="2" creationId="{8C0AE2E8-848B-11D1-C73E-1A9AE20F44BE}"/>
          </ac:spMkLst>
        </pc:spChg>
        <pc:spChg chg="add del mod">
          <ac:chgData name="Santiago Becerril" userId="d0f7c5fe-08b6-4385-9d78-2e6b751c594a" providerId="ADAL" clId="{6055D237-470E-40E8-A838-EB55429A08B4}" dt="2023-10-18T18:07:03.830" v="1456" actId="478"/>
          <ac:spMkLst>
            <pc:docMk/>
            <pc:sldMk cId="2021446016" sldId="909"/>
            <ac:spMk id="3" creationId="{4221AE8D-A90D-E0E6-E09C-B6AEF7F7A898}"/>
          </ac:spMkLst>
        </pc:spChg>
        <pc:spChg chg="del">
          <ac:chgData name="Santiago Becerril" userId="d0f7c5fe-08b6-4385-9d78-2e6b751c594a" providerId="ADAL" clId="{6055D237-470E-40E8-A838-EB55429A08B4}" dt="2023-10-18T17:17:42.882" v="856" actId="478"/>
          <ac:spMkLst>
            <pc:docMk/>
            <pc:sldMk cId="2021446016" sldId="909"/>
            <ac:spMk id="81" creationId="{00000000-0000-0000-0000-000000000000}"/>
          </ac:spMkLst>
        </pc:spChg>
        <pc:spChg chg="del">
          <ac:chgData name="Santiago Becerril" userId="d0f7c5fe-08b6-4385-9d78-2e6b751c594a" providerId="ADAL" clId="{6055D237-470E-40E8-A838-EB55429A08B4}" dt="2023-10-18T16:12:47.362" v="525" actId="478"/>
          <ac:spMkLst>
            <pc:docMk/>
            <pc:sldMk cId="2021446016" sldId="909"/>
            <ac:spMk id="85" creationId="{9839547E-DE36-CAF8-615B-3B9F0C963D5B}"/>
          </ac:spMkLst>
        </pc:spChg>
        <pc:spChg chg="mod">
          <ac:chgData name="Santiago Becerril" userId="d0f7c5fe-08b6-4385-9d78-2e6b751c594a" providerId="ADAL" clId="{6055D237-470E-40E8-A838-EB55429A08B4}" dt="2023-10-18T18:08:06.770" v="1527" actId="20577"/>
          <ac:spMkLst>
            <pc:docMk/>
            <pc:sldMk cId="2021446016" sldId="909"/>
            <ac:spMk id="148" creationId="{133CC0E6-79D0-5487-37A9-2FC02C02D210}"/>
          </ac:spMkLst>
        </pc:spChg>
      </pc:sldChg>
      <pc:sldChg chg="addSp delSp modSp mod">
        <pc:chgData name="Santiago Becerril" userId="d0f7c5fe-08b6-4385-9d78-2e6b751c594a" providerId="ADAL" clId="{6055D237-470E-40E8-A838-EB55429A08B4}" dt="2023-10-18T17:55:23.096" v="1447" actId="1076"/>
        <pc:sldMkLst>
          <pc:docMk/>
          <pc:sldMk cId="1102883750" sldId="912"/>
        </pc:sldMkLst>
        <pc:spChg chg="del">
          <ac:chgData name="Santiago Becerril" userId="d0f7c5fe-08b6-4385-9d78-2e6b751c594a" providerId="ADAL" clId="{6055D237-470E-40E8-A838-EB55429A08B4}" dt="2023-10-18T17:53:13.273" v="1358" actId="478"/>
          <ac:spMkLst>
            <pc:docMk/>
            <pc:sldMk cId="1102883750" sldId="912"/>
            <ac:spMk id="3" creationId="{86632567-C929-C5E6-1A7E-45D481EEDE61}"/>
          </ac:spMkLst>
        </pc:spChg>
        <pc:spChg chg="add mod">
          <ac:chgData name="Santiago Becerril" userId="d0f7c5fe-08b6-4385-9d78-2e6b751c594a" providerId="ADAL" clId="{6055D237-470E-40E8-A838-EB55429A08B4}" dt="2023-10-18T17:18:56.972" v="866"/>
          <ac:spMkLst>
            <pc:docMk/>
            <pc:sldMk cId="1102883750" sldId="912"/>
            <ac:spMk id="7" creationId="{9A7C82BD-355F-6DB3-2BE5-384F26408BB2}"/>
          </ac:spMkLst>
        </pc:spChg>
        <pc:spChg chg="mod">
          <ac:chgData name="Santiago Becerril" userId="d0f7c5fe-08b6-4385-9d78-2e6b751c594a" providerId="ADAL" clId="{6055D237-470E-40E8-A838-EB55429A08B4}" dt="2023-10-18T17:55:15.589" v="1445" actId="1076"/>
          <ac:spMkLst>
            <pc:docMk/>
            <pc:sldMk cId="1102883750" sldId="912"/>
            <ac:spMk id="12" creationId="{00000000-0000-0000-0000-000000000000}"/>
          </ac:spMkLst>
        </pc:spChg>
        <pc:spChg chg="mod">
          <ac:chgData name="Santiago Becerril" userId="d0f7c5fe-08b6-4385-9d78-2e6b751c594a" providerId="ADAL" clId="{6055D237-470E-40E8-A838-EB55429A08B4}" dt="2023-10-18T17:54:29.356" v="1369" actId="1076"/>
          <ac:spMkLst>
            <pc:docMk/>
            <pc:sldMk cId="1102883750" sldId="912"/>
            <ac:spMk id="44" creationId="{00000000-0000-0000-0000-000000000000}"/>
          </ac:spMkLst>
        </pc:spChg>
        <pc:spChg chg="del">
          <ac:chgData name="Santiago Becerril" userId="d0f7c5fe-08b6-4385-9d78-2e6b751c594a" providerId="ADAL" clId="{6055D237-470E-40E8-A838-EB55429A08B4}" dt="2023-10-18T17:15:47.621" v="849" actId="478"/>
          <ac:spMkLst>
            <pc:docMk/>
            <pc:sldMk cId="1102883750" sldId="912"/>
            <ac:spMk id="65" creationId="{00000000-0000-0000-0000-000000000000}"/>
          </ac:spMkLst>
        </pc:spChg>
        <pc:spChg chg="del">
          <ac:chgData name="Santiago Becerril" userId="d0f7c5fe-08b6-4385-9d78-2e6b751c594a" providerId="ADAL" clId="{6055D237-470E-40E8-A838-EB55429A08B4}" dt="2023-10-18T16:12:23.377" v="520" actId="478"/>
          <ac:spMkLst>
            <pc:docMk/>
            <pc:sldMk cId="1102883750" sldId="912"/>
            <ac:spMk id="66" creationId="{9839547E-DE36-CAF8-615B-3B9F0C963D5B}"/>
          </ac:spMkLst>
        </pc:spChg>
        <pc:picChg chg="add mod">
          <ac:chgData name="Santiago Becerril" userId="d0f7c5fe-08b6-4385-9d78-2e6b751c594a" providerId="ADAL" clId="{6055D237-470E-40E8-A838-EB55429A08B4}" dt="2023-10-18T17:55:23.096" v="1447" actId="1076"/>
          <ac:picMkLst>
            <pc:docMk/>
            <pc:sldMk cId="1102883750" sldId="912"/>
            <ac:picMk id="8" creationId="{99EE2895-3456-13FB-73E4-735D7115A989}"/>
          </ac:picMkLst>
        </pc:picChg>
      </pc:sldChg>
      <pc:sldChg chg="addSp delSp modSp mod">
        <pc:chgData name="Santiago Becerril" userId="d0f7c5fe-08b6-4385-9d78-2e6b751c594a" providerId="ADAL" clId="{6055D237-470E-40E8-A838-EB55429A08B4}" dt="2023-10-18T18:39:35.580" v="1725" actId="20577"/>
        <pc:sldMkLst>
          <pc:docMk/>
          <pc:sldMk cId="3714602613" sldId="925"/>
        </pc:sldMkLst>
        <pc:spChg chg="mod">
          <ac:chgData name="Santiago Becerril" userId="d0f7c5fe-08b6-4385-9d78-2e6b751c594a" providerId="ADAL" clId="{6055D237-470E-40E8-A838-EB55429A08B4}" dt="2023-10-18T16:00:36.024" v="305" actId="1076"/>
          <ac:spMkLst>
            <pc:docMk/>
            <pc:sldMk cId="3714602613" sldId="925"/>
            <ac:spMk id="2" creationId="{00000000-0000-0000-0000-000000000000}"/>
          </ac:spMkLst>
        </pc:spChg>
        <pc:spChg chg="mod">
          <ac:chgData name="Santiago Becerril" userId="d0f7c5fe-08b6-4385-9d78-2e6b751c594a" providerId="ADAL" clId="{6055D237-470E-40E8-A838-EB55429A08B4}" dt="2023-10-18T18:39:35.580" v="1725" actId="20577"/>
          <ac:spMkLst>
            <pc:docMk/>
            <pc:sldMk cId="3714602613" sldId="925"/>
            <ac:spMk id="3" creationId="{00000000-0000-0000-0000-000000000000}"/>
          </ac:spMkLst>
        </pc:spChg>
        <pc:spChg chg="del mod">
          <ac:chgData name="Santiago Becerril" userId="d0f7c5fe-08b6-4385-9d78-2e6b751c594a" providerId="ADAL" clId="{6055D237-470E-40E8-A838-EB55429A08B4}" dt="2023-10-18T17:47:11.786" v="1341" actId="478"/>
          <ac:spMkLst>
            <pc:docMk/>
            <pc:sldMk cId="3714602613" sldId="925"/>
            <ac:spMk id="4" creationId="{00000000-0000-0000-0000-000000000000}"/>
          </ac:spMkLst>
        </pc:spChg>
        <pc:spChg chg="add mod">
          <ac:chgData name="Santiago Becerril" userId="d0f7c5fe-08b6-4385-9d78-2e6b751c594a" providerId="ADAL" clId="{6055D237-470E-40E8-A838-EB55429A08B4}" dt="2023-10-18T16:00:25.509" v="304" actId="14100"/>
          <ac:spMkLst>
            <pc:docMk/>
            <pc:sldMk cId="3714602613" sldId="925"/>
            <ac:spMk id="8" creationId="{C7EE7509-6B0C-E966-81CE-9BF30F9905E4}"/>
          </ac:spMkLst>
        </pc:spChg>
        <pc:grpChg chg="add mod">
          <ac:chgData name="Santiago Becerril" userId="d0f7c5fe-08b6-4385-9d78-2e6b751c594a" providerId="ADAL" clId="{6055D237-470E-40E8-A838-EB55429A08B4}" dt="2023-10-18T17:47:24.389" v="1343" actId="1076"/>
          <ac:grpSpMkLst>
            <pc:docMk/>
            <pc:sldMk cId="3714602613" sldId="925"/>
            <ac:grpSpMk id="9" creationId="{32855884-D89B-ED82-FCEA-032DFBF9F4D9}"/>
          </ac:grpSpMkLst>
        </pc:grpChg>
        <pc:picChg chg="add mod">
          <ac:chgData name="Santiago Becerril" userId="d0f7c5fe-08b6-4385-9d78-2e6b751c594a" providerId="ADAL" clId="{6055D237-470E-40E8-A838-EB55429A08B4}" dt="2023-10-18T17:52:23.206" v="1357" actId="1076"/>
          <ac:picMkLst>
            <pc:docMk/>
            <pc:sldMk cId="3714602613" sldId="925"/>
            <ac:picMk id="5" creationId="{82E5B7FF-6AD6-C490-AECD-0D0EA1D6AF56}"/>
          </ac:picMkLst>
        </pc:picChg>
        <pc:picChg chg="add mod">
          <ac:chgData name="Santiago Becerril" userId="d0f7c5fe-08b6-4385-9d78-2e6b751c594a" providerId="ADAL" clId="{6055D237-470E-40E8-A838-EB55429A08B4}" dt="2023-10-18T17:52:05.252" v="1354" actId="14100"/>
          <ac:picMkLst>
            <pc:docMk/>
            <pc:sldMk cId="3714602613" sldId="925"/>
            <ac:picMk id="6" creationId="{97674E7F-DAF3-73A5-ABC8-C8EE4D3E6694}"/>
          </ac:picMkLst>
        </pc:picChg>
        <pc:picChg chg="add mod">
          <ac:chgData name="Santiago Becerril" userId="d0f7c5fe-08b6-4385-9d78-2e6b751c594a" providerId="ADAL" clId="{6055D237-470E-40E8-A838-EB55429A08B4}" dt="2023-10-18T17:52:13.453" v="1355" actId="14100"/>
          <ac:picMkLst>
            <pc:docMk/>
            <pc:sldMk cId="3714602613" sldId="925"/>
            <ac:picMk id="7" creationId="{568A8064-313F-D5A4-DAE4-354E6434879E}"/>
          </ac:picMkLst>
        </pc:picChg>
        <pc:picChg chg="mod">
          <ac:chgData name="Santiago Becerril" userId="d0f7c5fe-08b6-4385-9d78-2e6b751c594a" providerId="ADAL" clId="{6055D237-470E-40E8-A838-EB55429A08B4}" dt="2023-10-18T17:47:12.997" v="1342"/>
          <ac:picMkLst>
            <pc:docMk/>
            <pc:sldMk cId="3714602613" sldId="925"/>
            <ac:picMk id="10" creationId="{CFF8727A-C321-492E-9170-A9CD01C2B5AE}"/>
          </ac:picMkLst>
        </pc:picChg>
        <pc:picChg chg="mod">
          <ac:chgData name="Santiago Becerril" userId="d0f7c5fe-08b6-4385-9d78-2e6b751c594a" providerId="ADAL" clId="{6055D237-470E-40E8-A838-EB55429A08B4}" dt="2023-10-18T17:47:12.997" v="1342"/>
          <ac:picMkLst>
            <pc:docMk/>
            <pc:sldMk cId="3714602613" sldId="925"/>
            <ac:picMk id="11" creationId="{F0CEB417-0A49-38EF-5688-60EE85827AF8}"/>
          </ac:picMkLst>
        </pc:picChg>
        <pc:picChg chg="mod">
          <ac:chgData name="Santiago Becerril" userId="d0f7c5fe-08b6-4385-9d78-2e6b751c594a" providerId="ADAL" clId="{6055D237-470E-40E8-A838-EB55429A08B4}" dt="2023-10-18T17:47:12.997" v="1342"/>
          <ac:picMkLst>
            <pc:docMk/>
            <pc:sldMk cId="3714602613" sldId="925"/>
            <ac:picMk id="12" creationId="{9EF90478-8D89-CABC-1ABF-439BDA56F6C5}"/>
          </ac:picMkLst>
        </pc:picChg>
        <pc:picChg chg="mod">
          <ac:chgData name="Santiago Becerril" userId="d0f7c5fe-08b6-4385-9d78-2e6b751c594a" providerId="ADAL" clId="{6055D237-470E-40E8-A838-EB55429A08B4}" dt="2023-10-18T17:47:12.997" v="1342"/>
          <ac:picMkLst>
            <pc:docMk/>
            <pc:sldMk cId="3714602613" sldId="925"/>
            <ac:picMk id="13" creationId="{7EFB83C3-9866-80AB-EDB5-AD08DD75F316}"/>
          </ac:picMkLst>
        </pc:picChg>
        <pc:picChg chg="mod">
          <ac:chgData name="Santiago Becerril" userId="d0f7c5fe-08b6-4385-9d78-2e6b751c594a" providerId="ADAL" clId="{6055D237-470E-40E8-A838-EB55429A08B4}" dt="2023-10-18T17:47:12.997" v="1342"/>
          <ac:picMkLst>
            <pc:docMk/>
            <pc:sldMk cId="3714602613" sldId="925"/>
            <ac:picMk id="14" creationId="{404CA514-C728-D632-39F7-154408958B18}"/>
          </ac:picMkLst>
        </pc:picChg>
        <pc:picChg chg="mod">
          <ac:chgData name="Santiago Becerril" userId="d0f7c5fe-08b6-4385-9d78-2e6b751c594a" providerId="ADAL" clId="{6055D237-470E-40E8-A838-EB55429A08B4}" dt="2023-10-18T17:47:12.997" v="1342"/>
          <ac:picMkLst>
            <pc:docMk/>
            <pc:sldMk cId="3714602613" sldId="925"/>
            <ac:picMk id="15" creationId="{10A6D12F-0967-D4AF-3F24-CD660968ED33}"/>
          </ac:picMkLst>
        </pc:picChg>
        <pc:picChg chg="mod">
          <ac:chgData name="Santiago Becerril" userId="d0f7c5fe-08b6-4385-9d78-2e6b751c594a" providerId="ADAL" clId="{6055D237-470E-40E8-A838-EB55429A08B4}" dt="2023-10-18T17:47:12.997" v="1342"/>
          <ac:picMkLst>
            <pc:docMk/>
            <pc:sldMk cId="3714602613" sldId="925"/>
            <ac:picMk id="16" creationId="{B3EF57B6-07A2-A620-8697-8EE8610247F9}"/>
          </ac:picMkLst>
        </pc:picChg>
        <pc:picChg chg="mod">
          <ac:chgData name="Santiago Becerril" userId="d0f7c5fe-08b6-4385-9d78-2e6b751c594a" providerId="ADAL" clId="{6055D237-470E-40E8-A838-EB55429A08B4}" dt="2023-10-18T17:47:12.997" v="1342"/>
          <ac:picMkLst>
            <pc:docMk/>
            <pc:sldMk cId="3714602613" sldId="925"/>
            <ac:picMk id="17" creationId="{2A9C4A9B-56DB-1F8C-0D2A-54427E160F1E}"/>
          </ac:picMkLst>
        </pc:picChg>
        <pc:picChg chg="mod">
          <ac:chgData name="Santiago Becerril" userId="d0f7c5fe-08b6-4385-9d78-2e6b751c594a" providerId="ADAL" clId="{6055D237-470E-40E8-A838-EB55429A08B4}" dt="2023-10-18T17:47:12.997" v="1342"/>
          <ac:picMkLst>
            <pc:docMk/>
            <pc:sldMk cId="3714602613" sldId="925"/>
            <ac:picMk id="18" creationId="{9142344C-9E4B-6F11-D7CE-C8A25F78419A}"/>
          </ac:picMkLst>
        </pc:picChg>
        <pc:picChg chg="mod">
          <ac:chgData name="Santiago Becerril" userId="d0f7c5fe-08b6-4385-9d78-2e6b751c594a" providerId="ADAL" clId="{6055D237-470E-40E8-A838-EB55429A08B4}" dt="2023-10-18T17:47:12.997" v="1342"/>
          <ac:picMkLst>
            <pc:docMk/>
            <pc:sldMk cId="3714602613" sldId="925"/>
            <ac:picMk id="19" creationId="{1D5CD25D-EBDF-24D7-3F23-659FB31243D0}"/>
          </ac:picMkLst>
        </pc:picChg>
        <pc:picChg chg="mod">
          <ac:chgData name="Santiago Becerril" userId="d0f7c5fe-08b6-4385-9d78-2e6b751c594a" providerId="ADAL" clId="{6055D237-470E-40E8-A838-EB55429A08B4}" dt="2023-10-18T17:47:12.997" v="1342"/>
          <ac:picMkLst>
            <pc:docMk/>
            <pc:sldMk cId="3714602613" sldId="925"/>
            <ac:picMk id="20" creationId="{3C62FE31-081D-664E-695E-7FF1C4C1D0E2}"/>
          </ac:picMkLst>
        </pc:picChg>
        <pc:picChg chg="mod">
          <ac:chgData name="Santiago Becerril" userId="d0f7c5fe-08b6-4385-9d78-2e6b751c594a" providerId="ADAL" clId="{6055D237-470E-40E8-A838-EB55429A08B4}" dt="2023-10-18T17:47:12.997" v="1342"/>
          <ac:picMkLst>
            <pc:docMk/>
            <pc:sldMk cId="3714602613" sldId="925"/>
            <ac:picMk id="21" creationId="{2FA21084-3ADE-706B-75DD-B02647CFBE86}"/>
          </ac:picMkLst>
        </pc:picChg>
        <pc:picChg chg="mod">
          <ac:chgData name="Santiago Becerril" userId="d0f7c5fe-08b6-4385-9d78-2e6b751c594a" providerId="ADAL" clId="{6055D237-470E-40E8-A838-EB55429A08B4}" dt="2023-10-18T17:47:12.997" v="1342"/>
          <ac:picMkLst>
            <pc:docMk/>
            <pc:sldMk cId="3714602613" sldId="925"/>
            <ac:picMk id="22" creationId="{B7E262A1-06D5-DF54-67D6-1DC560F856ED}"/>
          </ac:picMkLst>
        </pc:picChg>
        <pc:picChg chg="mod">
          <ac:chgData name="Santiago Becerril" userId="d0f7c5fe-08b6-4385-9d78-2e6b751c594a" providerId="ADAL" clId="{6055D237-470E-40E8-A838-EB55429A08B4}" dt="2023-10-18T17:47:12.997" v="1342"/>
          <ac:picMkLst>
            <pc:docMk/>
            <pc:sldMk cId="3714602613" sldId="925"/>
            <ac:picMk id="23" creationId="{A9F2EC97-DF65-2222-390F-A0354060E0E4}"/>
          </ac:picMkLst>
        </pc:picChg>
        <pc:picChg chg="mod">
          <ac:chgData name="Santiago Becerril" userId="d0f7c5fe-08b6-4385-9d78-2e6b751c594a" providerId="ADAL" clId="{6055D237-470E-40E8-A838-EB55429A08B4}" dt="2023-10-18T17:47:12.997" v="1342"/>
          <ac:picMkLst>
            <pc:docMk/>
            <pc:sldMk cId="3714602613" sldId="925"/>
            <ac:picMk id="24" creationId="{C53C27E5-51C3-1110-5C01-BE6090CA11F9}"/>
          </ac:picMkLst>
        </pc:picChg>
        <pc:picChg chg="mod">
          <ac:chgData name="Santiago Becerril" userId="d0f7c5fe-08b6-4385-9d78-2e6b751c594a" providerId="ADAL" clId="{6055D237-470E-40E8-A838-EB55429A08B4}" dt="2023-10-18T17:47:12.997" v="1342"/>
          <ac:picMkLst>
            <pc:docMk/>
            <pc:sldMk cId="3714602613" sldId="925"/>
            <ac:picMk id="25" creationId="{C3597003-E469-95DC-CA7F-38873FDFEA81}"/>
          </ac:picMkLst>
        </pc:picChg>
        <pc:picChg chg="mod">
          <ac:chgData name="Santiago Becerril" userId="d0f7c5fe-08b6-4385-9d78-2e6b751c594a" providerId="ADAL" clId="{6055D237-470E-40E8-A838-EB55429A08B4}" dt="2023-10-18T17:47:12.997" v="1342"/>
          <ac:picMkLst>
            <pc:docMk/>
            <pc:sldMk cId="3714602613" sldId="925"/>
            <ac:picMk id="26" creationId="{146BAB95-DD85-DDF6-0952-E01E5855BAFC}"/>
          </ac:picMkLst>
        </pc:picChg>
        <pc:picChg chg="add mod">
          <ac:chgData name="Santiago Becerril" userId="d0f7c5fe-08b6-4385-9d78-2e6b751c594a" providerId="ADAL" clId="{6055D237-470E-40E8-A838-EB55429A08B4}" dt="2023-10-18T17:51:35.245" v="1352" actId="14100"/>
          <ac:picMkLst>
            <pc:docMk/>
            <pc:sldMk cId="3714602613" sldId="925"/>
            <ac:picMk id="28" creationId="{9BB23248-0594-844C-61E9-21F12A83E51F}"/>
          </ac:picMkLst>
        </pc:picChg>
      </pc:sldChg>
      <pc:sldChg chg="addSp delSp modSp mod">
        <pc:chgData name="Santiago Becerril" userId="d0f7c5fe-08b6-4385-9d78-2e6b751c594a" providerId="ADAL" clId="{6055D237-470E-40E8-A838-EB55429A08B4}" dt="2023-10-18T18:31:56.825" v="1685" actId="20577"/>
        <pc:sldMkLst>
          <pc:docMk/>
          <pc:sldMk cId="1513712073" sldId="926"/>
        </pc:sldMkLst>
        <pc:spChg chg="add mod">
          <ac:chgData name="Santiago Becerril" userId="d0f7c5fe-08b6-4385-9d78-2e6b751c594a" providerId="ADAL" clId="{6055D237-470E-40E8-A838-EB55429A08B4}" dt="2023-10-18T16:03:59.051" v="348" actId="207"/>
          <ac:spMkLst>
            <pc:docMk/>
            <pc:sldMk cId="1513712073" sldId="926"/>
            <ac:spMk id="3" creationId="{6193DBFF-6D69-AA3B-B9E8-2855F023D791}"/>
          </ac:spMkLst>
        </pc:spChg>
        <pc:spChg chg="del">
          <ac:chgData name="Santiago Becerril" userId="d0f7c5fe-08b6-4385-9d78-2e6b751c594a" providerId="ADAL" clId="{6055D237-470E-40E8-A838-EB55429A08B4}" dt="2023-10-18T16:02:33.083" v="338" actId="478"/>
          <ac:spMkLst>
            <pc:docMk/>
            <pc:sldMk cId="1513712073" sldId="926"/>
            <ac:spMk id="12" creationId="{00000000-0000-0000-0000-000000000000}"/>
          </ac:spMkLst>
        </pc:spChg>
        <pc:spChg chg="del mod">
          <ac:chgData name="Santiago Becerril" userId="d0f7c5fe-08b6-4385-9d78-2e6b751c594a" providerId="ADAL" clId="{6055D237-470E-40E8-A838-EB55429A08B4}" dt="2023-10-18T16:11:53.830" v="515" actId="478"/>
          <ac:spMkLst>
            <pc:docMk/>
            <pc:sldMk cId="1513712073" sldId="926"/>
            <ac:spMk id="13" creationId="{9839547E-DE36-CAF8-615B-3B9F0C963D5B}"/>
          </ac:spMkLst>
        </pc:spChg>
        <pc:spChg chg="mod">
          <ac:chgData name="Santiago Becerril" userId="d0f7c5fe-08b6-4385-9d78-2e6b751c594a" providerId="ADAL" clId="{6055D237-470E-40E8-A838-EB55429A08B4}" dt="2023-10-18T18:31:56.825" v="1685" actId="20577"/>
          <ac:spMkLst>
            <pc:docMk/>
            <pc:sldMk cId="1513712073" sldId="926"/>
            <ac:spMk id="45" creationId="{835E70DF-8899-3302-3616-8685654CD818}"/>
          </ac:spMkLst>
        </pc:spChg>
      </pc:sldChg>
      <pc:sldChg chg="addSp delSp modSp mod">
        <pc:chgData name="Santiago Becerril" userId="d0f7c5fe-08b6-4385-9d78-2e6b751c594a" providerId="ADAL" clId="{6055D237-470E-40E8-A838-EB55429A08B4}" dt="2023-10-18T16:11:44.174" v="513" actId="478"/>
        <pc:sldMkLst>
          <pc:docMk/>
          <pc:sldMk cId="2382490356" sldId="927"/>
        </pc:sldMkLst>
        <pc:spChg chg="add mod">
          <ac:chgData name="Santiago Becerril" userId="d0f7c5fe-08b6-4385-9d78-2e6b751c594a" providerId="ADAL" clId="{6055D237-470E-40E8-A838-EB55429A08B4}" dt="2023-10-18T16:03:22.701" v="343" actId="207"/>
          <ac:spMkLst>
            <pc:docMk/>
            <pc:sldMk cId="2382490356" sldId="927"/>
            <ac:spMk id="3" creationId="{8CFB09F8-3938-2D5F-9299-4D8C023F4FFD}"/>
          </ac:spMkLst>
        </pc:spChg>
        <pc:spChg chg="del">
          <ac:chgData name="Santiago Becerril" userId="d0f7c5fe-08b6-4385-9d78-2e6b751c594a" providerId="ADAL" clId="{6055D237-470E-40E8-A838-EB55429A08B4}" dt="2023-10-18T16:02:17.518" v="334" actId="478"/>
          <ac:spMkLst>
            <pc:docMk/>
            <pc:sldMk cId="2382490356" sldId="927"/>
            <ac:spMk id="17" creationId="{00000000-0000-0000-0000-000000000000}"/>
          </ac:spMkLst>
        </pc:spChg>
        <pc:spChg chg="del mod">
          <ac:chgData name="Santiago Becerril" userId="d0f7c5fe-08b6-4385-9d78-2e6b751c594a" providerId="ADAL" clId="{6055D237-470E-40E8-A838-EB55429A08B4}" dt="2023-10-18T16:11:44.174" v="513" actId="478"/>
          <ac:spMkLst>
            <pc:docMk/>
            <pc:sldMk cId="2382490356" sldId="927"/>
            <ac:spMk id="18" creationId="{9839547E-DE36-CAF8-615B-3B9F0C963D5B}"/>
          </ac:spMkLst>
        </pc:spChg>
      </pc:sldChg>
      <pc:sldChg chg="addSp delSp modSp mod">
        <pc:chgData name="Santiago Becerril" userId="d0f7c5fe-08b6-4385-9d78-2e6b751c594a" providerId="ADAL" clId="{6055D237-470E-40E8-A838-EB55429A08B4}" dt="2023-10-18T16:11:49.645" v="514" actId="478"/>
        <pc:sldMkLst>
          <pc:docMk/>
          <pc:sldMk cId="2626169021" sldId="928"/>
        </pc:sldMkLst>
        <pc:spChg chg="add mod">
          <ac:chgData name="Santiago Becerril" userId="d0f7c5fe-08b6-4385-9d78-2e6b751c594a" providerId="ADAL" clId="{6055D237-470E-40E8-A838-EB55429A08B4}" dt="2023-10-18T16:04:05.463" v="349" actId="207"/>
          <ac:spMkLst>
            <pc:docMk/>
            <pc:sldMk cId="2626169021" sldId="928"/>
            <ac:spMk id="8" creationId="{67633E97-6A75-E509-34A7-9CC48EBBF675}"/>
          </ac:spMkLst>
        </pc:spChg>
        <pc:spChg chg="del">
          <ac:chgData name="Santiago Becerril" userId="d0f7c5fe-08b6-4385-9d78-2e6b751c594a" providerId="ADAL" clId="{6055D237-470E-40E8-A838-EB55429A08B4}" dt="2023-10-18T16:02:23.179" v="336" actId="478"/>
          <ac:spMkLst>
            <pc:docMk/>
            <pc:sldMk cId="2626169021" sldId="928"/>
            <ac:spMk id="34" creationId="{00000000-0000-0000-0000-000000000000}"/>
          </ac:spMkLst>
        </pc:spChg>
        <pc:spChg chg="del mod">
          <ac:chgData name="Santiago Becerril" userId="d0f7c5fe-08b6-4385-9d78-2e6b751c594a" providerId="ADAL" clId="{6055D237-470E-40E8-A838-EB55429A08B4}" dt="2023-10-18T16:11:49.645" v="514" actId="478"/>
          <ac:spMkLst>
            <pc:docMk/>
            <pc:sldMk cId="2626169021" sldId="928"/>
            <ac:spMk id="35" creationId="{9839547E-DE36-CAF8-615B-3B9F0C963D5B}"/>
          </ac:spMkLst>
        </pc:spChg>
      </pc:sldChg>
      <pc:sldChg chg="addSp delSp modSp mod">
        <pc:chgData name="Santiago Becerril" userId="d0f7c5fe-08b6-4385-9d78-2e6b751c594a" providerId="ADAL" clId="{6055D237-470E-40E8-A838-EB55429A08B4}" dt="2023-10-18T18:32:13.805" v="1699" actId="20577"/>
        <pc:sldMkLst>
          <pc:docMk/>
          <pc:sldMk cId="2654161953" sldId="930"/>
        </pc:sldMkLst>
        <pc:spChg chg="add mod">
          <ac:chgData name="Santiago Becerril" userId="d0f7c5fe-08b6-4385-9d78-2e6b751c594a" providerId="ADAL" clId="{6055D237-470E-40E8-A838-EB55429A08B4}" dt="2023-10-18T17:18:52.332" v="865" actId="1036"/>
          <ac:spMkLst>
            <pc:docMk/>
            <pc:sldMk cId="2654161953" sldId="930"/>
            <ac:spMk id="2" creationId="{0DBAABAD-16F3-930C-C09D-BA5C65B191D2}"/>
          </ac:spMkLst>
        </pc:spChg>
        <pc:spChg chg="mod">
          <ac:chgData name="Santiago Becerril" userId="d0f7c5fe-08b6-4385-9d78-2e6b751c594a" providerId="ADAL" clId="{6055D237-470E-40E8-A838-EB55429A08B4}" dt="2023-10-18T17:27:50.734" v="1259" actId="20577"/>
          <ac:spMkLst>
            <pc:docMk/>
            <pc:sldMk cId="2654161953" sldId="930"/>
            <ac:spMk id="27" creationId="{133CC0E6-79D0-5487-37A9-2FC02C02D210}"/>
          </ac:spMkLst>
        </pc:spChg>
        <pc:spChg chg="del">
          <ac:chgData name="Santiago Becerril" userId="d0f7c5fe-08b6-4385-9d78-2e6b751c594a" providerId="ADAL" clId="{6055D237-470E-40E8-A838-EB55429A08B4}" dt="2023-10-18T17:15:43.812" v="848" actId="478"/>
          <ac:spMkLst>
            <pc:docMk/>
            <pc:sldMk cId="2654161953" sldId="930"/>
            <ac:spMk id="33" creationId="{00000000-0000-0000-0000-000000000000}"/>
          </ac:spMkLst>
        </pc:spChg>
        <pc:spChg chg="del">
          <ac:chgData name="Santiago Becerril" userId="d0f7c5fe-08b6-4385-9d78-2e6b751c594a" providerId="ADAL" clId="{6055D237-470E-40E8-A838-EB55429A08B4}" dt="2023-10-18T16:12:19.113" v="519" actId="478"/>
          <ac:spMkLst>
            <pc:docMk/>
            <pc:sldMk cId="2654161953" sldId="930"/>
            <ac:spMk id="34" creationId="{9839547E-DE36-CAF8-615B-3B9F0C963D5B}"/>
          </ac:spMkLst>
        </pc:spChg>
        <pc:spChg chg="mod">
          <ac:chgData name="Santiago Becerril" userId="d0f7c5fe-08b6-4385-9d78-2e6b751c594a" providerId="ADAL" clId="{6055D237-470E-40E8-A838-EB55429A08B4}" dt="2023-10-18T18:32:13.805" v="1699" actId="20577"/>
          <ac:spMkLst>
            <pc:docMk/>
            <pc:sldMk cId="2654161953" sldId="930"/>
            <ac:spMk id="36" creationId="{2BDA8EF7-FA35-8156-B1B1-162C0D33B10C}"/>
          </ac:spMkLst>
        </pc:spChg>
      </pc:sldChg>
      <pc:sldChg chg="addSp delSp modSp mod">
        <pc:chgData name="Santiago Becerril" userId="d0f7c5fe-08b6-4385-9d78-2e6b751c594a" providerId="ADAL" clId="{6055D237-470E-40E8-A838-EB55429A08B4}" dt="2023-10-18T16:12:07.296" v="517" actId="478"/>
        <pc:sldMkLst>
          <pc:docMk/>
          <pc:sldMk cId="338222081" sldId="931"/>
        </pc:sldMkLst>
        <pc:spChg chg="add mod">
          <ac:chgData name="Santiago Becerril" userId="d0f7c5fe-08b6-4385-9d78-2e6b751c594a" providerId="ADAL" clId="{6055D237-470E-40E8-A838-EB55429A08B4}" dt="2023-10-18T16:05:12.837" v="355"/>
          <ac:spMkLst>
            <pc:docMk/>
            <pc:sldMk cId="338222081" sldId="931"/>
            <ac:spMk id="3" creationId="{AE16B194-DC13-CE4B-45F2-959CDA064E67}"/>
          </ac:spMkLst>
        </pc:spChg>
        <pc:spChg chg="del">
          <ac:chgData name="Santiago Becerril" userId="d0f7c5fe-08b6-4385-9d78-2e6b751c594a" providerId="ADAL" clId="{6055D237-470E-40E8-A838-EB55429A08B4}" dt="2023-10-18T16:05:11.373" v="354" actId="478"/>
          <ac:spMkLst>
            <pc:docMk/>
            <pc:sldMk cId="338222081" sldId="931"/>
            <ac:spMk id="11" creationId="{00000000-0000-0000-0000-000000000000}"/>
          </ac:spMkLst>
        </pc:spChg>
        <pc:spChg chg="del mod">
          <ac:chgData name="Santiago Becerril" userId="d0f7c5fe-08b6-4385-9d78-2e6b751c594a" providerId="ADAL" clId="{6055D237-470E-40E8-A838-EB55429A08B4}" dt="2023-10-18T16:12:07.296" v="517" actId="478"/>
          <ac:spMkLst>
            <pc:docMk/>
            <pc:sldMk cId="338222081" sldId="931"/>
            <ac:spMk id="12" creationId="{9839547E-DE36-CAF8-615B-3B9F0C963D5B}"/>
          </ac:spMkLst>
        </pc:spChg>
        <pc:spChg chg="mod">
          <ac:chgData name="Santiago Becerril" userId="d0f7c5fe-08b6-4385-9d78-2e6b751c594a" providerId="ADAL" clId="{6055D237-470E-40E8-A838-EB55429A08B4}" dt="2023-10-18T12:33:37.711" v="180" actId="20577"/>
          <ac:spMkLst>
            <pc:docMk/>
            <pc:sldMk cId="338222081" sldId="931"/>
            <ac:spMk id="15" creationId="{F82BBCD0-51D1-EC99-8136-935DC996BD7D}"/>
          </ac:spMkLst>
        </pc:spChg>
        <pc:spChg chg="mod">
          <ac:chgData name="Santiago Becerril" userId="d0f7c5fe-08b6-4385-9d78-2e6b751c594a" providerId="ADAL" clId="{6055D237-470E-40E8-A838-EB55429A08B4}" dt="2023-10-18T12:36:13.523" v="195" actId="20577"/>
          <ac:spMkLst>
            <pc:docMk/>
            <pc:sldMk cId="338222081" sldId="931"/>
            <ac:spMk id="29" creationId="{8A2E97E1-B49B-5CC2-6E70-8255D0DD5348}"/>
          </ac:spMkLst>
        </pc:spChg>
      </pc:sldChg>
      <pc:sldChg chg="addSp delSp modSp mod">
        <pc:chgData name="Santiago Becerril" userId="d0f7c5fe-08b6-4385-9d78-2e6b751c594a" providerId="ADAL" clId="{6055D237-470E-40E8-A838-EB55429A08B4}" dt="2023-10-18T17:19:04.458" v="868"/>
        <pc:sldMkLst>
          <pc:docMk/>
          <pc:sldMk cId="4097729543" sldId="932"/>
        </pc:sldMkLst>
        <pc:spChg chg="add mod">
          <ac:chgData name="Santiago Becerril" userId="d0f7c5fe-08b6-4385-9d78-2e6b751c594a" providerId="ADAL" clId="{6055D237-470E-40E8-A838-EB55429A08B4}" dt="2023-10-18T17:19:04.458" v="868"/>
          <ac:spMkLst>
            <pc:docMk/>
            <pc:sldMk cId="4097729543" sldId="932"/>
            <ac:spMk id="4" creationId="{27D73110-7786-1CD1-8B78-4C80B8E695BA}"/>
          </ac:spMkLst>
        </pc:spChg>
        <pc:spChg chg="del">
          <ac:chgData name="Santiago Becerril" userId="d0f7c5fe-08b6-4385-9d78-2e6b751c594a" providerId="ADAL" clId="{6055D237-470E-40E8-A838-EB55429A08B4}" dt="2023-10-18T17:15:59.058" v="851" actId="478"/>
          <ac:spMkLst>
            <pc:docMk/>
            <pc:sldMk cId="4097729543" sldId="932"/>
            <ac:spMk id="47" creationId="{00000000-0000-0000-0000-000000000000}"/>
          </ac:spMkLst>
        </pc:spChg>
        <pc:spChg chg="del">
          <ac:chgData name="Santiago Becerril" userId="d0f7c5fe-08b6-4385-9d78-2e6b751c594a" providerId="ADAL" clId="{6055D237-470E-40E8-A838-EB55429A08B4}" dt="2023-10-18T16:12:33.059" v="522" actId="478"/>
          <ac:spMkLst>
            <pc:docMk/>
            <pc:sldMk cId="4097729543" sldId="932"/>
            <ac:spMk id="48" creationId="{9839547E-DE36-CAF8-615B-3B9F0C963D5B}"/>
          </ac:spMkLst>
        </pc:spChg>
      </pc:sldChg>
      <pc:sldChg chg="addSp delSp modSp mod">
        <pc:chgData name="Santiago Becerril" userId="d0f7c5fe-08b6-4385-9d78-2e6b751c594a" providerId="ADAL" clId="{6055D237-470E-40E8-A838-EB55429A08B4}" dt="2023-10-18T18:06:41.524" v="1452" actId="478"/>
        <pc:sldMkLst>
          <pc:docMk/>
          <pc:sldMk cId="1177292968" sldId="933"/>
        </pc:sldMkLst>
        <pc:spChg chg="add mod">
          <ac:chgData name="Santiago Becerril" userId="d0f7c5fe-08b6-4385-9d78-2e6b751c594a" providerId="ADAL" clId="{6055D237-470E-40E8-A838-EB55429A08B4}" dt="2023-10-18T17:19:11.126" v="870"/>
          <ac:spMkLst>
            <pc:docMk/>
            <pc:sldMk cId="1177292968" sldId="933"/>
            <ac:spMk id="2" creationId="{41BF55D6-29C4-0D2D-4DFD-745FB2A89AFB}"/>
          </ac:spMkLst>
        </pc:spChg>
        <pc:spChg chg="add del mod">
          <ac:chgData name="Santiago Becerril" userId="d0f7c5fe-08b6-4385-9d78-2e6b751c594a" providerId="ADAL" clId="{6055D237-470E-40E8-A838-EB55429A08B4}" dt="2023-10-18T18:06:41.524" v="1452" actId="478"/>
          <ac:spMkLst>
            <pc:docMk/>
            <pc:sldMk cId="1177292968" sldId="933"/>
            <ac:spMk id="3" creationId="{14EF6563-706C-C505-45D8-EF5206A7F22C}"/>
          </ac:spMkLst>
        </pc:spChg>
        <pc:spChg chg="del">
          <ac:chgData name="Santiago Becerril" userId="d0f7c5fe-08b6-4385-9d78-2e6b751c594a" providerId="ADAL" clId="{6055D237-470E-40E8-A838-EB55429A08B4}" dt="2023-10-18T16:12:43.196" v="524" actId="478"/>
          <ac:spMkLst>
            <pc:docMk/>
            <pc:sldMk cId="1177292968" sldId="933"/>
            <ac:spMk id="10" creationId="{9839547E-DE36-CAF8-615B-3B9F0C963D5B}"/>
          </ac:spMkLst>
        </pc:spChg>
        <pc:spChg chg="add del">
          <ac:chgData name="Santiago Becerril" userId="d0f7c5fe-08b6-4385-9d78-2e6b751c594a" providerId="ADAL" clId="{6055D237-470E-40E8-A838-EB55429A08B4}" dt="2023-10-18T17:16:11.803" v="855" actId="478"/>
          <ac:spMkLst>
            <pc:docMk/>
            <pc:sldMk cId="1177292968" sldId="933"/>
            <ac:spMk id="14" creationId="{00000000-0000-0000-0000-000000000000}"/>
          </ac:spMkLst>
        </pc:spChg>
      </pc:sldChg>
      <pc:sldChg chg="addSp delSp modSp mod">
        <pc:chgData name="Santiago Becerril" userId="d0f7c5fe-08b6-4385-9d78-2e6b751c594a" providerId="ADAL" clId="{6055D237-470E-40E8-A838-EB55429A08B4}" dt="2023-10-18T17:19:29.021" v="876" actId="1036"/>
        <pc:sldMkLst>
          <pc:docMk/>
          <pc:sldMk cId="1000129869" sldId="934"/>
        </pc:sldMkLst>
        <pc:spChg chg="add mod">
          <ac:chgData name="Santiago Becerril" userId="d0f7c5fe-08b6-4385-9d78-2e6b751c594a" providerId="ADAL" clId="{6055D237-470E-40E8-A838-EB55429A08B4}" dt="2023-10-18T17:19:29.021" v="876" actId="1036"/>
          <ac:spMkLst>
            <pc:docMk/>
            <pc:sldMk cId="1000129869" sldId="934"/>
            <ac:spMk id="2" creationId="{1B3DB348-C009-F391-047E-FDA2D73B0C10}"/>
          </ac:spMkLst>
        </pc:spChg>
        <pc:spChg chg="del">
          <ac:chgData name="Santiago Becerril" userId="d0f7c5fe-08b6-4385-9d78-2e6b751c594a" providerId="ADAL" clId="{6055D237-470E-40E8-A838-EB55429A08B4}" dt="2023-10-18T17:18:09.092" v="859" actId="478"/>
          <ac:spMkLst>
            <pc:docMk/>
            <pc:sldMk cId="1000129869" sldId="934"/>
            <ac:spMk id="15" creationId="{00000000-0000-0000-0000-000000000000}"/>
          </ac:spMkLst>
        </pc:spChg>
        <pc:spChg chg="del">
          <ac:chgData name="Santiago Becerril" userId="d0f7c5fe-08b6-4385-9d78-2e6b751c594a" providerId="ADAL" clId="{6055D237-470E-40E8-A838-EB55429A08B4}" dt="2023-10-18T16:12:59.149" v="528" actId="478"/>
          <ac:spMkLst>
            <pc:docMk/>
            <pc:sldMk cId="1000129869" sldId="934"/>
            <ac:spMk id="20" creationId="{9839547E-DE36-CAF8-615B-3B9F0C963D5B}"/>
          </ac:spMkLst>
        </pc:spChg>
      </pc:sldChg>
      <pc:sldChg chg="addSp delSp modSp mod">
        <pc:chgData name="Santiago Becerril" userId="d0f7c5fe-08b6-4385-9d78-2e6b751c594a" providerId="ADAL" clId="{6055D237-470E-40E8-A838-EB55429A08B4}" dt="2023-10-18T19:40:41.570" v="2014" actId="20577"/>
        <pc:sldMkLst>
          <pc:docMk/>
          <pc:sldMk cId="2002170117" sldId="935"/>
        </pc:sldMkLst>
        <pc:spChg chg="add mod">
          <ac:chgData name="Santiago Becerril" userId="d0f7c5fe-08b6-4385-9d78-2e6b751c594a" providerId="ADAL" clId="{6055D237-470E-40E8-A838-EB55429A08B4}" dt="2023-10-18T17:19:31.989" v="877"/>
          <ac:spMkLst>
            <pc:docMk/>
            <pc:sldMk cId="2002170117" sldId="935"/>
            <ac:spMk id="2" creationId="{D612B323-1170-6101-3464-15B2301C9DB5}"/>
          </ac:spMkLst>
        </pc:spChg>
        <pc:spChg chg="mod">
          <ac:chgData name="Santiago Becerril" userId="d0f7c5fe-08b6-4385-9d78-2e6b751c594a" providerId="ADAL" clId="{6055D237-470E-40E8-A838-EB55429A08B4}" dt="2023-10-18T19:40:41.570" v="2014" actId="20577"/>
          <ac:spMkLst>
            <pc:docMk/>
            <pc:sldMk cId="2002170117" sldId="935"/>
            <ac:spMk id="11" creationId="{133CC0E6-79D0-5487-37A9-2FC02C02D210}"/>
          </ac:spMkLst>
        </pc:spChg>
        <pc:spChg chg="del">
          <ac:chgData name="Santiago Becerril" userId="d0f7c5fe-08b6-4385-9d78-2e6b751c594a" providerId="ADAL" clId="{6055D237-470E-40E8-A838-EB55429A08B4}" dt="2023-10-18T16:13:02.858" v="529" actId="478"/>
          <ac:spMkLst>
            <pc:docMk/>
            <pc:sldMk cId="2002170117" sldId="935"/>
            <ac:spMk id="12" creationId="{9839547E-DE36-CAF8-615B-3B9F0C963D5B}"/>
          </ac:spMkLst>
        </pc:spChg>
        <pc:spChg chg="del">
          <ac:chgData name="Santiago Becerril" userId="d0f7c5fe-08b6-4385-9d78-2e6b751c594a" providerId="ADAL" clId="{6055D237-470E-40E8-A838-EB55429A08B4}" dt="2023-10-18T17:18:12.129" v="860" actId="478"/>
          <ac:spMkLst>
            <pc:docMk/>
            <pc:sldMk cId="2002170117" sldId="935"/>
            <ac:spMk id="14" creationId="{00000000-0000-0000-0000-000000000000}"/>
          </ac:spMkLst>
        </pc:spChg>
      </pc:sldChg>
      <pc:sldChg chg="delSp mod">
        <pc:chgData name="Santiago Becerril" userId="d0f7c5fe-08b6-4385-9d78-2e6b751c594a" providerId="ADAL" clId="{6055D237-470E-40E8-A838-EB55429A08B4}" dt="2023-10-18T17:18:01.138" v="857" actId="478"/>
        <pc:sldMkLst>
          <pc:docMk/>
          <pc:sldMk cId="3715412098" sldId="936"/>
        </pc:sldMkLst>
        <pc:spChg chg="del">
          <ac:chgData name="Santiago Becerril" userId="d0f7c5fe-08b6-4385-9d78-2e6b751c594a" providerId="ADAL" clId="{6055D237-470E-40E8-A838-EB55429A08B4}" dt="2023-10-18T17:18:01.138" v="857" actId="478"/>
          <ac:spMkLst>
            <pc:docMk/>
            <pc:sldMk cId="3715412098" sldId="936"/>
            <ac:spMk id="74" creationId="{00000000-0000-0000-0000-000000000000}"/>
          </ac:spMkLst>
        </pc:spChg>
        <pc:spChg chg="del">
          <ac:chgData name="Santiago Becerril" userId="d0f7c5fe-08b6-4385-9d78-2e6b751c594a" providerId="ADAL" clId="{6055D237-470E-40E8-A838-EB55429A08B4}" dt="2023-10-18T16:12:51.448" v="526" actId="478"/>
          <ac:spMkLst>
            <pc:docMk/>
            <pc:sldMk cId="3715412098" sldId="936"/>
            <ac:spMk id="81" creationId="{9839547E-DE36-CAF8-615B-3B9F0C963D5B}"/>
          </ac:spMkLst>
        </pc:spChg>
      </pc:sldChg>
      <pc:sldChg chg="addSp delSp modSp mod">
        <pc:chgData name="Santiago Becerril" userId="d0f7c5fe-08b6-4385-9d78-2e6b751c594a" providerId="ADAL" clId="{6055D237-470E-40E8-A838-EB55429A08B4}" dt="2023-10-18T18:10:39.238" v="1530" actId="20577"/>
        <pc:sldMkLst>
          <pc:docMk/>
          <pc:sldMk cId="3571211602" sldId="937"/>
        </pc:sldMkLst>
        <pc:spChg chg="add mod">
          <ac:chgData name="Santiago Becerril" userId="d0f7c5fe-08b6-4385-9d78-2e6b751c594a" providerId="ADAL" clId="{6055D237-470E-40E8-A838-EB55429A08B4}" dt="2023-10-18T17:19:22.720" v="873"/>
          <ac:spMkLst>
            <pc:docMk/>
            <pc:sldMk cId="3571211602" sldId="937"/>
            <ac:spMk id="2" creationId="{298CE7A6-B84F-59AA-9190-A8E0E2261A0B}"/>
          </ac:spMkLst>
        </pc:spChg>
        <pc:spChg chg="mod">
          <ac:chgData name="Santiago Becerril" userId="d0f7c5fe-08b6-4385-9d78-2e6b751c594a" providerId="ADAL" clId="{6055D237-470E-40E8-A838-EB55429A08B4}" dt="2023-10-18T18:10:39.238" v="1530" actId="20577"/>
          <ac:spMkLst>
            <pc:docMk/>
            <pc:sldMk cId="3571211602" sldId="937"/>
            <ac:spMk id="13" creationId="{00000000-0000-0000-0000-000000000000}"/>
          </ac:spMkLst>
        </pc:spChg>
        <pc:spChg chg="del">
          <ac:chgData name="Santiago Becerril" userId="d0f7c5fe-08b6-4385-9d78-2e6b751c594a" providerId="ADAL" clId="{6055D237-470E-40E8-A838-EB55429A08B4}" dt="2023-10-18T17:18:06.216" v="858" actId="478"/>
          <ac:spMkLst>
            <pc:docMk/>
            <pc:sldMk cId="3571211602" sldId="937"/>
            <ac:spMk id="28" creationId="{00000000-0000-0000-0000-000000000000}"/>
          </ac:spMkLst>
        </pc:spChg>
        <pc:spChg chg="del">
          <ac:chgData name="Santiago Becerril" userId="d0f7c5fe-08b6-4385-9d78-2e6b751c594a" providerId="ADAL" clId="{6055D237-470E-40E8-A838-EB55429A08B4}" dt="2023-10-18T16:12:55.205" v="527" actId="478"/>
          <ac:spMkLst>
            <pc:docMk/>
            <pc:sldMk cId="3571211602" sldId="937"/>
            <ac:spMk id="35" creationId="{9839547E-DE36-CAF8-615B-3B9F0C963D5B}"/>
          </ac:spMkLst>
        </pc:spChg>
      </pc:sldChg>
      <pc:sldChg chg="delSp modSp mod">
        <pc:chgData name="Santiago Becerril" userId="d0f7c5fe-08b6-4385-9d78-2e6b751c594a" providerId="ADAL" clId="{6055D237-470E-40E8-A838-EB55429A08B4}" dt="2023-10-18T16:10:44.231" v="509" actId="478"/>
        <pc:sldMkLst>
          <pc:docMk/>
          <pc:sldMk cId="2106549487" sldId="938"/>
        </pc:sldMkLst>
        <pc:spChg chg="mod">
          <ac:chgData name="Santiago Becerril" userId="d0f7c5fe-08b6-4385-9d78-2e6b751c594a" providerId="ADAL" clId="{6055D237-470E-40E8-A838-EB55429A08B4}" dt="2023-10-18T16:03:15.599" v="342" actId="207"/>
          <ac:spMkLst>
            <pc:docMk/>
            <pc:sldMk cId="2106549487" sldId="938"/>
            <ac:spMk id="4" creationId="{00000000-0000-0000-0000-000000000000}"/>
          </ac:spMkLst>
        </pc:spChg>
        <pc:spChg chg="mod">
          <ac:chgData name="Santiago Becerril" userId="d0f7c5fe-08b6-4385-9d78-2e6b751c594a" providerId="ADAL" clId="{6055D237-470E-40E8-A838-EB55429A08B4}" dt="2023-10-18T15:53:21.653" v="209" actId="20577"/>
          <ac:spMkLst>
            <pc:docMk/>
            <pc:sldMk cId="2106549487" sldId="938"/>
            <ac:spMk id="5" creationId="{00000000-0000-0000-0000-000000000000}"/>
          </ac:spMkLst>
        </pc:spChg>
        <pc:spChg chg="del mod">
          <ac:chgData name="Santiago Becerril" userId="d0f7c5fe-08b6-4385-9d78-2e6b751c594a" providerId="ADAL" clId="{6055D237-470E-40E8-A838-EB55429A08B4}" dt="2023-10-18T16:10:44.231" v="509" actId="478"/>
          <ac:spMkLst>
            <pc:docMk/>
            <pc:sldMk cId="2106549487" sldId="938"/>
            <ac:spMk id="8" creationId="{9839547E-DE36-CAF8-615B-3B9F0C963D5B}"/>
          </ac:spMkLst>
        </pc:spChg>
      </pc:sldChg>
      <pc:sldChg chg="addSp delSp modSp mod">
        <pc:chgData name="Santiago Becerril" userId="d0f7c5fe-08b6-4385-9d78-2e6b751c594a" providerId="ADAL" clId="{6055D237-470E-40E8-A838-EB55429A08B4}" dt="2023-10-18T17:19:07.725" v="869"/>
        <pc:sldMkLst>
          <pc:docMk/>
          <pc:sldMk cId="4259114910" sldId="941"/>
        </pc:sldMkLst>
        <pc:spChg chg="add mod">
          <ac:chgData name="Santiago Becerril" userId="d0f7c5fe-08b6-4385-9d78-2e6b751c594a" providerId="ADAL" clId="{6055D237-470E-40E8-A838-EB55429A08B4}" dt="2023-10-18T17:19:07.725" v="869"/>
          <ac:spMkLst>
            <pc:docMk/>
            <pc:sldMk cId="4259114910" sldId="941"/>
            <ac:spMk id="2" creationId="{EED6FA33-F3B5-F183-7891-4B68CE6B7037}"/>
          </ac:spMkLst>
        </pc:spChg>
        <pc:spChg chg="del">
          <ac:chgData name="Santiago Becerril" userId="d0f7c5fe-08b6-4385-9d78-2e6b751c594a" providerId="ADAL" clId="{6055D237-470E-40E8-A838-EB55429A08B4}" dt="2023-10-18T16:12:39.102" v="523" actId="478"/>
          <ac:spMkLst>
            <pc:docMk/>
            <pc:sldMk cId="4259114910" sldId="941"/>
            <ac:spMk id="9" creationId="{9839547E-DE36-CAF8-615B-3B9F0C963D5B}"/>
          </ac:spMkLst>
        </pc:spChg>
        <pc:spChg chg="del">
          <ac:chgData name="Santiago Becerril" userId="d0f7c5fe-08b6-4385-9d78-2e6b751c594a" providerId="ADAL" clId="{6055D237-470E-40E8-A838-EB55429A08B4}" dt="2023-10-18T17:16:03.970" v="852" actId="478"/>
          <ac:spMkLst>
            <pc:docMk/>
            <pc:sldMk cId="4259114910" sldId="941"/>
            <ac:spMk id="36" creationId="{00000000-0000-0000-0000-000000000000}"/>
          </ac:spMkLst>
        </pc:spChg>
      </pc:sldChg>
      <pc:sldChg chg="addSp delSp modSp mod">
        <pc:chgData name="Santiago Becerril" userId="d0f7c5fe-08b6-4385-9d78-2e6b751c594a" providerId="ADAL" clId="{6055D237-470E-40E8-A838-EB55429A08B4}" dt="2023-10-18T18:45:11.093" v="1974" actId="20577"/>
        <pc:sldMkLst>
          <pc:docMk/>
          <pc:sldMk cId="1243060839" sldId="942"/>
        </pc:sldMkLst>
        <pc:spChg chg="add mod">
          <ac:chgData name="Santiago Becerril" userId="d0f7c5fe-08b6-4385-9d78-2e6b751c594a" providerId="ADAL" clId="{6055D237-470E-40E8-A838-EB55429A08B4}" dt="2023-10-18T17:19:35.006" v="878"/>
          <ac:spMkLst>
            <pc:docMk/>
            <pc:sldMk cId="1243060839" sldId="942"/>
            <ac:spMk id="2" creationId="{4257E3B1-7928-BFF4-8581-682C54EE6997}"/>
          </ac:spMkLst>
        </pc:spChg>
        <pc:spChg chg="del">
          <ac:chgData name="Santiago Becerril" userId="d0f7c5fe-08b6-4385-9d78-2e6b751c594a" providerId="ADAL" clId="{6055D237-470E-40E8-A838-EB55429A08B4}" dt="2023-10-18T17:18:16.153" v="861" actId="478"/>
          <ac:spMkLst>
            <pc:docMk/>
            <pc:sldMk cId="1243060839" sldId="942"/>
            <ac:spMk id="15" creationId="{00000000-0000-0000-0000-000000000000}"/>
          </ac:spMkLst>
        </pc:spChg>
        <pc:spChg chg="del">
          <ac:chgData name="Santiago Becerril" userId="d0f7c5fe-08b6-4385-9d78-2e6b751c594a" providerId="ADAL" clId="{6055D237-470E-40E8-A838-EB55429A08B4}" dt="2023-10-18T16:13:08.965" v="530" actId="478"/>
          <ac:spMkLst>
            <pc:docMk/>
            <pc:sldMk cId="1243060839" sldId="942"/>
            <ac:spMk id="21" creationId="{9839547E-DE36-CAF8-615B-3B9F0C963D5B}"/>
          </ac:spMkLst>
        </pc:spChg>
        <pc:spChg chg="mod">
          <ac:chgData name="Santiago Becerril" userId="d0f7c5fe-08b6-4385-9d78-2e6b751c594a" providerId="ADAL" clId="{6055D237-470E-40E8-A838-EB55429A08B4}" dt="2023-10-18T18:45:11.093" v="1974" actId="20577"/>
          <ac:spMkLst>
            <pc:docMk/>
            <pc:sldMk cId="1243060839" sldId="942"/>
            <ac:spMk id="30" creationId="{00000000-0000-0000-0000-000000000000}"/>
          </ac:spMkLst>
        </pc:spChg>
        <pc:grpChg chg="mod">
          <ac:chgData name="Santiago Becerril" userId="d0f7c5fe-08b6-4385-9d78-2e6b751c594a" providerId="ADAL" clId="{6055D237-470E-40E8-A838-EB55429A08B4}" dt="2023-10-18T18:45:03.817" v="1972" actId="14100"/>
          <ac:grpSpMkLst>
            <pc:docMk/>
            <pc:sldMk cId="1243060839" sldId="942"/>
            <ac:grpSpMk id="23" creationId="{00000000-0000-0000-0000-000000000000}"/>
          </ac:grpSpMkLst>
        </pc:grpChg>
        <pc:picChg chg="mod">
          <ac:chgData name="Santiago Becerril" userId="d0f7c5fe-08b6-4385-9d78-2e6b751c594a" providerId="ADAL" clId="{6055D237-470E-40E8-A838-EB55429A08B4}" dt="2023-10-18T18:45:03.817" v="1972" actId="14100"/>
          <ac:picMkLst>
            <pc:docMk/>
            <pc:sldMk cId="1243060839" sldId="942"/>
            <ac:picMk id="24" creationId="{00000000-0000-0000-0000-000000000000}"/>
          </ac:picMkLst>
        </pc:picChg>
        <pc:picChg chg="mod">
          <ac:chgData name="Santiago Becerril" userId="d0f7c5fe-08b6-4385-9d78-2e6b751c594a" providerId="ADAL" clId="{6055D237-470E-40E8-A838-EB55429A08B4}" dt="2023-10-18T18:45:03.817" v="1972" actId="14100"/>
          <ac:picMkLst>
            <pc:docMk/>
            <pc:sldMk cId="1243060839" sldId="942"/>
            <ac:picMk id="25" creationId="{00000000-0000-0000-0000-000000000000}"/>
          </ac:picMkLst>
        </pc:picChg>
        <pc:picChg chg="mod">
          <ac:chgData name="Santiago Becerril" userId="d0f7c5fe-08b6-4385-9d78-2e6b751c594a" providerId="ADAL" clId="{6055D237-470E-40E8-A838-EB55429A08B4}" dt="2023-10-18T18:45:03.817" v="1972" actId="14100"/>
          <ac:picMkLst>
            <pc:docMk/>
            <pc:sldMk cId="1243060839" sldId="942"/>
            <ac:picMk id="26" creationId="{00000000-0000-0000-0000-000000000000}"/>
          </ac:picMkLst>
        </pc:picChg>
        <pc:picChg chg="mod">
          <ac:chgData name="Santiago Becerril" userId="d0f7c5fe-08b6-4385-9d78-2e6b751c594a" providerId="ADAL" clId="{6055D237-470E-40E8-A838-EB55429A08B4}" dt="2023-10-18T18:45:03.817" v="1972" actId="14100"/>
          <ac:picMkLst>
            <pc:docMk/>
            <pc:sldMk cId="1243060839" sldId="942"/>
            <ac:picMk id="27" creationId="{00000000-0000-0000-0000-000000000000}"/>
          </ac:picMkLst>
        </pc:picChg>
        <pc:picChg chg="mod">
          <ac:chgData name="Santiago Becerril" userId="d0f7c5fe-08b6-4385-9d78-2e6b751c594a" providerId="ADAL" clId="{6055D237-470E-40E8-A838-EB55429A08B4}" dt="2023-10-18T18:45:03.817" v="1972" actId="14100"/>
          <ac:picMkLst>
            <pc:docMk/>
            <pc:sldMk cId="1243060839" sldId="942"/>
            <ac:picMk id="28" creationId="{00000000-0000-0000-0000-000000000000}"/>
          </ac:picMkLst>
        </pc:picChg>
      </pc:sldChg>
      <pc:sldChg chg="addSp delSp modSp mod">
        <pc:chgData name="Santiago Becerril" userId="d0f7c5fe-08b6-4385-9d78-2e6b751c594a" providerId="ADAL" clId="{6055D237-470E-40E8-A838-EB55429A08B4}" dt="2023-10-18T17:26:18.896" v="1245" actId="20577"/>
        <pc:sldMkLst>
          <pc:docMk/>
          <pc:sldMk cId="3916637195" sldId="943"/>
        </pc:sldMkLst>
        <pc:spChg chg="add mod">
          <ac:chgData name="Santiago Becerril" userId="d0f7c5fe-08b6-4385-9d78-2e6b751c594a" providerId="ADAL" clId="{6055D237-470E-40E8-A838-EB55429A08B4}" dt="2023-10-18T16:05:29.128" v="360"/>
          <ac:spMkLst>
            <pc:docMk/>
            <pc:sldMk cId="3916637195" sldId="943"/>
            <ac:spMk id="4" creationId="{73867094-FE0A-3C92-8300-94E9BA7BFE0C}"/>
          </ac:spMkLst>
        </pc:spChg>
        <pc:spChg chg="del">
          <ac:chgData name="Santiago Becerril" userId="d0f7c5fe-08b6-4385-9d78-2e6b751c594a" providerId="ADAL" clId="{6055D237-470E-40E8-A838-EB55429A08B4}" dt="2023-10-18T16:05:27.979" v="359" actId="478"/>
          <ac:spMkLst>
            <pc:docMk/>
            <pc:sldMk cId="3916637195" sldId="943"/>
            <ac:spMk id="7" creationId="{00000000-0000-0000-0000-000000000000}"/>
          </ac:spMkLst>
        </pc:spChg>
        <pc:spChg chg="del mod">
          <ac:chgData name="Santiago Becerril" userId="d0f7c5fe-08b6-4385-9d78-2e6b751c594a" providerId="ADAL" clId="{6055D237-470E-40E8-A838-EB55429A08B4}" dt="2023-10-18T16:12:14.400" v="518" actId="478"/>
          <ac:spMkLst>
            <pc:docMk/>
            <pc:sldMk cId="3916637195" sldId="943"/>
            <ac:spMk id="8" creationId="{9839547E-DE36-CAF8-615B-3B9F0C963D5B}"/>
          </ac:spMkLst>
        </pc:spChg>
        <pc:spChg chg="add mod">
          <ac:chgData name="Santiago Becerril" userId="d0f7c5fe-08b6-4385-9d78-2e6b751c594a" providerId="ADAL" clId="{6055D237-470E-40E8-A838-EB55429A08B4}" dt="2023-10-18T17:26:18.896" v="1245" actId="20577"/>
          <ac:spMkLst>
            <pc:docMk/>
            <pc:sldMk cId="3916637195" sldId="943"/>
            <ac:spMk id="10" creationId="{0E7D248A-D1DE-C96A-A531-5388708D4354}"/>
          </ac:spMkLst>
        </pc:spChg>
        <pc:spChg chg="mod ord">
          <ac:chgData name="Santiago Becerril" userId="d0f7c5fe-08b6-4385-9d78-2e6b751c594a" providerId="ADAL" clId="{6055D237-470E-40E8-A838-EB55429A08B4}" dt="2023-10-18T17:14:40.730" v="847" actId="1076"/>
          <ac:spMkLst>
            <pc:docMk/>
            <pc:sldMk cId="3916637195" sldId="943"/>
            <ac:spMk id="15" creationId="{133CC0E6-79D0-5487-37A9-2FC02C02D210}"/>
          </ac:spMkLst>
        </pc:spChg>
        <pc:spChg chg="add mod">
          <ac:chgData name="Santiago Becerril" userId="d0f7c5fe-08b6-4385-9d78-2e6b751c594a" providerId="ADAL" clId="{6055D237-470E-40E8-A838-EB55429A08B4}" dt="2023-10-18T17:24:44.382" v="1192" actId="1076"/>
          <ac:spMkLst>
            <pc:docMk/>
            <pc:sldMk cId="3916637195" sldId="943"/>
            <ac:spMk id="17" creationId="{59E40A2D-B9B7-29E4-95AF-88D9DE008305}"/>
          </ac:spMkLst>
        </pc:spChg>
        <pc:spChg chg="mod">
          <ac:chgData name="Santiago Becerril" userId="d0f7c5fe-08b6-4385-9d78-2e6b751c594a" providerId="ADAL" clId="{6055D237-470E-40E8-A838-EB55429A08B4}" dt="2023-10-18T17:11:48.510" v="823" actId="20577"/>
          <ac:spMkLst>
            <pc:docMk/>
            <pc:sldMk cId="3916637195" sldId="943"/>
            <ac:spMk id="23" creationId="{E71B101C-ED45-CED6-D353-D38A10447D31}"/>
          </ac:spMkLst>
        </pc:spChg>
      </pc:sldChg>
      <pc:sldChg chg="addSp delSp modSp mod">
        <pc:chgData name="Santiago Becerril" userId="d0f7c5fe-08b6-4385-9d78-2e6b751c594a" providerId="ADAL" clId="{6055D237-470E-40E8-A838-EB55429A08B4}" dt="2023-10-18T18:02:51.178" v="1451" actId="20577"/>
        <pc:sldMkLst>
          <pc:docMk/>
          <pc:sldMk cId="4008472250" sldId="944"/>
        </pc:sldMkLst>
        <pc:spChg chg="add mod">
          <ac:chgData name="Santiago Becerril" userId="d0f7c5fe-08b6-4385-9d78-2e6b751c594a" providerId="ADAL" clId="{6055D237-470E-40E8-A838-EB55429A08B4}" dt="2023-10-18T17:19:37.694" v="879"/>
          <ac:spMkLst>
            <pc:docMk/>
            <pc:sldMk cId="4008472250" sldId="944"/>
            <ac:spMk id="2" creationId="{E2632DB7-613E-949C-4D27-FEC2DA44D366}"/>
          </ac:spMkLst>
        </pc:spChg>
        <pc:spChg chg="mod">
          <ac:chgData name="Santiago Becerril" userId="d0f7c5fe-08b6-4385-9d78-2e6b751c594a" providerId="ADAL" clId="{6055D237-470E-40E8-A838-EB55429A08B4}" dt="2023-10-18T18:02:51.178" v="1451" actId="20577"/>
          <ac:spMkLst>
            <pc:docMk/>
            <pc:sldMk cId="4008472250" sldId="944"/>
            <ac:spMk id="8" creationId="{00000000-0000-0000-0000-000000000000}"/>
          </ac:spMkLst>
        </pc:spChg>
        <pc:spChg chg="del">
          <ac:chgData name="Santiago Becerril" userId="d0f7c5fe-08b6-4385-9d78-2e6b751c594a" providerId="ADAL" clId="{6055D237-470E-40E8-A838-EB55429A08B4}" dt="2023-10-18T16:13:16.003" v="531" actId="478"/>
          <ac:spMkLst>
            <pc:docMk/>
            <pc:sldMk cId="4008472250" sldId="944"/>
            <ac:spMk id="11" creationId="{9839547E-DE36-CAF8-615B-3B9F0C963D5B}"/>
          </ac:spMkLst>
        </pc:spChg>
        <pc:spChg chg="del">
          <ac:chgData name="Santiago Becerril" userId="d0f7c5fe-08b6-4385-9d78-2e6b751c594a" providerId="ADAL" clId="{6055D237-470E-40E8-A838-EB55429A08B4}" dt="2023-10-18T17:18:20.634" v="862" actId="478"/>
          <ac:spMkLst>
            <pc:docMk/>
            <pc:sldMk cId="4008472250" sldId="944"/>
            <ac:spMk id="14" creationId="{00000000-0000-0000-0000-000000000000}"/>
          </ac:spMkLst>
        </pc:spChg>
      </pc:sldChg>
      <pc:sldChg chg="addSp modSp mod">
        <pc:chgData name="Santiago Becerril" userId="d0f7c5fe-08b6-4385-9d78-2e6b751c594a" providerId="ADAL" clId="{6055D237-470E-40E8-A838-EB55429A08B4}" dt="2023-10-18T19:40:08.892" v="1999"/>
        <pc:sldMkLst>
          <pc:docMk/>
          <pc:sldMk cId="3768698191" sldId="945"/>
        </pc:sldMkLst>
        <pc:spChg chg="mod">
          <ac:chgData name="Santiago Becerril" userId="d0f7c5fe-08b6-4385-9d78-2e6b751c594a" providerId="ADAL" clId="{6055D237-470E-40E8-A838-EB55429A08B4}" dt="2023-10-18T19:27:10.398" v="1998" actId="20577"/>
          <ac:spMkLst>
            <pc:docMk/>
            <pc:sldMk cId="3768698191" sldId="945"/>
            <ac:spMk id="7" creationId="{00000000-0000-0000-0000-000000000000}"/>
          </ac:spMkLst>
        </pc:spChg>
        <pc:grpChg chg="add mod">
          <ac:chgData name="Santiago Becerril" userId="d0f7c5fe-08b6-4385-9d78-2e6b751c594a" providerId="ADAL" clId="{6055D237-470E-40E8-A838-EB55429A08B4}" dt="2023-10-18T19:40:08.892" v="1999"/>
          <ac:grpSpMkLst>
            <pc:docMk/>
            <pc:sldMk cId="3768698191" sldId="945"/>
            <ac:grpSpMk id="6" creationId="{791317A1-2096-5291-B360-502658A3EE8B}"/>
          </ac:grpSpMkLst>
        </pc:grpChg>
        <pc:picChg chg="add 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3" creationId="{2C25D0BF-93A4-BF49-3874-B1D40395BA9F}"/>
          </ac:picMkLst>
        </pc:picChg>
        <pc:picChg chg="add 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4" creationId="{D943AF88-FC0E-A358-A73F-75B424DEB326}"/>
          </ac:picMkLst>
        </pc:picChg>
        <pc:picChg chg="add 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5" creationId="{256575BA-BF9F-053D-445B-1194025CD9B7}"/>
          </ac:picMkLst>
        </pc:picChg>
        <pc:picChg chg="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8" creationId="{F15D08F8-761A-0D2F-28CB-0DE0B757333C}"/>
          </ac:picMkLst>
        </pc:picChg>
        <pc:picChg chg="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9" creationId="{020AEDBE-0D65-D259-6D23-8B382D6F6ECB}"/>
          </ac:picMkLst>
        </pc:picChg>
        <pc:picChg chg="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10" creationId="{686981BA-D398-D07C-AFDF-D2893890669B}"/>
          </ac:picMkLst>
        </pc:picChg>
        <pc:picChg chg="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11" creationId="{4C80543F-6F6F-0FB0-1742-F00B62A49838}"/>
          </ac:picMkLst>
        </pc:picChg>
        <pc:picChg chg="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12" creationId="{01C8F4DA-FB46-CCD6-A9C1-2503D308DCB7}"/>
          </ac:picMkLst>
        </pc:picChg>
        <pc:picChg chg="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13" creationId="{38A2FB63-F8F6-A517-917A-FCD70A614C63}"/>
          </ac:picMkLst>
        </pc:picChg>
        <pc:picChg chg="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14" creationId="{2AC91688-7D33-5FB8-5D17-92A7C704EB0A}"/>
          </ac:picMkLst>
        </pc:picChg>
        <pc:picChg chg="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15" creationId="{3560371F-84B2-6C5E-37A3-7EB56B7EC00C}"/>
          </ac:picMkLst>
        </pc:picChg>
        <pc:picChg chg="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16" creationId="{B2A4C351-F5B7-01A7-7351-62B596FACE60}"/>
          </ac:picMkLst>
        </pc:picChg>
        <pc:picChg chg="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17" creationId="{260A52BD-3A43-4DFA-2672-34EE7846A3C6}"/>
          </ac:picMkLst>
        </pc:picChg>
        <pc:picChg chg="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18" creationId="{D2E49A5D-19FA-7370-F0BF-F7A213843FA0}"/>
          </ac:picMkLst>
        </pc:picChg>
        <pc:picChg chg="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19" creationId="{9161FCF9-5E72-FD05-E436-243E86145944}"/>
          </ac:picMkLst>
        </pc:picChg>
        <pc:picChg chg="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20" creationId="{ED121657-8143-9BE8-1DE1-8BEAC7A79DCE}"/>
          </ac:picMkLst>
        </pc:picChg>
        <pc:picChg chg="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21" creationId="{B5A92208-2E05-CAC1-DF77-56ACFE9C779C}"/>
          </ac:picMkLst>
        </pc:picChg>
        <pc:picChg chg="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22" creationId="{BB0EBD07-5040-8224-DEE6-BBE302970258}"/>
          </ac:picMkLst>
        </pc:picChg>
        <pc:picChg chg="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23" creationId="{DA5F8430-41FC-6695-0216-5DA40D7975EF}"/>
          </ac:picMkLst>
        </pc:picChg>
        <pc:picChg chg="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24" creationId="{1183DE82-F0A2-5BE2-27DE-351A02EC1220}"/>
          </ac:picMkLst>
        </pc:picChg>
        <pc:picChg chg="add mod">
          <ac:chgData name="Santiago Becerril" userId="d0f7c5fe-08b6-4385-9d78-2e6b751c594a" providerId="ADAL" clId="{6055D237-470E-40E8-A838-EB55429A08B4}" dt="2023-10-18T19:40:08.892" v="1999"/>
          <ac:picMkLst>
            <pc:docMk/>
            <pc:sldMk cId="3768698191" sldId="945"/>
            <ac:picMk id="25" creationId="{650715F5-ED43-080F-8A12-9A5D5E8E6C17}"/>
          </ac:picMkLst>
        </pc:picChg>
      </pc:sldChg>
      <pc:sldChg chg="addSp delSp modSp add del mod">
        <pc:chgData name="Santiago Becerril" userId="d0f7c5fe-08b6-4385-9d78-2e6b751c594a" providerId="ADAL" clId="{6055D237-470E-40E8-A838-EB55429A08B4}" dt="2023-10-18T15:53:14.923" v="202" actId="47"/>
        <pc:sldMkLst>
          <pc:docMk/>
          <pc:sldMk cId="2796764237" sldId="1050"/>
        </pc:sldMkLst>
        <pc:spChg chg="del">
          <ac:chgData name="Santiago Becerril" userId="d0f7c5fe-08b6-4385-9d78-2e6b751c594a" providerId="ADAL" clId="{6055D237-470E-40E8-A838-EB55429A08B4}" dt="2023-10-18T12:07:31.390" v="49" actId="478"/>
          <ac:spMkLst>
            <pc:docMk/>
            <pc:sldMk cId="2796764237" sldId="1050"/>
            <ac:spMk id="2" creationId="{800D8DA0-709E-64F9-0FC7-ACD991EE24B4}"/>
          </ac:spMkLst>
        </pc:spChg>
        <pc:spChg chg="del">
          <ac:chgData name="Santiago Becerril" userId="d0f7c5fe-08b6-4385-9d78-2e6b751c594a" providerId="ADAL" clId="{6055D237-470E-40E8-A838-EB55429A08B4}" dt="2023-10-18T12:06:46.119" v="45" actId="478"/>
          <ac:spMkLst>
            <pc:docMk/>
            <pc:sldMk cId="2796764237" sldId="1050"/>
            <ac:spMk id="5" creationId="{47963BDC-1A72-A33A-D33A-8462C640160C}"/>
          </ac:spMkLst>
        </pc:spChg>
        <pc:spChg chg="del">
          <ac:chgData name="Santiago Becerril" userId="d0f7c5fe-08b6-4385-9d78-2e6b751c594a" providerId="ADAL" clId="{6055D237-470E-40E8-A838-EB55429A08B4}" dt="2023-10-18T12:06:02.963" v="21" actId="478"/>
          <ac:spMkLst>
            <pc:docMk/>
            <pc:sldMk cId="2796764237" sldId="1050"/>
            <ac:spMk id="8" creationId="{DC4FCD6E-B9FE-5255-D417-6C2393B0B05C}"/>
          </ac:spMkLst>
        </pc:spChg>
        <pc:spChg chg="add mod">
          <ac:chgData name="Santiago Becerril" userId="d0f7c5fe-08b6-4385-9d78-2e6b751c594a" providerId="ADAL" clId="{6055D237-470E-40E8-A838-EB55429A08B4}" dt="2023-10-18T12:09:00.343" v="65" actId="1076"/>
          <ac:spMkLst>
            <pc:docMk/>
            <pc:sldMk cId="2796764237" sldId="1050"/>
            <ac:spMk id="9" creationId="{944AC844-1659-8458-789E-D9F3551B03B8}"/>
          </ac:spMkLst>
        </pc:spChg>
        <pc:spChg chg="add mod">
          <ac:chgData name="Santiago Becerril" userId="d0f7c5fe-08b6-4385-9d78-2e6b751c594a" providerId="ADAL" clId="{6055D237-470E-40E8-A838-EB55429A08B4}" dt="2023-10-18T12:07:57.901" v="64" actId="20577"/>
          <ac:spMkLst>
            <pc:docMk/>
            <pc:sldMk cId="2796764237" sldId="1050"/>
            <ac:spMk id="10" creationId="{E14B7A15-CE37-BBD9-0C60-44730FF87DC5}"/>
          </ac:spMkLst>
        </pc:spChg>
        <pc:spChg chg="mod">
          <ac:chgData name="Santiago Becerril" userId="d0f7c5fe-08b6-4385-9d78-2e6b751c594a" providerId="ADAL" clId="{6055D237-470E-40E8-A838-EB55429A08B4}" dt="2023-10-18T12:09:36.104" v="122" actId="20577"/>
          <ac:spMkLst>
            <pc:docMk/>
            <pc:sldMk cId="2796764237" sldId="1050"/>
            <ac:spMk id="14" creationId="{EBEE4243-6665-432A-6EA2-82F5E71207E4}"/>
          </ac:spMkLst>
        </pc:spChg>
        <pc:picChg chg="del">
          <ac:chgData name="Santiago Becerril" userId="d0f7c5fe-08b6-4385-9d78-2e6b751c594a" providerId="ADAL" clId="{6055D237-470E-40E8-A838-EB55429A08B4}" dt="2023-10-18T12:05:59.168" v="20" actId="478"/>
          <ac:picMkLst>
            <pc:docMk/>
            <pc:sldMk cId="2796764237" sldId="1050"/>
            <ac:picMk id="11" creationId="{5D2BBB40-E87B-5C55-E11F-EC7B6D7DBF68}"/>
          </ac:picMkLst>
        </pc:picChg>
      </pc:sldChg>
      <pc:sldChg chg="add del">
        <pc:chgData name="Santiago Becerril" userId="d0f7c5fe-08b6-4385-9d78-2e6b751c594a" providerId="ADAL" clId="{6055D237-470E-40E8-A838-EB55429A08B4}" dt="2023-10-18T15:57:17.408" v="215" actId="47"/>
        <pc:sldMkLst>
          <pc:docMk/>
          <pc:sldMk cId="1430802870" sldId="1057"/>
        </pc:sldMkLst>
      </pc:sldChg>
      <pc:sldChg chg="add del">
        <pc:chgData name="Santiago Becerril" userId="d0f7c5fe-08b6-4385-9d78-2e6b751c594a" providerId="ADAL" clId="{6055D237-470E-40E8-A838-EB55429A08B4}" dt="2023-10-17T19:18:21.470" v="7" actId="47"/>
        <pc:sldMkLst>
          <pc:docMk/>
          <pc:sldMk cId="982224728" sldId="1058"/>
        </pc:sldMkLst>
      </pc:sldChg>
      <pc:sldChg chg="addSp delSp modSp add mod">
        <pc:chgData name="Santiago Becerril" userId="d0f7c5fe-08b6-4385-9d78-2e6b751c594a" providerId="ADAL" clId="{6055D237-470E-40E8-A838-EB55429A08B4}" dt="2023-10-18T17:19:00.544" v="867"/>
        <pc:sldMkLst>
          <pc:docMk/>
          <pc:sldMk cId="49880747" sldId="1059"/>
        </pc:sldMkLst>
        <pc:spChg chg="del">
          <ac:chgData name="Santiago Becerril" userId="d0f7c5fe-08b6-4385-9d78-2e6b751c594a" providerId="ADAL" clId="{6055D237-470E-40E8-A838-EB55429A08B4}" dt="2023-10-17T19:18:13.030" v="4" actId="478"/>
          <ac:spMkLst>
            <pc:docMk/>
            <pc:sldMk cId="49880747" sldId="1059"/>
            <ac:spMk id="3" creationId="{86632567-C929-C5E6-1A7E-45D481EEDE61}"/>
          </ac:spMkLst>
        </pc:spChg>
        <pc:spChg chg="add mod">
          <ac:chgData name="Santiago Becerril" userId="d0f7c5fe-08b6-4385-9d78-2e6b751c594a" providerId="ADAL" clId="{6055D237-470E-40E8-A838-EB55429A08B4}" dt="2023-10-18T17:19:00.544" v="867"/>
          <ac:spMkLst>
            <pc:docMk/>
            <pc:sldMk cId="49880747" sldId="1059"/>
            <ac:spMk id="9" creationId="{0172F7FD-BF9C-27C1-CD5C-A376A6173202}"/>
          </ac:spMkLst>
        </pc:spChg>
        <pc:spChg chg="del">
          <ac:chgData name="Santiago Becerril" userId="d0f7c5fe-08b6-4385-9d78-2e6b751c594a" providerId="ADAL" clId="{6055D237-470E-40E8-A838-EB55429A08B4}" dt="2023-10-17T19:18:13.030" v="4" actId="478"/>
          <ac:spMkLst>
            <pc:docMk/>
            <pc:sldMk cId="49880747" sldId="1059"/>
            <ac:spMk id="12" creationId="{00000000-0000-0000-0000-000000000000}"/>
          </ac:spMkLst>
        </pc:spChg>
        <pc:spChg chg="del">
          <ac:chgData name="Santiago Becerril" userId="d0f7c5fe-08b6-4385-9d78-2e6b751c594a" providerId="ADAL" clId="{6055D237-470E-40E8-A838-EB55429A08B4}" dt="2023-10-17T19:18:13.030" v="4" actId="478"/>
          <ac:spMkLst>
            <pc:docMk/>
            <pc:sldMk cId="49880747" sldId="1059"/>
            <ac:spMk id="44" creationId="{00000000-0000-0000-0000-000000000000}"/>
          </ac:spMkLst>
        </pc:spChg>
        <pc:spChg chg="del">
          <ac:chgData name="Santiago Becerril" userId="d0f7c5fe-08b6-4385-9d78-2e6b751c594a" providerId="ADAL" clId="{6055D237-470E-40E8-A838-EB55429A08B4}" dt="2023-10-18T17:15:51.282" v="850" actId="478"/>
          <ac:spMkLst>
            <pc:docMk/>
            <pc:sldMk cId="49880747" sldId="1059"/>
            <ac:spMk id="65" creationId="{00000000-0000-0000-0000-000000000000}"/>
          </ac:spMkLst>
        </pc:spChg>
        <pc:spChg chg="del">
          <ac:chgData name="Santiago Becerril" userId="d0f7c5fe-08b6-4385-9d78-2e6b751c594a" providerId="ADAL" clId="{6055D237-470E-40E8-A838-EB55429A08B4}" dt="2023-10-18T16:12:28.187" v="521" actId="478"/>
          <ac:spMkLst>
            <pc:docMk/>
            <pc:sldMk cId="49880747" sldId="1059"/>
            <ac:spMk id="66" creationId="{9839547E-DE36-CAF8-615B-3B9F0C963D5B}"/>
          </ac:spMkLst>
        </pc:spChg>
        <pc:grpChg chg="del">
          <ac:chgData name="Santiago Becerril" userId="d0f7c5fe-08b6-4385-9d78-2e6b751c594a" providerId="ADAL" clId="{6055D237-470E-40E8-A838-EB55429A08B4}" dt="2023-10-17T19:18:13.030" v="4" actId="478"/>
          <ac:grpSpMkLst>
            <pc:docMk/>
            <pc:sldMk cId="49880747" sldId="1059"/>
            <ac:grpSpMk id="5" creationId="{00000000-0000-0000-0000-000000000000}"/>
          </ac:grpSpMkLst>
        </pc:grpChg>
        <pc:picChg chg="add del mod">
          <ac:chgData name="Santiago Becerril" userId="d0f7c5fe-08b6-4385-9d78-2e6b751c594a" providerId="ADAL" clId="{6055D237-470E-40E8-A838-EB55429A08B4}" dt="2023-10-17T19:18:04.510" v="3"/>
          <ac:picMkLst>
            <pc:docMk/>
            <pc:sldMk cId="49880747" sldId="1059"/>
            <ac:picMk id="7" creationId="{20372512-524B-1AC4-F187-F9744C4237D4}"/>
          </ac:picMkLst>
        </pc:picChg>
        <pc:picChg chg="add mod">
          <ac:chgData name="Santiago Becerril" userId="d0f7c5fe-08b6-4385-9d78-2e6b751c594a" providerId="ADAL" clId="{6055D237-470E-40E8-A838-EB55429A08B4}" dt="2023-10-17T19:18:19.301" v="6" actId="1076"/>
          <ac:picMkLst>
            <pc:docMk/>
            <pc:sldMk cId="49880747" sldId="1059"/>
            <ac:picMk id="8" creationId="{EDC695B5-CAFC-7340-78EF-F3196DE5B860}"/>
          </ac:picMkLst>
        </pc:picChg>
      </pc:sldChg>
      <pc:sldChg chg="addSp delSp modSp add mod">
        <pc:chgData name="Santiago Becerril" userId="d0f7c5fe-08b6-4385-9d78-2e6b751c594a" providerId="ADAL" clId="{6055D237-470E-40E8-A838-EB55429A08B4}" dt="2023-10-18T18:32:02.670" v="1692" actId="20577"/>
        <pc:sldMkLst>
          <pc:docMk/>
          <pc:sldMk cId="722756595" sldId="1060"/>
        </pc:sldMkLst>
        <pc:spChg chg="add del mod">
          <ac:chgData name="Santiago Becerril" userId="d0f7c5fe-08b6-4385-9d78-2e6b751c594a" providerId="ADAL" clId="{6055D237-470E-40E8-A838-EB55429A08B4}" dt="2023-10-18T15:57:06.646" v="212"/>
          <ac:spMkLst>
            <pc:docMk/>
            <pc:sldMk cId="722756595" sldId="1060"/>
            <ac:spMk id="7" creationId="{5708D9FB-53AD-CB83-617B-0E53FFE26BF4}"/>
          </ac:spMkLst>
        </pc:spChg>
        <pc:spChg chg="add del mod">
          <ac:chgData name="Santiago Becerril" userId="d0f7c5fe-08b6-4385-9d78-2e6b751c594a" providerId="ADAL" clId="{6055D237-470E-40E8-A838-EB55429A08B4}" dt="2023-10-18T15:57:06.646" v="212"/>
          <ac:spMkLst>
            <pc:docMk/>
            <pc:sldMk cId="722756595" sldId="1060"/>
            <ac:spMk id="9" creationId="{324A542E-C511-5C35-F01A-86BB14C39524}"/>
          </ac:spMkLst>
        </pc:spChg>
        <pc:spChg chg="del">
          <ac:chgData name="Santiago Becerril" userId="d0f7c5fe-08b6-4385-9d78-2e6b751c594a" providerId="ADAL" clId="{6055D237-470E-40E8-A838-EB55429A08B4}" dt="2023-10-18T15:57:07.854" v="213" actId="478"/>
          <ac:spMkLst>
            <pc:docMk/>
            <pc:sldMk cId="722756595" sldId="1060"/>
            <ac:spMk id="12" creationId="{00000000-0000-0000-0000-000000000000}"/>
          </ac:spMkLst>
        </pc:spChg>
        <pc:spChg chg="del">
          <ac:chgData name="Santiago Becerril" userId="d0f7c5fe-08b6-4385-9d78-2e6b751c594a" providerId="ADAL" clId="{6055D237-470E-40E8-A838-EB55429A08B4}" dt="2023-10-18T15:57:07.854" v="213" actId="478"/>
          <ac:spMkLst>
            <pc:docMk/>
            <pc:sldMk cId="722756595" sldId="1060"/>
            <ac:spMk id="13" creationId="{9839547E-DE36-CAF8-615B-3B9F0C963D5B}"/>
          </ac:spMkLst>
        </pc:spChg>
        <pc:spChg chg="add mod">
          <ac:chgData name="Santiago Becerril" userId="d0f7c5fe-08b6-4385-9d78-2e6b751c594a" providerId="ADAL" clId="{6055D237-470E-40E8-A838-EB55429A08B4}" dt="2023-10-18T18:29:06.008" v="1678" actId="20577"/>
          <ac:spMkLst>
            <pc:docMk/>
            <pc:sldMk cId="722756595" sldId="1060"/>
            <ac:spMk id="14" creationId="{8C83B43D-7E15-EDA4-8282-4B013CFC09F5}"/>
          </ac:spMkLst>
        </pc:spChg>
        <pc:spChg chg="add del mod">
          <ac:chgData name="Santiago Becerril" userId="d0f7c5fe-08b6-4385-9d78-2e6b751c594a" providerId="ADAL" clId="{6055D237-470E-40E8-A838-EB55429A08B4}" dt="2023-10-18T16:02:45.093" v="340" actId="478"/>
          <ac:spMkLst>
            <pc:docMk/>
            <pc:sldMk cId="722756595" sldId="1060"/>
            <ac:spMk id="16" creationId="{3C8C106E-44F0-2FC8-5D82-0C886BECFA20}"/>
          </ac:spMkLst>
        </pc:spChg>
        <pc:spChg chg="add mod">
          <ac:chgData name="Santiago Becerril" userId="d0f7c5fe-08b6-4385-9d78-2e6b751c594a" providerId="ADAL" clId="{6055D237-470E-40E8-A838-EB55429A08B4}" dt="2023-10-18T16:04:20.975" v="350" actId="207"/>
          <ac:spMkLst>
            <pc:docMk/>
            <pc:sldMk cId="722756595" sldId="1060"/>
            <ac:spMk id="18" creationId="{15A101CA-1E1E-2CA1-6AF4-BD2F5EB96019}"/>
          </ac:spMkLst>
        </pc:spChg>
        <pc:spChg chg="add del mod">
          <ac:chgData name="Santiago Becerril" userId="d0f7c5fe-08b6-4385-9d78-2e6b751c594a" providerId="ADAL" clId="{6055D237-470E-40E8-A838-EB55429A08B4}" dt="2023-10-18T16:12:01.105" v="516" actId="478"/>
          <ac:spMkLst>
            <pc:docMk/>
            <pc:sldMk cId="722756595" sldId="1060"/>
            <ac:spMk id="19" creationId="{796F4BB5-9E48-281C-5CF7-343F31B2AC68}"/>
          </ac:spMkLst>
        </pc:spChg>
        <pc:spChg chg="del">
          <ac:chgData name="Santiago Becerril" userId="d0f7c5fe-08b6-4385-9d78-2e6b751c594a" providerId="ADAL" clId="{6055D237-470E-40E8-A838-EB55429A08B4}" dt="2023-10-18T15:57:07.854" v="213" actId="478"/>
          <ac:spMkLst>
            <pc:docMk/>
            <pc:sldMk cId="722756595" sldId="1060"/>
            <ac:spMk id="29" creationId="{8A2E97E1-B49B-5CC2-6E70-8255D0DD5348}"/>
          </ac:spMkLst>
        </pc:spChg>
        <pc:spChg chg="mod">
          <ac:chgData name="Santiago Becerril" userId="d0f7c5fe-08b6-4385-9d78-2e6b751c594a" providerId="ADAL" clId="{6055D237-470E-40E8-A838-EB55429A08B4}" dt="2023-10-18T18:32:02.670" v="1692" actId="20577"/>
          <ac:spMkLst>
            <pc:docMk/>
            <pc:sldMk cId="722756595" sldId="1060"/>
            <ac:spMk id="45" creationId="{835E70DF-8899-3302-3616-8685654CD818}"/>
          </ac:spMkLst>
        </pc:spChg>
        <pc:grpChg chg="del">
          <ac:chgData name="Santiago Becerril" userId="d0f7c5fe-08b6-4385-9d78-2e6b751c594a" providerId="ADAL" clId="{6055D237-470E-40E8-A838-EB55429A08B4}" dt="2023-10-18T15:57:07.854" v="213" actId="478"/>
          <ac:grpSpMkLst>
            <pc:docMk/>
            <pc:sldMk cId="722756595" sldId="1060"/>
            <ac:grpSpMk id="6" creationId="{00000000-0000-0000-0000-000000000000}"/>
          </ac:grpSpMkLst>
        </pc:grpChg>
        <pc:picChg chg="add del mod">
          <ac:chgData name="Santiago Becerril" userId="d0f7c5fe-08b6-4385-9d78-2e6b751c594a" providerId="ADAL" clId="{6055D237-470E-40E8-A838-EB55429A08B4}" dt="2023-10-18T15:57:06.646" v="212"/>
          <ac:picMkLst>
            <pc:docMk/>
            <pc:sldMk cId="722756595" sldId="1060"/>
            <ac:picMk id="3" creationId="{7C30F1C5-1283-05DB-11E9-9B786942DA6B}"/>
          </ac:picMkLst>
        </pc:picChg>
        <pc:picChg chg="add del mod">
          <ac:chgData name="Santiago Becerril" userId="d0f7c5fe-08b6-4385-9d78-2e6b751c594a" providerId="ADAL" clId="{6055D237-470E-40E8-A838-EB55429A08B4}" dt="2023-10-18T15:57:06.646" v="212"/>
          <ac:picMkLst>
            <pc:docMk/>
            <pc:sldMk cId="722756595" sldId="1060"/>
            <ac:picMk id="4" creationId="{BE6C0EB9-5C96-9149-AA27-8560E7A9FC25}"/>
          </ac:picMkLst>
        </pc:picChg>
        <pc:picChg chg="add del mod">
          <ac:chgData name="Santiago Becerril" userId="d0f7c5fe-08b6-4385-9d78-2e6b751c594a" providerId="ADAL" clId="{6055D237-470E-40E8-A838-EB55429A08B4}" dt="2023-10-18T15:57:06.646" v="212"/>
          <ac:picMkLst>
            <pc:docMk/>
            <pc:sldMk cId="722756595" sldId="1060"/>
            <ac:picMk id="8" creationId="{A60C886F-D8CE-9168-CC39-6C71DE869023}"/>
          </ac:picMkLst>
        </pc:picChg>
        <pc:picChg chg="add mod ord">
          <ac:chgData name="Santiago Becerril" userId="d0f7c5fe-08b6-4385-9d78-2e6b751c594a" providerId="ADAL" clId="{6055D237-470E-40E8-A838-EB55429A08B4}" dt="2023-10-18T18:28:05.599" v="1676" actId="166"/>
          <ac:picMkLst>
            <pc:docMk/>
            <pc:sldMk cId="722756595" sldId="1060"/>
            <ac:picMk id="10" creationId="{32E7D41F-4624-2FAD-BBB3-B83E1F00AE20}"/>
          </ac:picMkLst>
        </pc:picChg>
        <pc:picChg chg="add mod">
          <ac:chgData name="Santiago Becerril" userId="d0f7c5fe-08b6-4385-9d78-2e6b751c594a" providerId="ADAL" clId="{6055D237-470E-40E8-A838-EB55429A08B4}" dt="2023-10-18T15:57:09" v="214"/>
          <ac:picMkLst>
            <pc:docMk/>
            <pc:sldMk cId="722756595" sldId="1060"/>
            <ac:picMk id="11" creationId="{18F34E06-4903-AB47-7D30-2F83C6560C76}"/>
          </ac:picMkLst>
        </pc:picChg>
        <pc:picChg chg="add mod">
          <ac:chgData name="Santiago Becerril" userId="d0f7c5fe-08b6-4385-9d78-2e6b751c594a" providerId="ADAL" clId="{6055D237-470E-40E8-A838-EB55429A08B4}" dt="2023-10-18T18:27:46.897" v="1673" actId="1076"/>
          <ac:picMkLst>
            <pc:docMk/>
            <pc:sldMk cId="722756595" sldId="1060"/>
            <ac:picMk id="15" creationId="{99A371B0-F915-010E-302A-4057D373D268}"/>
          </ac:picMkLst>
        </pc:picChg>
        <pc:picChg chg="del">
          <ac:chgData name="Santiago Becerril" userId="d0f7c5fe-08b6-4385-9d78-2e6b751c594a" providerId="ADAL" clId="{6055D237-470E-40E8-A838-EB55429A08B4}" dt="2023-10-18T15:57:07.854" v="213" actId="478"/>
          <ac:picMkLst>
            <pc:docMk/>
            <pc:sldMk cId="722756595" sldId="1060"/>
            <ac:picMk id="17" creationId="{00000000-0000-0000-0000-000000000000}"/>
          </ac:picMkLst>
        </pc:picChg>
        <pc:picChg chg="del">
          <ac:chgData name="Santiago Becerril" userId="d0f7c5fe-08b6-4385-9d78-2e6b751c594a" providerId="ADAL" clId="{6055D237-470E-40E8-A838-EB55429A08B4}" dt="2023-10-18T15:57:07.854" v="213" actId="478"/>
          <ac:picMkLst>
            <pc:docMk/>
            <pc:sldMk cId="722756595" sldId="1060"/>
            <ac:picMk id="47" creationId="{02E70C0B-33AC-C93B-AFD5-D03253FEFBC7}"/>
          </ac:picMkLst>
        </pc:picChg>
      </pc:sldChg>
      <pc:sldChg chg="add">
        <pc:chgData name="Santiago Becerril" userId="d0f7c5fe-08b6-4385-9d78-2e6b751c594a" providerId="ADAL" clId="{6055D237-470E-40E8-A838-EB55429A08B4}" dt="2023-10-18T18:13:50.864" v="1595"/>
        <pc:sldMkLst>
          <pc:docMk/>
          <pc:sldMk cId="2858300024" sldId="1061"/>
        </pc:sldMkLst>
      </pc:sldChg>
      <pc:sldMasterChg chg="delSldLayout modSldLayout">
        <pc:chgData name="Santiago Becerril" userId="d0f7c5fe-08b6-4385-9d78-2e6b751c594a" providerId="ADAL" clId="{6055D237-470E-40E8-A838-EB55429A08B4}" dt="2023-10-18T16:13:35.405" v="533" actId="20577"/>
        <pc:sldMasterMkLst>
          <pc:docMk/>
          <pc:sldMasterMk cId="886642047" sldId="2147483648"/>
        </pc:sldMasterMkLst>
        <pc:sldLayoutChg chg="addSp modSp mod">
          <pc:chgData name="Santiago Becerril" userId="d0f7c5fe-08b6-4385-9d78-2e6b751c594a" providerId="ADAL" clId="{6055D237-470E-40E8-A838-EB55429A08B4}" dt="2023-10-18T16:13:35.405" v="533" actId="20577"/>
          <pc:sldLayoutMkLst>
            <pc:docMk/>
            <pc:sldMasterMk cId="886642047" sldId="2147483648"/>
            <pc:sldLayoutMk cId="1996975160" sldId="2147483650"/>
          </pc:sldLayoutMkLst>
          <pc:spChg chg="add mod">
            <ac:chgData name="Santiago Becerril" userId="d0f7c5fe-08b6-4385-9d78-2e6b751c594a" providerId="ADAL" clId="{6055D237-470E-40E8-A838-EB55429A08B4}" dt="2023-10-18T16:13:35.405" v="533" actId="20577"/>
            <ac:spMkLst>
              <pc:docMk/>
              <pc:sldMasterMk cId="886642047" sldId="2147483648"/>
              <pc:sldLayoutMk cId="1996975160" sldId="2147483650"/>
              <ac:spMk id="6" creationId="{53F2E340-F614-7F61-4293-E5FF08A9882F}"/>
            </ac:spMkLst>
          </pc:spChg>
          <pc:spChg chg="mod">
            <ac:chgData name="Santiago Becerril" userId="d0f7c5fe-08b6-4385-9d78-2e6b751c594a" providerId="ADAL" clId="{6055D237-470E-40E8-A838-EB55429A08B4}" dt="2023-10-18T16:10:05.763" v="501" actId="14100"/>
            <ac:spMkLst>
              <pc:docMk/>
              <pc:sldMasterMk cId="886642047" sldId="2147483648"/>
              <pc:sldLayoutMk cId="1996975160" sldId="2147483650"/>
              <ac:spMk id="8" creationId="{00000000-0000-0000-0000-000000000000}"/>
            </ac:spMkLst>
          </pc:spChg>
        </pc:sldLayoutChg>
        <pc:sldLayoutChg chg="del">
          <pc:chgData name="Santiago Becerril" userId="d0f7c5fe-08b6-4385-9d78-2e6b751c594a" providerId="ADAL" clId="{6055D237-470E-40E8-A838-EB55429A08B4}" dt="2023-10-17T19:18:21.470" v="7" actId="47"/>
          <pc:sldLayoutMkLst>
            <pc:docMk/>
            <pc:sldMasterMk cId="886642047" sldId="2147483648"/>
            <pc:sldLayoutMk cId="231402967" sldId="2147483651"/>
          </pc:sldLayoutMkLst>
        </pc:sldLayoutChg>
        <pc:sldLayoutChg chg="del">
          <pc:chgData name="Santiago Becerril" userId="d0f7c5fe-08b6-4385-9d78-2e6b751c594a" providerId="ADAL" clId="{6055D237-470E-40E8-A838-EB55429A08B4}" dt="2023-10-18T15:53:14.923" v="202" actId="47"/>
          <pc:sldLayoutMkLst>
            <pc:docMk/>
            <pc:sldMasterMk cId="886642047" sldId="2147483648"/>
            <pc:sldLayoutMk cId="2557552317" sldId="2147483651"/>
          </pc:sldLayoutMkLst>
        </pc:sldLayoutChg>
        <pc:sldLayoutChg chg="del">
          <pc:chgData name="Santiago Becerril" userId="d0f7c5fe-08b6-4385-9d78-2e6b751c594a" providerId="ADAL" clId="{6055D237-470E-40E8-A838-EB55429A08B4}" dt="2023-10-18T15:57:17.408" v="215" actId="47"/>
          <pc:sldLayoutMkLst>
            <pc:docMk/>
            <pc:sldMasterMk cId="886642047" sldId="2147483648"/>
            <pc:sldLayoutMk cId="2797383447" sldId="2147483652"/>
          </pc:sldLayoutMkLst>
        </pc:sldLayoutChg>
      </pc:sldMaster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5264" tIns="47632" rIns="95264" bIns="47632" rtlCol="0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5264" tIns="47632" rIns="95264" bIns="47632" rtlCol="0"/>
          <a:lstStyle>
            <a:lvl1pPr algn="r">
              <a:defRPr sz="1300"/>
            </a:lvl1pPr>
          </a:lstStyle>
          <a:p>
            <a:fld id="{15B2C45A-E869-45FE-B529-AF49C0F3C669}" type="datetimeFigureOut">
              <a:rPr lang="en-GB" smtClean="0">
                <a:latin typeface="Arial" panose="020B0604020202020204" pitchFamily="34" charset="0"/>
              </a:rPr>
              <a:pPr/>
              <a:t>19/10/2023</a:t>
            </a:fld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5264" tIns="47632" rIns="95264" bIns="47632" rtlCol="0" anchor="b"/>
          <a:lstStyle>
            <a:lvl1pPr algn="l">
              <a:defRPr sz="1300"/>
            </a:lvl1pPr>
          </a:lstStyle>
          <a:p>
            <a:endParaRPr lang="en-GB" dirty="0">
              <a:latin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5264" tIns="47632" rIns="95264" bIns="47632" rtlCol="0" anchor="b"/>
          <a:lstStyle>
            <a:lvl1pPr algn="r">
              <a:defRPr sz="1300"/>
            </a:lvl1pPr>
          </a:lstStyle>
          <a:p>
            <a:fld id="{A1166760-0E69-430F-A97F-08802152DB5E}" type="slidenum">
              <a:rPr lang="en-GB" smtClean="0">
                <a:latin typeface="Arial" panose="020B0604020202020204" pitchFamily="34" charset="0"/>
              </a:rPr>
              <a:pPr/>
              <a:t>‹Nº›</a:t>
            </a:fld>
            <a:endParaRPr lang="en-GB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36496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3713"/>
          </a:xfrm>
          <a:prstGeom prst="rect">
            <a:avLst/>
          </a:prstGeom>
        </p:spPr>
        <p:txBody>
          <a:bodyPr vert="horz" lIns="95264" tIns="47632" rIns="95264" bIns="47632" rtlCol="0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3713"/>
          </a:xfrm>
          <a:prstGeom prst="rect">
            <a:avLst/>
          </a:prstGeom>
        </p:spPr>
        <p:txBody>
          <a:bodyPr vert="horz" lIns="95264" tIns="47632" rIns="95264" bIns="47632" rtlCol="0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F93E6C17-F35F-4654-8DE9-B693AC206066}" type="datetimeFigureOut">
              <a:rPr lang="en-GB" smtClean="0"/>
              <a:pPr/>
              <a:t>19/10/2023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09538" y="741363"/>
            <a:ext cx="6578600" cy="37020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264" tIns="47632" rIns="95264" bIns="47632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690268"/>
            <a:ext cx="5438140" cy="4443413"/>
          </a:xfrm>
          <a:prstGeom prst="rect">
            <a:avLst/>
          </a:prstGeom>
        </p:spPr>
        <p:txBody>
          <a:bodyPr vert="horz" lIns="95264" tIns="47632" rIns="95264" bIns="47632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8824"/>
            <a:ext cx="2945659" cy="493713"/>
          </a:xfrm>
          <a:prstGeom prst="rect">
            <a:avLst/>
          </a:prstGeom>
        </p:spPr>
        <p:txBody>
          <a:bodyPr vert="horz" lIns="95264" tIns="47632" rIns="95264" bIns="47632" rtlCol="0" anchor="b"/>
          <a:lstStyle>
            <a:lvl1pPr algn="l">
              <a:defRPr sz="1300"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378824"/>
            <a:ext cx="2945659" cy="493713"/>
          </a:xfrm>
          <a:prstGeom prst="rect">
            <a:avLst/>
          </a:prstGeom>
        </p:spPr>
        <p:txBody>
          <a:bodyPr vert="horz" lIns="95264" tIns="47632" rIns="95264" bIns="47632" rtlCol="0" anchor="b"/>
          <a:lstStyle>
            <a:lvl1pPr algn="r">
              <a:defRPr sz="1300">
                <a:latin typeface="Arial" panose="020B0604020202020204" pitchFamily="34" charset="0"/>
              </a:defRPr>
            </a:lvl1pPr>
          </a:lstStyle>
          <a:p>
            <a:fld id="{49027E0A-1465-4A40-B1D5-9126D49509FC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3348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027E0A-1465-4A40-B1D5-9126D49509FC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50125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5536" y="1761660"/>
            <a:ext cx="8496944" cy="972108"/>
          </a:xfrm>
        </p:spPr>
        <p:txBody>
          <a:bodyPr>
            <a:noAutofit/>
          </a:bodyPr>
          <a:lstStyle>
            <a:lvl1pPr algn="l">
              <a:defRPr sz="3500" baseline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Test title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5536" y="3219822"/>
            <a:ext cx="4392488" cy="324036"/>
          </a:xfrm>
        </p:spPr>
        <p:txBody>
          <a:bodyPr>
            <a:normAutofit/>
          </a:bodyPr>
          <a:lstStyle>
            <a:lvl1pPr marL="0" indent="0" algn="l">
              <a:buNone/>
              <a:defRPr sz="2200" b="1" baseline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TEST 1</a:t>
            </a:r>
          </a:p>
        </p:txBody>
      </p:sp>
      <p:sp>
        <p:nvSpPr>
          <p:cNvPr id="7" name="Title 1"/>
          <p:cNvSpPr txBox="1">
            <a:spLocks/>
          </p:cNvSpPr>
          <p:nvPr userDrawn="1"/>
        </p:nvSpPr>
        <p:spPr>
          <a:xfrm>
            <a:off x="395536" y="1761660"/>
            <a:ext cx="8496944" cy="97210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500" b="1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>
          <a:xfrm>
            <a:off x="395536" y="3219822"/>
            <a:ext cx="4392488" cy="324036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200" b="1" kern="1200" baseline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Name of presenter</a:t>
            </a:r>
            <a:endParaRPr lang="en-US" dirty="0"/>
          </a:p>
        </p:txBody>
      </p:sp>
      <p:sp>
        <p:nvSpPr>
          <p:cNvPr id="10" name="AutoShape 2" descr="https://idw-online.de/pages/de/institutionlogo921"/>
          <p:cNvSpPr>
            <a:spLocks noChangeAspect="1" noChangeArrowheads="1"/>
          </p:cNvSpPr>
          <p:nvPr userDrawn="1"/>
        </p:nvSpPr>
        <p:spPr bwMode="auto">
          <a:xfrm>
            <a:off x="155576" y="-342900"/>
            <a:ext cx="1076325" cy="714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2" name="Rectangle 10"/>
          <p:cNvSpPr/>
          <p:nvPr userDrawn="1"/>
        </p:nvSpPr>
        <p:spPr>
          <a:xfrm>
            <a:off x="5724129" y="4245936"/>
            <a:ext cx="3168352" cy="7020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grpSp>
        <p:nvGrpSpPr>
          <p:cNvPr id="13" name="Group 8"/>
          <p:cNvGrpSpPr/>
          <p:nvPr userDrawn="1"/>
        </p:nvGrpSpPr>
        <p:grpSpPr>
          <a:xfrm>
            <a:off x="18230283" y="30189672"/>
            <a:ext cx="9924896" cy="1336231"/>
            <a:chOff x="18230283" y="40396912"/>
            <a:chExt cx="9924896" cy="1781641"/>
          </a:xfrm>
        </p:grpSpPr>
        <p:sp>
          <p:nvSpPr>
            <p:cNvPr id="14" name="Rectangle 9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5" name="Picture 12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6" name="Group 13"/>
          <p:cNvGrpSpPr/>
          <p:nvPr userDrawn="1"/>
        </p:nvGrpSpPr>
        <p:grpSpPr>
          <a:xfrm>
            <a:off x="18382683" y="30303972"/>
            <a:ext cx="9924896" cy="1336231"/>
            <a:chOff x="18230283" y="40396912"/>
            <a:chExt cx="9924896" cy="1781641"/>
          </a:xfrm>
        </p:grpSpPr>
        <p:sp>
          <p:nvSpPr>
            <p:cNvPr id="17" name="Rectangle 14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18" name="Picture 15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19" name="Group 16"/>
          <p:cNvGrpSpPr/>
          <p:nvPr userDrawn="1"/>
        </p:nvGrpSpPr>
        <p:grpSpPr>
          <a:xfrm>
            <a:off x="18535083" y="30418272"/>
            <a:ext cx="9924896" cy="1336231"/>
            <a:chOff x="18230283" y="40396912"/>
            <a:chExt cx="9924896" cy="1781641"/>
          </a:xfrm>
        </p:grpSpPr>
        <p:sp>
          <p:nvSpPr>
            <p:cNvPr id="20" name="Rectangle 17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1" name="Picture 18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grpSp>
        <p:nvGrpSpPr>
          <p:cNvPr id="22" name="Group 19"/>
          <p:cNvGrpSpPr/>
          <p:nvPr userDrawn="1"/>
        </p:nvGrpSpPr>
        <p:grpSpPr>
          <a:xfrm>
            <a:off x="18687483" y="30532572"/>
            <a:ext cx="9924896" cy="1336231"/>
            <a:chOff x="18230283" y="40396912"/>
            <a:chExt cx="9924896" cy="1781641"/>
          </a:xfrm>
        </p:grpSpPr>
        <p:sp>
          <p:nvSpPr>
            <p:cNvPr id="23" name="Rectangle 20"/>
            <p:cNvSpPr/>
            <p:nvPr userDrawn="1"/>
          </p:nvSpPr>
          <p:spPr bwMode="auto">
            <a:xfrm>
              <a:off x="18230283" y="40400268"/>
              <a:ext cx="2575295" cy="1778285"/>
            </a:xfrm>
            <a:prstGeom prst="rect">
              <a:avLst/>
            </a:prstGeom>
            <a:solidFill>
              <a:srgbClr val="05399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417195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8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24" name="Picture 21" descr="EuropeanFlag-stars.eps"/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801564" y="40396912"/>
              <a:ext cx="9353615" cy="1781641"/>
            </a:xfrm>
            <a:prstGeom prst="rect">
              <a:avLst/>
            </a:prstGeom>
          </p:spPr>
        </p:pic>
      </p:grpSp>
      <p:pic>
        <p:nvPicPr>
          <p:cNvPr id="25" name="Bild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27348"/>
          <a:stretch/>
        </p:blipFill>
        <p:spPr>
          <a:xfrm>
            <a:off x="0" y="0"/>
            <a:ext cx="9144000" cy="4176000"/>
          </a:xfrm>
          <a:prstGeom prst="rect">
            <a:avLst/>
          </a:prstGeom>
        </p:spPr>
      </p:pic>
      <p:pic>
        <p:nvPicPr>
          <p:cNvPr id="26" name="Bild 13" descr="EU_und_Text.jpg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4320001"/>
            <a:ext cx="3240360" cy="60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4295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9144000" cy="514350"/>
          </a:xfrm>
          <a:prstGeom prst="rect">
            <a:avLst/>
          </a:prstGeom>
          <a:solidFill>
            <a:srgbClr val="E3E3E3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noFill/>
              </a:ln>
              <a:effectLst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4544"/>
            <a:ext cx="4330824" cy="668412"/>
          </a:xfrm>
        </p:spPr>
        <p:txBody>
          <a:bodyPr>
            <a:noAutofit/>
          </a:bodyPr>
          <a:lstStyle>
            <a:lvl1pPr algn="l"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9582"/>
            <a:ext cx="8229600" cy="3672408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buFont typeface="Arial" panose="020B0604020202020204" pitchFamily="34" charset="0"/>
              <a:buChar char="•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buFont typeface="Arial" panose="020B0604020202020204" pitchFamily="34" charset="0"/>
              <a:buChar char="•"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-67733" y="4927476"/>
            <a:ext cx="5791861" cy="216024"/>
          </a:xfrm>
        </p:spPr>
        <p:txBody>
          <a:bodyPr/>
          <a:lstStyle>
            <a:lvl1pPr algn="l"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S. Becerril, J. Castellanos | 2</a:t>
            </a:r>
            <a:r>
              <a:rPr lang="en-GB" baseline="30000" dirty="0"/>
              <a:t>nd</a:t>
            </a:r>
            <a:r>
              <a:rPr lang="en-GB" dirty="0"/>
              <a:t> DONES Users Workshop| Test venue | 19</a:t>
            </a:r>
            <a:r>
              <a:rPr lang="en-GB" baseline="30000" dirty="0"/>
              <a:t>th</a:t>
            </a:r>
            <a:r>
              <a:rPr lang="en-GB" dirty="0"/>
              <a:t> October 2023 </a:t>
            </a:r>
          </a:p>
        </p:txBody>
      </p:sp>
      <p:pic>
        <p:nvPicPr>
          <p:cNvPr id="7" name="Picture 3" descr="EurofusionDisc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8299" y="67372"/>
            <a:ext cx="386189" cy="39252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53F2E340-F614-7F61-4293-E5FF08A9882F}"/>
              </a:ext>
            </a:extLst>
          </p:cNvPr>
          <p:cNvSpPr txBox="1"/>
          <p:nvPr userDrawn="1"/>
        </p:nvSpPr>
        <p:spPr>
          <a:xfrm>
            <a:off x="8244408" y="4889149"/>
            <a:ext cx="1152128" cy="29267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>
              <a:defRPr sz="11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GB" dirty="0"/>
              <a:t>Page </a:t>
            </a:r>
            <a:fld id="{6A6D9FA1-99C7-4910-8E32-B85D378B0060}" type="slidenum">
              <a:rPr lang="en-GB" smtClean="0"/>
              <a:pPr lvl="0"/>
              <a:t>‹Nº›</a:t>
            </a:fld>
            <a:r>
              <a:rPr lang="en-GB" dirty="0"/>
              <a:t>/21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996975160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AEB1851A-CFBC-47C7-80F8-04FF84B1759D}" type="datetimeFigureOut">
              <a:rPr lang="en-GB" smtClean="0"/>
              <a:pPr/>
              <a:t>19/10/2023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6A6D9FA1-99C7-4910-8E32-B85D378B0060}" type="slidenum">
              <a:rPr lang="en-GB" smtClean="0"/>
              <a:pPr/>
              <a:t>‹Nº›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642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gif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26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18" Type="http://schemas.openxmlformats.org/officeDocument/2006/relationships/image" Target="../media/image21.png"/><Relationship Id="rId3" Type="http://schemas.openxmlformats.org/officeDocument/2006/relationships/image" Target="../media/image6.gif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" Type="http://schemas.openxmlformats.org/officeDocument/2006/relationships/image" Target="../media/image5.png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5" Type="http://schemas.openxmlformats.org/officeDocument/2006/relationships/image" Target="../media/image18.jpe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jpeg"/><Relationship Id="rId14" Type="http://schemas.openxmlformats.org/officeDocument/2006/relationships/image" Target="../media/image17.png"/><Relationship Id="rId22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47056" y="1778959"/>
            <a:ext cx="8496944" cy="972108"/>
          </a:xfrm>
        </p:spPr>
        <p:txBody>
          <a:bodyPr/>
          <a:lstStyle/>
          <a:p>
            <a:pPr algn="ctr"/>
            <a:r>
              <a:rPr lang="en-US" b="1" dirty="0"/>
              <a:t>IFMIF-DONES: Planned experimental areas and general capabilities</a:t>
            </a:r>
            <a:endParaRPr lang="es-ES" b="1" dirty="0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3208989"/>
            <a:ext cx="9144000" cy="864096"/>
          </a:xfrm>
        </p:spPr>
        <p:txBody>
          <a:bodyPr>
            <a:noAutofit/>
          </a:bodyPr>
          <a:lstStyle/>
          <a:p>
            <a:r>
              <a:rPr lang="es-ES" sz="1800" b="0" dirty="0"/>
              <a:t>S. Becerril, J. Castellanos, C. Meléndez, A. </a:t>
            </a:r>
            <a:r>
              <a:rPr lang="es-ES" sz="1800" b="0" dirty="0" err="1"/>
              <a:t>Zsakai</a:t>
            </a:r>
            <a:r>
              <a:rPr lang="es-ES" sz="1800" b="0" dirty="0"/>
              <a:t>, T. </a:t>
            </a:r>
            <a:r>
              <a:rPr lang="es-ES" sz="1800" b="0" dirty="0" err="1"/>
              <a:t>Dezsi</a:t>
            </a:r>
            <a:r>
              <a:rPr lang="es-ES" sz="1800" b="0" dirty="0"/>
              <a:t>, R. Michalczyk</a:t>
            </a:r>
            <a:r>
              <a:rPr lang="en-GB" sz="1800" b="0" dirty="0"/>
              <a:t>, U. </a:t>
            </a:r>
            <a:r>
              <a:rPr lang="en-GB" sz="1800" b="0" dirty="0" err="1"/>
              <a:t>Wiacek</a:t>
            </a:r>
            <a:r>
              <a:rPr lang="en-GB" sz="1800" b="0" dirty="0"/>
              <a:t>, A. Kurowski,</a:t>
            </a:r>
            <a:r>
              <a:rPr lang="es-ES" sz="1800" b="0" dirty="0"/>
              <a:t> G. Wojtania, R. Prokopowicz, G. </a:t>
            </a:r>
            <a:r>
              <a:rPr lang="es-ES" sz="1800" b="0" dirty="0" err="1"/>
              <a:t>Galazka</a:t>
            </a:r>
            <a:r>
              <a:rPr lang="es-ES" sz="1800" b="0" dirty="0"/>
              <a:t>, R. López, C. Prieto, I. Podadera, F. Arbeiter, D. Bernardi, W. Krolas, A. Ibarra</a:t>
            </a:r>
          </a:p>
        </p:txBody>
      </p:sp>
      <p:pic>
        <p:nvPicPr>
          <p:cNvPr id="5" name="49 Imagen" descr="La Fundación - iDescubre">
            <a:extLst>
              <a:ext uri="{FF2B5EF4-FFF2-40B4-BE49-F238E27FC236}">
                <a16:creationId xmlns:a16="http://schemas.microsoft.com/office/drawing/2014/main" id="{82E5B7FF-6AD6-C490-AECD-0D0EA1D6AF56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04" r="2009" b="11147"/>
          <a:stretch/>
        </p:blipFill>
        <p:spPr bwMode="auto">
          <a:xfrm>
            <a:off x="1363807" y="0"/>
            <a:ext cx="725960" cy="64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Imagen1" descr="\\filer02\cas\DGPT\Pitgi\00.- GENERAL SUBDIRECCIÓN\01. SECRETARÍA\LOGO\LOGOS MCI 2020\MCI.Gob.gif">
            <a:extLst>
              <a:ext uri="{FF2B5EF4-FFF2-40B4-BE49-F238E27FC236}">
                <a16:creationId xmlns:a16="http://schemas.microsoft.com/office/drawing/2014/main" id="{97674E7F-DAF3-73A5-ABC8-C8EE4D3E6694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40352" y="0"/>
            <a:ext cx="1403648" cy="41151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68A8064-313F-D5A4-DAE4-354E643487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325830" cy="580590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C7EE7509-6B0C-E966-81CE-9BF30F9905E4}"/>
              </a:ext>
            </a:extLst>
          </p:cNvPr>
          <p:cNvSpPr txBox="1">
            <a:spLocks/>
          </p:cNvSpPr>
          <p:nvPr/>
        </p:nvSpPr>
        <p:spPr>
          <a:xfrm>
            <a:off x="3419873" y="480792"/>
            <a:ext cx="5760640" cy="55552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500" kern="1200" baseline="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en-US" sz="1800" b="1" dirty="0"/>
              <a:t>2</a:t>
            </a:r>
            <a:r>
              <a:rPr lang="en-US" sz="1800" b="1" baseline="30000" dirty="0"/>
              <a:t>nd</a:t>
            </a:r>
            <a:r>
              <a:rPr lang="en-US" sz="1800" b="1" dirty="0"/>
              <a:t> DONES Users Workshop (19 – 20 October 2023)</a:t>
            </a:r>
            <a:endParaRPr lang="es-ES" sz="1800" b="1" dirty="0"/>
          </a:p>
        </p:txBody>
      </p:sp>
      <p:grpSp>
        <p:nvGrpSpPr>
          <p:cNvPr id="9" name="Grupo 27">
            <a:extLst>
              <a:ext uri="{FF2B5EF4-FFF2-40B4-BE49-F238E27FC236}">
                <a16:creationId xmlns:a16="http://schemas.microsoft.com/office/drawing/2014/main" id="{32855884-D89B-ED82-FCEA-032DFBF9F4D9}"/>
              </a:ext>
            </a:extLst>
          </p:cNvPr>
          <p:cNvGrpSpPr/>
          <p:nvPr/>
        </p:nvGrpSpPr>
        <p:grpSpPr>
          <a:xfrm>
            <a:off x="87753" y="4254627"/>
            <a:ext cx="3478818" cy="816162"/>
            <a:chOff x="459333" y="1340768"/>
            <a:chExt cx="4930237" cy="1332871"/>
          </a:xfrm>
        </p:grpSpPr>
        <p:pic>
          <p:nvPicPr>
            <p:cNvPr id="10" name="Imagen 28">
              <a:extLst>
                <a:ext uri="{FF2B5EF4-FFF2-40B4-BE49-F238E27FC236}">
                  <a16:creationId xmlns:a16="http://schemas.microsoft.com/office/drawing/2014/main" id="{CFF8727A-C321-492E-9170-A9CD01C2B5A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313" b="-1251"/>
            <a:stretch/>
          </p:blipFill>
          <p:spPr>
            <a:xfrm>
              <a:off x="459333" y="1352310"/>
              <a:ext cx="2322866" cy="360000"/>
            </a:xfrm>
            <a:prstGeom prst="rect">
              <a:avLst/>
            </a:prstGeom>
          </p:spPr>
        </p:pic>
        <p:pic>
          <p:nvPicPr>
            <p:cNvPr id="11" name="Imagen 29" descr="Forma&#10;&#10;Descripción generada automáticamente">
              <a:extLst>
                <a:ext uri="{FF2B5EF4-FFF2-40B4-BE49-F238E27FC236}">
                  <a16:creationId xmlns:a16="http://schemas.microsoft.com/office/drawing/2014/main" id="{F0CEB417-0A49-38EF-5688-60EE85827AF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024" y="1340768"/>
              <a:ext cx="720000" cy="360000"/>
            </a:xfrm>
            <a:prstGeom prst="rect">
              <a:avLst/>
            </a:prstGeom>
          </p:spPr>
        </p:pic>
        <p:pic>
          <p:nvPicPr>
            <p:cNvPr id="12" name="Imagen 30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9EF90478-8D89-CABC-1ABF-439BDA56F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570" y="1352310"/>
              <a:ext cx="441000" cy="360000"/>
            </a:xfrm>
            <a:prstGeom prst="rect">
              <a:avLst/>
            </a:prstGeom>
          </p:spPr>
        </p:pic>
        <p:pic>
          <p:nvPicPr>
            <p:cNvPr id="13" name="Imagen 31" descr="Dibujo de un animal con la boca abierta&#10;&#10;Descripción generada automáticamente con confianza baja">
              <a:extLst>
                <a:ext uri="{FF2B5EF4-FFF2-40B4-BE49-F238E27FC236}">
                  <a16:creationId xmlns:a16="http://schemas.microsoft.com/office/drawing/2014/main" id="{7EFB83C3-9866-80AB-EDB5-AD08DD75F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108" y="2306416"/>
              <a:ext cx="1074462" cy="360000"/>
            </a:xfrm>
            <a:prstGeom prst="rect">
              <a:avLst/>
            </a:prstGeom>
          </p:spPr>
        </p:pic>
        <p:pic>
          <p:nvPicPr>
            <p:cNvPr id="14" name="Imagen 32" descr="Logotipo&#10;&#10;Descripción generada automáticamente con confianza baja">
              <a:extLst>
                <a:ext uri="{FF2B5EF4-FFF2-40B4-BE49-F238E27FC236}">
                  <a16:creationId xmlns:a16="http://schemas.microsoft.com/office/drawing/2014/main" id="{404CA514-C728-D632-39F7-154408958B1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0" t="25229" r="4327" b="21852"/>
            <a:stretch/>
          </p:blipFill>
          <p:spPr>
            <a:xfrm>
              <a:off x="3678188" y="1836901"/>
              <a:ext cx="928910" cy="360000"/>
            </a:xfrm>
            <a:prstGeom prst="rect">
              <a:avLst/>
            </a:prstGeom>
          </p:spPr>
        </p:pic>
        <p:pic>
          <p:nvPicPr>
            <p:cNvPr id="15" name="Imagen 33" descr="Imagen que contiene Forma&#10;&#10;Descripción generada automáticamente">
              <a:extLst>
                <a:ext uri="{FF2B5EF4-FFF2-40B4-BE49-F238E27FC236}">
                  <a16:creationId xmlns:a16="http://schemas.microsoft.com/office/drawing/2014/main" id="{10A6D12F-0967-D4AF-3F24-CD660968E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02" y="1785521"/>
              <a:ext cx="916363" cy="360000"/>
            </a:xfrm>
            <a:prstGeom prst="rect">
              <a:avLst/>
            </a:prstGeom>
          </p:spPr>
        </p:pic>
        <p:pic>
          <p:nvPicPr>
            <p:cNvPr id="16" name="Imagen 34">
              <a:extLst>
                <a:ext uri="{FF2B5EF4-FFF2-40B4-BE49-F238E27FC236}">
                  <a16:creationId xmlns:a16="http://schemas.microsoft.com/office/drawing/2014/main" id="{B3EF57B6-07A2-A620-8697-8EE8610247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" t="31006" r="3014" b="30991"/>
            <a:stretch/>
          </p:blipFill>
          <p:spPr>
            <a:xfrm>
              <a:off x="2652153" y="1836901"/>
              <a:ext cx="890527" cy="360000"/>
            </a:xfrm>
            <a:prstGeom prst="rect">
              <a:avLst/>
            </a:prstGeom>
          </p:spPr>
        </p:pic>
        <p:pic>
          <p:nvPicPr>
            <p:cNvPr id="17" name="Imagen 35" descr="Icono&#10;&#10;Descripción generada automáticamente">
              <a:extLst>
                <a:ext uri="{FF2B5EF4-FFF2-40B4-BE49-F238E27FC236}">
                  <a16:creationId xmlns:a16="http://schemas.microsoft.com/office/drawing/2014/main" id="{2A9C4A9B-56DB-1F8C-0D2A-54427E160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0766" y="1816221"/>
              <a:ext cx="360000" cy="360000"/>
            </a:xfrm>
            <a:prstGeom prst="rect">
              <a:avLst/>
            </a:prstGeom>
          </p:spPr>
        </p:pic>
        <p:pic>
          <p:nvPicPr>
            <p:cNvPr id="18" name="Imagen 36" descr="Icono&#10;&#10;Descripción generada automáticamente">
              <a:extLst>
                <a:ext uri="{FF2B5EF4-FFF2-40B4-BE49-F238E27FC236}">
                  <a16:creationId xmlns:a16="http://schemas.microsoft.com/office/drawing/2014/main" id="{9142344C-9E4B-6F11-D7CE-C8A25F784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266" y="1847239"/>
              <a:ext cx="360000" cy="360000"/>
            </a:xfrm>
            <a:prstGeom prst="rect">
              <a:avLst/>
            </a:prstGeom>
          </p:spPr>
        </p:pic>
        <p:pic>
          <p:nvPicPr>
            <p:cNvPr id="19" name="Imagen 37">
              <a:extLst>
                <a:ext uri="{FF2B5EF4-FFF2-40B4-BE49-F238E27FC236}">
                  <a16:creationId xmlns:a16="http://schemas.microsoft.com/office/drawing/2014/main" id="{1D5CD25D-EBDF-24D7-3F23-659FB31243D0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715" y="2291175"/>
              <a:ext cx="851215" cy="360000"/>
            </a:xfrm>
            <a:prstGeom prst="rect">
              <a:avLst/>
            </a:prstGeom>
          </p:spPr>
        </p:pic>
        <p:pic>
          <p:nvPicPr>
            <p:cNvPr id="20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3C62FE31-081D-664E-695E-7FF1C4C1D0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48" b="27552"/>
            <a:stretch/>
          </p:blipFill>
          <p:spPr>
            <a:xfrm>
              <a:off x="4660081" y="1785521"/>
              <a:ext cx="719998" cy="360000"/>
            </a:xfrm>
            <a:prstGeom prst="rect">
              <a:avLst/>
            </a:prstGeom>
          </p:spPr>
        </p:pic>
        <p:pic>
          <p:nvPicPr>
            <p:cNvPr id="21" name="Imagen 39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2FA21084-3ADE-706B-75DD-B02647CFBE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999" y="2294618"/>
              <a:ext cx="765957" cy="360000"/>
            </a:xfrm>
            <a:prstGeom prst="rect">
              <a:avLst/>
            </a:prstGeom>
          </p:spPr>
        </p:pic>
        <p:pic>
          <p:nvPicPr>
            <p:cNvPr id="22" name="Imagen 40" descr="Logotipo&#10;&#10;Descripción generada automáticamente">
              <a:extLst>
                <a:ext uri="{FF2B5EF4-FFF2-40B4-BE49-F238E27FC236}">
                  <a16:creationId xmlns:a16="http://schemas.microsoft.com/office/drawing/2014/main" id="{B7E262A1-06D5-DF54-67D6-1DC560F85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266" y="2313639"/>
              <a:ext cx="535020" cy="360000"/>
            </a:xfrm>
            <a:prstGeom prst="rect">
              <a:avLst/>
            </a:prstGeom>
          </p:spPr>
        </p:pic>
        <p:pic>
          <p:nvPicPr>
            <p:cNvPr id="23" name="Imagen 41" descr="Icono&#10;&#10;Descripción generada automáticamente">
              <a:extLst>
                <a:ext uri="{FF2B5EF4-FFF2-40B4-BE49-F238E27FC236}">
                  <a16:creationId xmlns:a16="http://schemas.microsoft.com/office/drawing/2014/main" id="{A9F2EC97-DF65-2222-390F-A0354060E0E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8332" y="2306416"/>
              <a:ext cx="359532" cy="360000"/>
            </a:xfrm>
            <a:prstGeom prst="rect">
              <a:avLst/>
            </a:prstGeom>
          </p:spPr>
        </p:pic>
        <p:pic>
          <p:nvPicPr>
            <p:cNvPr id="24" name="Imagen 42" descr="Patrón de fondo&#10;&#10;Descripción generada automáticamente">
              <a:extLst>
                <a:ext uri="{FF2B5EF4-FFF2-40B4-BE49-F238E27FC236}">
                  <a16:creationId xmlns:a16="http://schemas.microsoft.com/office/drawing/2014/main" id="{C53C27E5-51C3-1110-5C01-BE6090CA11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2313138"/>
              <a:ext cx="246744" cy="360000"/>
            </a:xfrm>
            <a:prstGeom prst="rect">
              <a:avLst/>
            </a:prstGeom>
          </p:spPr>
        </p:pic>
        <p:pic>
          <p:nvPicPr>
            <p:cNvPr id="25" name="Imagen 43">
              <a:extLst>
                <a:ext uri="{FF2B5EF4-FFF2-40B4-BE49-F238E27FC236}">
                  <a16:creationId xmlns:a16="http://schemas.microsoft.com/office/drawing/2014/main" id="{C3597003-E469-95DC-CA7F-38873FDFEA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298" b="7392"/>
            <a:stretch/>
          </p:blipFill>
          <p:spPr>
            <a:xfrm>
              <a:off x="3779912" y="2291175"/>
              <a:ext cx="491288" cy="360000"/>
            </a:xfrm>
            <a:prstGeom prst="rect">
              <a:avLst/>
            </a:prstGeom>
          </p:spPr>
        </p:pic>
        <p:pic>
          <p:nvPicPr>
            <p:cNvPr id="26" name="Imagen 44" descr="Imagen que contiene firmar, texto, objeto, reloj&#10;&#10;Descripción generada automáticamente">
              <a:extLst>
                <a:ext uri="{FF2B5EF4-FFF2-40B4-BE49-F238E27FC236}">
                  <a16:creationId xmlns:a16="http://schemas.microsoft.com/office/drawing/2014/main" id="{146BAB95-DD85-DDF6-0952-E01E5855BA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271" y="1357091"/>
              <a:ext cx="1206704" cy="360000"/>
            </a:xfrm>
            <a:prstGeom prst="rect">
              <a:avLst/>
            </a:prstGeom>
          </p:spPr>
        </p:pic>
      </p:grpSp>
      <p:pic>
        <p:nvPicPr>
          <p:cNvPr id="28" name="Imagen 27" descr="Logotipo&#10;&#10;Descripción generada automáticamente">
            <a:extLst>
              <a:ext uri="{FF2B5EF4-FFF2-40B4-BE49-F238E27FC236}">
                <a16:creationId xmlns:a16="http://schemas.microsoft.com/office/drawing/2014/main" id="{9BB23248-0594-844C-61E9-21F12A83E51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01" y="4228109"/>
            <a:ext cx="423998" cy="4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6026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o 4"/>
          <p:cNvGrpSpPr/>
          <p:nvPr/>
        </p:nvGrpSpPr>
        <p:grpSpPr>
          <a:xfrm>
            <a:off x="5130934" y="615841"/>
            <a:ext cx="4044270" cy="2637541"/>
            <a:chOff x="4601368" y="606228"/>
            <a:chExt cx="4044270" cy="2637541"/>
          </a:xfrm>
        </p:grpSpPr>
        <p:grpSp>
          <p:nvGrpSpPr>
            <p:cNvPr id="57" name="Grupo 56"/>
            <p:cNvGrpSpPr/>
            <p:nvPr/>
          </p:nvGrpSpPr>
          <p:grpSpPr>
            <a:xfrm>
              <a:off x="4601368" y="606228"/>
              <a:ext cx="4044270" cy="2637541"/>
              <a:chOff x="4601368" y="606228"/>
              <a:chExt cx="4044270" cy="2637541"/>
            </a:xfrm>
          </p:grpSpPr>
          <p:grpSp>
            <p:nvGrpSpPr>
              <p:cNvPr id="54" name="Grupo 53"/>
              <p:cNvGrpSpPr/>
              <p:nvPr/>
            </p:nvGrpSpPr>
            <p:grpSpPr>
              <a:xfrm>
                <a:off x="4601368" y="606228"/>
                <a:ext cx="4044270" cy="2637541"/>
                <a:chOff x="4614253" y="388883"/>
                <a:chExt cx="4044270" cy="2637541"/>
              </a:xfrm>
            </p:grpSpPr>
            <p:grpSp>
              <p:nvGrpSpPr>
                <p:cNvPr id="50" name="Grupo 49"/>
                <p:cNvGrpSpPr/>
                <p:nvPr/>
              </p:nvGrpSpPr>
              <p:grpSpPr>
                <a:xfrm>
                  <a:off x="4614253" y="388883"/>
                  <a:ext cx="4044270" cy="2637541"/>
                  <a:chOff x="4614253" y="388883"/>
                  <a:chExt cx="4044270" cy="2637541"/>
                </a:xfrm>
                <a:solidFill>
                  <a:schemeClr val="bg1"/>
                </a:solidFill>
              </p:grpSpPr>
              <p:grpSp>
                <p:nvGrpSpPr>
                  <p:cNvPr id="47" name="Grupo 46"/>
                  <p:cNvGrpSpPr/>
                  <p:nvPr/>
                </p:nvGrpSpPr>
                <p:grpSpPr>
                  <a:xfrm>
                    <a:off x="4614253" y="388883"/>
                    <a:ext cx="3860360" cy="2637541"/>
                    <a:chOff x="5824207" y="241660"/>
                    <a:chExt cx="3860360" cy="2637541"/>
                  </a:xfrm>
                  <a:grpFill/>
                </p:grpSpPr>
                <p:grpSp>
                  <p:nvGrpSpPr>
                    <p:cNvPr id="18" name="Grupo 17"/>
                    <p:cNvGrpSpPr/>
                    <p:nvPr/>
                  </p:nvGrpSpPr>
                  <p:grpSpPr>
                    <a:xfrm>
                      <a:off x="5824207" y="241660"/>
                      <a:ext cx="3860359" cy="2637541"/>
                      <a:chOff x="5824207" y="241660"/>
                      <a:chExt cx="3860359" cy="2637541"/>
                    </a:xfrm>
                    <a:grpFill/>
                  </p:grpSpPr>
                  <p:pic>
                    <p:nvPicPr>
                      <p:cNvPr id="2" name="Imagen 1"/>
                      <p:cNvPicPr>
                        <a:picLocks noChangeAspect="1"/>
                      </p:cNvPicPr>
                      <p:nvPr/>
                    </p:nvPicPr>
                    <p:blipFill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>
                      <a:xfrm>
                        <a:off x="5824207" y="241660"/>
                        <a:ext cx="2886758" cy="2637541"/>
                      </a:xfrm>
                      <a:prstGeom prst="rect">
                        <a:avLst/>
                      </a:prstGeom>
                      <a:grpFill/>
                    </p:spPr>
                  </p:pic>
                  <p:grpSp>
                    <p:nvGrpSpPr>
                      <p:cNvPr id="17" name="Grupo 16"/>
                      <p:cNvGrpSpPr/>
                      <p:nvPr/>
                    </p:nvGrpSpPr>
                    <p:grpSpPr>
                      <a:xfrm>
                        <a:off x="7872445" y="367449"/>
                        <a:ext cx="1812121" cy="1993571"/>
                        <a:chOff x="7872445" y="367449"/>
                        <a:chExt cx="1812121" cy="1993571"/>
                      </a:xfrm>
                      <a:grpFill/>
                    </p:grpSpPr>
                    <p:sp>
                      <p:nvSpPr>
                        <p:cNvPr id="6" name="Rectángulo 5"/>
                        <p:cNvSpPr/>
                        <p:nvPr/>
                      </p:nvSpPr>
                      <p:spPr>
                        <a:xfrm>
                          <a:off x="8028383" y="368629"/>
                          <a:ext cx="682581" cy="788400"/>
                        </a:xfrm>
                        <a:prstGeom prst="rect">
                          <a:avLst/>
                        </a:prstGeom>
                        <a:solidFill>
                          <a:srgbClr val="CCCC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/>
                        </a:p>
                      </p:txBody>
                    </p:sp>
                    <p:grpSp>
                      <p:nvGrpSpPr>
                        <p:cNvPr id="11" name="Grupo 10"/>
                        <p:cNvGrpSpPr/>
                        <p:nvPr/>
                      </p:nvGrpSpPr>
                      <p:grpSpPr>
                        <a:xfrm>
                          <a:off x="8028383" y="1115876"/>
                          <a:ext cx="419105" cy="86872"/>
                          <a:chOff x="8028383" y="1115876"/>
                          <a:chExt cx="419105" cy="86872"/>
                        </a:xfrm>
                        <a:grpFill/>
                      </p:grpSpPr>
                      <p:sp>
                        <p:nvSpPr>
                          <p:cNvPr id="10" name="Rectángulo 9"/>
                          <p:cNvSpPr/>
                          <p:nvPr/>
                        </p:nvSpPr>
                        <p:spPr>
                          <a:xfrm>
                            <a:off x="8028383" y="1157029"/>
                            <a:ext cx="144017" cy="45719"/>
                          </a:xfrm>
                          <a:prstGeom prst="rect">
                            <a:avLst/>
                          </a:prstGeom>
                          <a:solidFill>
                            <a:srgbClr val="CCCCFF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  <p:sp>
                        <p:nvSpPr>
                          <p:cNvPr id="35" name="Rectángulo 34"/>
                          <p:cNvSpPr/>
                          <p:nvPr/>
                        </p:nvSpPr>
                        <p:spPr>
                          <a:xfrm>
                            <a:off x="8149501" y="1138736"/>
                            <a:ext cx="144017" cy="45719"/>
                          </a:xfrm>
                          <a:prstGeom prst="rect">
                            <a:avLst/>
                          </a:prstGeom>
                          <a:solidFill>
                            <a:srgbClr val="CCCCFF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  <p:sp>
                        <p:nvSpPr>
                          <p:cNvPr id="36" name="Rectángulo 35"/>
                          <p:cNvSpPr/>
                          <p:nvPr/>
                        </p:nvSpPr>
                        <p:spPr>
                          <a:xfrm>
                            <a:off x="8220313" y="1125023"/>
                            <a:ext cx="144017" cy="45719"/>
                          </a:xfrm>
                          <a:prstGeom prst="rect">
                            <a:avLst/>
                          </a:prstGeom>
                          <a:solidFill>
                            <a:srgbClr val="CCCCFF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  <p:sp>
                        <p:nvSpPr>
                          <p:cNvPr id="37" name="Rectángulo 36"/>
                          <p:cNvSpPr/>
                          <p:nvPr/>
                        </p:nvSpPr>
                        <p:spPr>
                          <a:xfrm>
                            <a:off x="8303471" y="1115876"/>
                            <a:ext cx="144017" cy="45719"/>
                          </a:xfrm>
                          <a:prstGeom prst="rect">
                            <a:avLst/>
                          </a:prstGeom>
                          <a:solidFill>
                            <a:srgbClr val="CCCCFF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algn="ctr"/>
                            <a:endParaRPr lang="es-ES"/>
                          </a:p>
                        </p:txBody>
                      </p:sp>
                    </p:grpSp>
                    <p:cxnSp>
                      <p:nvCxnSpPr>
                        <p:cNvPr id="14" name="Conector recto 13"/>
                        <p:cNvCxnSpPr/>
                        <p:nvPr/>
                      </p:nvCxnSpPr>
                      <p:spPr>
                        <a:xfrm flipV="1">
                          <a:off x="8710964" y="368629"/>
                          <a:ext cx="0" cy="1991953"/>
                        </a:xfrm>
                        <a:prstGeom prst="lin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39" name="Conector recto 38"/>
                        <p:cNvCxnSpPr/>
                        <p:nvPr/>
                      </p:nvCxnSpPr>
                      <p:spPr>
                        <a:xfrm>
                          <a:off x="7890173" y="367449"/>
                          <a:ext cx="826596" cy="0"/>
                        </a:xfrm>
                        <a:prstGeom prst="line">
                          <a:avLst/>
                        </a:prstGeom>
                        <a:grpFill/>
                        <a:ln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34" name="Rectángulo 33"/>
                        <p:cNvSpPr>
                          <a:spLocks/>
                        </p:cNvSpPr>
                        <p:nvPr/>
                      </p:nvSpPr>
                      <p:spPr>
                        <a:xfrm>
                          <a:off x="8039995" y="1666800"/>
                          <a:ext cx="1644571" cy="693782"/>
                        </a:xfrm>
                        <a:prstGeom prst="rect">
                          <a:avLst/>
                        </a:prstGeom>
                        <a:solidFill>
                          <a:srgbClr val="CCCCFF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/>
                        </a:p>
                      </p:txBody>
                    </p:sp>
                    <p:cxnSp>
                      <p:nvCxnSpPr>
                        <p:cNvPr id="38" name="Conector recto 37"/>
                        <p:cNvCxnSpPr/>
                        <p:nvPr/>
                      </p:nvCxnSpPr>
                      <p:spPr>
                        <a:xfrm flipV="1">
                          <a:off x="7872445" y="2360582"/>
                          <a:ext cx="1806677" cy="438"/>
                        </a:xfrm>
                        <a:prstGeom prst="line">
                          <a:avLst/>
                        </a:prstGeom>
                        <a:grpFill/>
                        <a:ln w="12700">
                          <a:solidFill>
                            <a:schemeClr val="tx1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cxnSp>
                  <p:nvCxnSpPr>
                    <p:cNvPr id="42" name="Conector recto 41"/>
                    <p:cNvCxnSpPr/>
                    <p:nvPr/>
                  </p:nvCxnSpPr>
                  <p:spPr>
                    <a:xfrm flipH="1">
                      <a:off x="8562801" y="1653087"/>
                      <a:ext cx="1121766" cy="4567"/>
                    </a:xfrm>
                    <a:prstGeom prst="line">
                      <a:avLst/>
                    </a:prstGeom>
                    <a:grpFill/>
                    <a:ln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48" name="Título 1">
                    <a:extLst>
                      <a:ext uri="{FF2B5EF4-FFF2-40B4-BE49-F238E27FC236}">
                        <a16:creationId xmlns:a16="http://schemas.microsoft.com/office/drawing/2014/main" id="{A43CDBAA-F467-29E2-CE3D-00B9D5BED7B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692940" y="1023125"/>
                    <a:ext cx="839500" cy="400110"/>
                  </a:xfrm>
                  <a:prstGeom prst="rect">
                    <a:avLst/>
                  </a:prstGeom>
                  <a:grp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2400" b="1">
                        <a:solidFill>
                          <a:srgbClr val="FF66FF"/>
                        </a:solidFill>
                      </a:defRPr>
                    </a:lvl1pPr>
                  </a:lstStyle>
                  <a:p>
                    <a:r>
                      <a:rPr lang="es-ES" sz="2000" dirty="0"/>
                      <a:t>R160</a:t>
                    </a:r>
                  </a:p>
                </p:txBody>
              </p:sp>
              <p:sp>
                <p:nvSpPr>
                  <p:cNvPr id="49" name="Título 1">
                    <a:extLst>
                      <a:ext uri="{FF2B5EF4-FFF2-40B4-BE49-F238E27FC236}">
                        <a16:creationId xmlns:a16="http://schemas.microsoft.com/office/drawing/2014/main" id="{A43CDBAA-F467-29E2-CE3D-00B9D5BED7B4}"/>
                      </a:ext>
                    </a:extLst>
                  </p:cNvPr>
                  <p:cNvSpPr txBox="1">
                    <a:spLocks/>
                  </p:cNvSpPr>
                  <p:nvPr/>
                </p:nvSpPr>
                <p:spPr>
                  <a:xfrm>
                    <a:off x="7566857" y="1750191"/>
                    <a:ext cx="1091666" cy="307777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>
                    <a:defPPr>
                      <a:defRPr lang="en-US"/>
                    </a:defPPr>
                    <a:lvl1pPr>
                      <a:defRPr sz="2400" b="1">
                        <a:solidFill>
                          <a:srgbClr val="FF66FF"/>
                        </a:solidFill>
                      </a:defRPr>
                    </a:lvl1pPr>
                  </a:lstStyle>
                  <a:p>
                    <a:r>
                      <a:rPr lang="es-ES" sz="1400" b="0">
                        <a:solidFill>
                          <a:schemeClr val="tx1"/>
                        </a:solidFill>
                      </a:rPr>
                      <a:t>R160 floor</a:t>
                    </a:r>
                    <a:endParaRPr lang="es-ES" sz="1400" b="0" dirty="0">
                      <a:solidFill>
                        <a:schemeClr val="tx1"/>
                      </a:solidFill>
                    </a:endParaRPr>
                  </a:p>
                </p:txBody>
              </p:sp>
            </p:grpSp>
            <p:sp>
              <p:nvSpPr>
                <p:cNvPr id="52" name="Título 1">
                  <a:extLst>
                    <a:ext uri="{FF2B5EF4-FFF2-40B4-BE49-F238E27FC236}">
                      <a16:creationId xmlns:a16="http://schemas.microsoft.com/office/drawing/2014/main" id="{A43CDBAA-F467-29E2-CE3D-00B9D5BED7B4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5386072" y="1668483"/>
                  <a:ext cx="839500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>
                  <a:defPPr>
                    <a:defRPr lang="en-US"/>
                  </a:defPPr>
                  <a:lvl1pPr>
                    <a:defRPr sz="2400" b="1">
                      <a:solidFill>
                        <a:srgbClr val="FF66FF"/>
                      </a:solidFill>
                    </a:defRPr>
                  </a:lvl1pPr>
                </a:lstStyle>
                <a:p>
                  <a:r>
                    <a:rPr lang="es-ES" sz="2000"/>
                    <a:t>R130</a:t>
                  </a:r>
                  <a:endParaRPr lang="es-ES" sz="2000" dirty="0"/>
                </a:p>
              </p:txBody>
            </p:sp>
          </p:grpSp>
          <p:sp>
            <p:nvSpPr>
              <p:cNvPr id="56" name="pole tekstowe 27">
                <a:extLst>
                  <a:ext uri="{FF2B5EF4-FFF2-40B4-BE49-F238E27FC236}">
                    <a16:creationId xmlns:a16="http://schemas.microsoft.com/office/drawing/2014/main" id="{9CA043A7-8769-AECF-B40B-BA4FC63E65F5}"/>
                  </a:ext>
                </a:extLst>
              </p:cNvPr>
              <p:cNvSpPr txBox="1"/>
              <p:nvPr/>
            </p:nvSpPr>
            <p:spPr>
              <a:xfrm>
                <a:off x="6936108" y="2742329"/>
                <a:ext cx="158344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s-ES" sz="1200" i="1" dirty="0" err="1"/>
                  <a:t>Courtesy</a:t>
                </a:r>
                <a:r>
                  <a:rPr lang="es-ES" sz="1200" i="1" dirty="0"/>
                  <a:t> </a:t>
                </a:r>
                <a:r>
                  <a:rPr lang="es-ES" sz="1200" i="1" err="1"/>
                  <a:t>of</a:t>
                </a:r>
                <a:r>
                  <a:rPr lang="es-ES" sz="1200" i="1"/>
                  <a:t> D. Oravecz</a:t>
                </a:r>
                <a:endParaRPr lang="en-US" sz="1200" i="1" dirty="0"/>
              </a:p>
            </p:txBody>
          </p:sp>
        </p:grpSp>
        <p:sp>
          <p:nvSpPr>
            <p:cNvPr id="41" name="Título 1">
              <a:extLst>
                <a:ext uri="{FF2B5EF4-FFF2-40B4-BE49-F238E27FC236}">
                  <a16:creationId xmlns:a16="http://schemas.microsoft.com/office/drawing/2014/main" id="{A43CDBAA-F467-29E2-CE3D-00B9D5BED7B4}"/>
                </a:ext>
              </a:extLst>
            </p:cNvPr>
            <p:cNvSpPr txBox="1">
              <a:spLocks/>
            </p:cNvSpPr>
            <p:nvPr/>
          </p:nvSpPr>
          <p:spPr>
            <a:xfrm>
              <a:off x="6469525" y="1983744"/>
              <a:ext cx="1110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rgbClr val="FF66FF"/>
                  </a:solidFill>
                </a:defRPr>
              </a:lvl1pPr>
            </a:lstStyle>
            <a:p>
              <a:r>
                <a:rPr lang="es-ES" sz="1200" b="0"/>
                <a:t>Neutron Beam Shutter</a:t>
              </a:r>
              <a:endParaRPr lang="es-ES" sz="1200" b="0" dirty="0"/>
            </a:p>
          </p:txBody>
        </p:sp>
        <p:sp>
          <p:nvSpPr>
            <p:cNvPr id="43" name="Título 1">
              <a:extLst>
                <a:ext uri="{FF2B5EF4-FFF2-40B4-BE49-F238E27FC236}">
                  <a16:creationId xmlns:a16="http://schemas.microsoft.com/office/drawing/2014/main" id="{A43CDBAA-F467-29E2-CE3D-00B9D5BED7B4}"/>
                </a:ext>
              </a:extLst>
            </p:cNvPr>
            <p:cNvSpPr txBox="1">
              <a:spLocks/>
            </p:cNvSpPr>
            <p:nvPr/>
          </p:nvSpPr>
          <p:spPr>
            <a:xfrm>
              <a:off x="6451943" y="851959"/>
              <a:ext cx="1110556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rgbClr val="FF66FF"/>
                  </a:solidFill>
                </a:defRPr>
              </a:lvl1pPr>
            </a:lstStyle>
            <a:p>
              <a:r>
                <a:rPr lang="es-ES" sz="1200" b="0"/>
                <a:t>Neutron Beam Tube</a:t>
              </a:r>
              <a:endParaRPr lang="es-ES" sz="1200" b="0" dirty="0"/>
            </a:p>
          </p:txBody>
        </p:sp>
        <p:cxnSp>
          <p:nvCxnSpPr>
            <p:cNvPr id="4" name="Conector recto 3"/>
            <p:cNvCxnSpPr/>
            <p:nvPr/>
          </p:nvCxnSpPr>
          <p:spPr>
            <a:xfrm flipH="1">
              <a:off x="6469525" y="1247081"/>
              <a:ext cx="180081" cy="472667"/>
            </a:xfrm>
            <a:prstGeom prst="line">
              <a:avLst/>
            </a:prstGeom>
            <a:ln>
              <a:solidFill>
                <a:srgbClr val="FF66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Picture 3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31 CuadroTexto"/>
          <p:cNvSpPr txBox="1"/>
          <p:nvPr/>
        </p:nvSpPr>
        <p:spPr>
          <a:xfrm>
            <a:off x="-6968" y="875433"/>
            <a:ext cx="486621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 dirty="0"/>
              <a:t>R160 </a:t>
            </a:r>
            <a:r>
              <a:rPr lang="es-ES" sz="1200" dirty="0" err="1"/>
              <a:t>is</a:t>
            </a:r>
            <a:r>
              <a:rPr lang="es-ES" sz="1200" dirty="0"/>
              <a:t> </a:t>
            </a:r>
            <a:r>
              <a:rPr lang="es-ES" sz="1200" dirty="0" err="1"/>
              <a:t>fed</a:t>
            </a:r>
            <a:r>
              <a:rPr lang="es-ES" sz="1200" dirty="0"/>
              <a:t> </a:t>
            </a:r>
            <a:r>
              <a:rPr lang="es-ES" sz="1200" dirty="0" err="1"/>
              <a:t>by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neutron</a:t>
            </a:r>
            <a:r>
              <a:rPr lang="es-ES" sz="1200" dirty="0"/>
              <a:t> </a:t>
            </a:r>
            <a:r>
              <a:rPr lang="es-ES" sz="1200" dirty="0" err="1"/>
              <a:t>field</a:t>
            </a:r>
            <a:r>
              <a:rPr lang="es-ES" sz="1200" dirty="0"/>
              <a:t> </a:t>
            </a:r>
            <a:r>
              <a:rPr lang="es-ES" sz="1200" dirty="0" err="1"/>
              <a:t>produced</a:t>
            </a:r>
            <a:r>
              <a:rPr lang="es-ES" sz="1200" dirty="0"/>
              <a:t> in </a:t>
            </a:r>
            <a:r>
              <a:rPr lang="es-ES" sz="1200" dirty="0" err="1"/>
              <a:t>the</a:t>
            </a:r>
            <a:r>
              <a:rPr lang="es-ES" sz="1200" dirty="0"/>
              <a:t> TC </a:t>
            </a:r>
            <a:r>
              <a:rPr lang="es-ES" sz="1200" dirty="0" err="1"/>
              <a:t>through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stripping</a:t>
            </a:r>
            <a:r>
              <a:rPr lang="es-ES" sz="1200" dirty="0"/>
              <a:t> </a:t>
            </a:r>
            <a:r>
              <a:rPr lang="es-ES" sz="1200" dirty="0" err="1"/>
              <a:t>reaction</a:t>
            </a:r>
            <a:r>
              <a:rPr lang="es-ES" sz="1200" dirty="0"/>
              <a:t> (D+, Li)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Neutron</a:t>
            </a:r>
            <a:r>
              <a:rPr lang="es-ES" sz="1200" dirty="0"/>
              <a:t> Beam </a:t>
            </a:r>
            <a:r>
              <a:rPr lang="es-ES" sz="1200" dirty="0" err="1"/>
              <a:t>Tube</a:t>
            </a:r>
            <a:r>
              <a:rPr lang="es-ES" sz="1200" dirty="0"/>
              <a:t> (NBT) </a:t>
            </a:r>
            <a:r>
              <a:rPr lang="es-ES" sz="1200" dirty="0" err="1"/>
              <a:t>provides</a:t>
            </a:r>
            <a:r>
              <a:rPr lang="es-ES" sz="1200" dirty="0"/>
              <a:t> a free </a:t>
            </a:r>
            <a:r>
              <a:rPr lang="es-ES" sz="1200" dirty="0" err="1"/>
              <a:t>channel</a:t>
            </a:r>
            <a:r>
              <a:rPr lang="es-ES" sz="1200" dirty="0"/>
              <a:t> </a:t>
            </a:r>
            <a:r>
              <a:rPr lang="es-ES" sz="1200" dirty="0" err="1"/>
              <a:t>downstream</a:t>
            </a:r>
            <a:r>
              <a:rPr lang="es-ES" sz="1200" dirty="0"/>
              <a:t>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neutrons</a:t>
            </a:r>
            <a:r>
              <a:rPr lang="es-ES" sz="1200" dirty="0"/>
              <a:t> </a:t>
            </a:r>
            <a:r>
              <a:rPr lang="es-ES" sz="1200" dirty="0" err="1"/>
              <a:t>coming</a:t>
            </a:r>
            <a:r>
              <a:rPr lang="es-ES" sz="1200" dirty="0"/>
              <a:t> </a:t>
            </a:r>
            <a:r>
              <a:rPr lang="es-ES" sz="1200" dirty="0" err="1"/>
              <a:t>from</a:t>
            </a:r>
            <a:r>
              <a:rPr lang="es-ES" sz="1200" dirty="0"/>
              <a:t> TC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 dirty="0" err="1"/>
              <a:t>Neutron</a:t>
            </a:r>
            <a:r>
              <a:rPr lang="es-ES" sz="1200" dirty="0"/>
              <a:t> Beam </a:t>
            </a:r>
            <a:r>
              <a:rPr lang="es-ES" sz="1200" dirty="0" err="1"/>
              <a:t>Shutter</a:t>
            </a:r>
            <a:r>
              <a:rPr lang="es-ES" sz="1200" dirty="0"/>
              <a:t> (NBS)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200" b="1" dirty="0"/>
              <a:t>Open</a:t>
            </a:r>
            <a:r>
              <a:rPr lang="es-ES" sz="1200" dirty="0"/>
              <a:t> </a:t>
            </a:r>
            <a:r>
              <a:rPr lang="es-ES" sz="1200" dirty="0">
                <a:sym typeface="Wingdings" panose="05000000000000000000" pitchFamily="2" charset="2"/>
              </a:rPr>
              <a:t> </a:t>
            </a:r>
            <a:r>
              <a:rPr lang="es-ES" sz="1200" dirty="0" err="1"/>
              <a:t>Enables</a:t>
            </a:r>
            <a:r>
              <a:rPr lang="es-ES" sz="1200" dirty="0"/>
              <a:t> </a:t>
            </a:r>
            <a:r>
              <a:rPr lang="es-ES" sz="1200" dirty="0" err="1"/>
              <a:t>experiments</a:t>
            </a:r>
            <a:r>
              <a:rPr lang="es-ES" sz="1200" dirty="0"/>
              <a:t> (</a:t>
            </a:r>
            <a:r>
              <a:rPr lang="es-ES" sz="1200" dirty="0" err="1"/>
              <a:t>access</a:t>
            </a:r>
            <a:r>
              <a:rPr lang="es-ES" sz="1200" dirty="0"/>
              <a:t> </a:t>
            </a:r>
            <a:r>
              <a:rPr lang="es-ES" sz="1200" dirty="0" err="1"/>
              <a:t>forbidden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R160)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s-ES" sz="1200" b="1" dirty="0" err="1"/>
              <a:t>Closed</a:t>
            </a:r>
            <a:r>
              <a:rPr lang="es-ES" sz="1200" dirty="0"/>
              <a:t> </a:t>
            </a:r>
            <a:r>
              <a:rPr lang="es-ES" sz="1200" dirty="0">
                <a:sym typeface="Wingdings" panose="05000000000000000000" pitchFamily="2" charset="2"/>
              </a:rPr>
              <a:t> </a:t>
            </a:r>
            <a:r>
              <a:rPr lang="es-ES" sz="1200" dirty="0" err="1">
                <a:sym typeface="Wingdings" panose="05000000000000000000" pitchFamily="2" charset="2"/>
              </a:rPr>
              <a:t>Limited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 err="1">
                <a:sym typeface="Wingdings" panose="05000000000000000000" pitchFamily="2" charset="2"/>
              </a:rPr>
              <a:t>access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 err="1">
                <a:sym typeface="Wingdings" panose="05000000000000000000" pitchFamily="2" charset="2"/>
              </a:rPr>
              <a:t>allowed</a:t>
            </a:r>
            <a:r>
              <a:rPr lang="es-ES" sz="1200" dirty="0">
                <a:sym typeface="Wingdings" panose="05000000000000000000" pitchFamily="2" charset="2"/>
              </a:rPr>
              <a:t> (</a:t>
            </a:r>
            <a:r>
              <a:rPr lang="es-ES" sz="1200" dirty="0" err="1">
                <a:sym typeface="Wingdings" panose="05000000000000000000" pitchFamily="2" charset="2"/>
              </a:rPr>
              <a:t>yellow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 err="1">
                <a:sym typeface="Wingdings" panose="05000000000000000000" pitchFamily="2" charset="2"/>
              </a:rPr>
              <a:t>area</a:t>
            </a:r>
            <a:r>
              <a:rPr lang="es-ES" sz="1200" dirty="0">
                <a:sym typeface="Wingdings" panose="05000000000000000000" pitchFamily="2" charset="2"/>
              </a:rPr>
              <a:t>) </a:t>
            </a:r>
            <a:r>
              <a:rPr lang="es-ES" sz="1200" dirty="0" err="1">
                <a:sym typeface="Wingdings" panose="05000000000000000000" pitchFamily="2" charset="2"/>
              </a:rPr>
              <a:t>while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/>
              <a:t>TC in </a:t>
            </a:r>
            <a:r>
              <a:rPr lang="es-ES" sz="1200" dirty="0" err="1"/>
              <a:t>working</a:t>
            </a:r>
            <a:r>
              <a:rPr lang="es-ES" sz="1200" dirty="0"/>
              <a:t> </a:t>
            </a:r>
            <a:r>
              <a:rPr lang="es-ES" sz="1200" dirty="0" err="1"/>
              <a:t>conditions</a:t>
            </a:r>
            <a:endParaRPr lang="es-ES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 dirty="0" err="1"/>
              <a:t>Neutron</a:t>
            </a:r>
            <a:r>
              <a:rPr lang="es-ES" sz="1200" dirty="0"/>
              <a:t> flux </a:t>
            </a:r>
            <a:r>
              <a:rPr lang="es-ES" sz="1200" dirty="0" err="1"/>
              <a:t>density</a:t>
            </a:r>
            <a:r>
              <a:rPr lang="es-ES" sz="1200" dirty="0"/>
              <a:t> at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exit</a:t>
            </a:r>
            <a:r>
              <a:rPr lang="es-ES" sz="1200" dirty="0"/>
              <a:t>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Neutron</a:t>
            </a:r>
            <a:r>
              <a:rPr lang="es-ES" sz="1200" dirty="0"/>
              <a:t> Beam </a:t>
            </a:r>
            <a:r>
              <a:rPr lang="es-ES" sz="1200" dirty="0" err="1"/>
              <a:t>Shutter</a:t>
            </a:r>
            <a:r>
              <a:rPr lang="es-ES" sz="1200" dirty="0"/>
              <a:t> (open) </a:t>
            </a:r>
            <a:r>
              <a:rPr lang="es-ES" sz="1200" dirty="0">
                <a:sym typeface="Wingdings" panose="05000000000000000000" pitchFamily="2" charset="2"/>
              </a:rPr>
              <a:t> </a:t>
            </a:r>
            <a:r>
              <a:rPr lang="es-ES" sz="1200" dirty="0" err="1">
                <a:sym typeface="Wingdings" panose="05000000000000000000" pitchFamily="2" charset="2"/>
              </a:rPr>
              <a:t>A</a:t>
            </a:r>
            <a:r>
              <a:rPr lang="es-ES" sz="1200" dirty="0" err="1"/>
              <a:t>bout</a:t>
            </a:r>
            <a:r>
              <a:rPr lang="es-ES" sz="1200" dirty="0"/>
              <a:t> 2·10</a:t>
            </a:r>
            <a:r>
              <a:rPr lang="es-ES" sz="1200" baseline="30000" dirty="0"/>
              <a:t>10</a:t>
            </a:r>
            <a:r>
              <a:rPr lang="es-ES" sz="1200" dirty="0"/>
              <a:t> n/(cm</a:t>
            </a:r>
            <a:r>
              <a:rPr lang="es-ES" sz="1200" baseline="30000" dirty="0"/>
              <a:t>2</a:t>
            </a:r>
            <a:r>
              <a:rPr lang="es-ES" sz="1200" dirty="0"/>
              <a:t>·s)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 dirty="0" err="1"/>
              <a:t>Neutron</a:t>
            </a:r>
            <a:r>
              <a:rPr lang="es-ES" sz="1200" dirty="0"/>
              <a:t> </a:t>
            </a:r>
            <a:r>
              <a:rPr lang="es-ES" sz="1200" dirty="0" err="1"/>
              <a:t>moderators</a:t>
            </a:r>
            <a:r>
              <a:rPr lang="es-ES" sz="1200" dirty="0"/>
              <a:t> </a:t>
            </a:r>
            <a:r>
              <a:rPr lang="es-ES" sz="1200" dirty="0" err="1"/>
              <a:t>needed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adjust</a:t>
            </a:r>
            <a:r>
              <a:rPr lang="es-ES" sz="1200" dirty="0"/>
              <a:t> </a:t>
            </a:r>
            <a:r>
              <a:rPr lang="es-ES" sz="1200" dirty="0" err="1"/>
              <a:t>neutron</a:t>
            </a:r>
            <a:r>
              <a:rPr lang="es-ES" sz="1200" dirty="0"/>
              <a:t> </a:t>
            </a:r>
            <a:r>
              <a:rPr lang="es-ES" sz="1200" dirty="0" err="1"/>
              <a:t>spectrum</a:t>
            </a:r>
            <a:r>
              <a:rPr lang="es-ES" sz="1200" dirty="0"/>
              <a:t>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experiments</a:t>
            </a:r>
            <a:endParaRPr lang="es-ES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 dirty="0" err="1"/>
              <a:t>Appropriate</a:t>
            </a:r>
            <a:r>
              <a:rPr lang="es-ES" sz="1200" dirty="0"/>
              <a:t> </a:t>
            </a:r>
            <a:r>
              <a:rPr lang="es-ES" sz="1200" dirty="0" err="1"/>
              <a:t>shieldings</a:t>
            </a:r>
            <a:r>
              <a:rPr lang="es-ES" sz="1200" dirty="0"/>
              <a:t> </a:t>
            </a:r>
            <a:r>
              <a:rPr lang="es-ES" sz="1200" dirty="0" err="1"/>
              <a:t>inside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R160 </a:t>
            </a:r>
            <a:r>
              <a:rPr lang="es-ES" sz="1200" dirty="0" err="1"/>
              <a:t>likely</a:t>
            </a:r>
            <a:r>
              <a:rPr lang="es-ES" sz="1200" dirty="0"/>
              <a:t> </a:t>
            </a:r>
            <a:r>
              <a:rPr lang="es-ES" sz="1200" dirty="0" err="1"/>
              <a:t>necessary</a:t>
            </a:r>
            <a:endParaRPr lang="es-ES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 dirty="0" err="1"/>
              <a:t>Neutron</a:t>
            </a:r>
            <a:r>
              <a:rPr lang="es-ES" sz="1200" dirty="0"/>
              <a:t> Beam </a:t>
            </a:r>
            <a:r>
              <a:rPr lang="es-ES" sz="1200" dirty="0" err="1"/>
              <a:t>Dump</a:t>
            </a:r>
            <a:r>
              <a:rPr lang="es-ES" sz="1200" dirty="0"/>
              <a:t> </a:t>
            </a:r>
            <a:r>
              <a:rPr lang="es-ES" sz="1200" dirty="0">
                <a:sym typeface="Wingdings" panose="05000000000000000000" pitchFamily="2" charset="2"/>
              </a:rPr>
              <a:t> </a:t>
            </a:r>
            <a:r>
              <a:rPr lang="es-ES" sz="1200" dirty="0" err="1">
                <a:sym typeface="Wingdings" panose="05000000000000000000" pitchFamily="2" charset="2"/>
              </a:rPr>
              <a:t>Foreseen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 err="1">
                <a:sym typeface="Wingdings" panose="05000000000000000000" pitchFamily="2" charset="2"/>
              </a:rPr>
              <a:t>to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 err="1">
                <a:sym typeface="Wingdings" panose="05000000000000000000" pitchFamily="2" charset="2"/>
              </a:rPr>
              <a:t>avoid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 err="1">
                <a:sym typeface="Wingdings" panose="05000000000000000000" pitchFamily="2" charset="2"/>
              </a:rPr>
              <a:t>production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 err="1">
                <a:sym typeface="Wingdings" panose="05000000000000000000" pitchFamily="2" charset="2"/>
              </a:rPr>
              <a:t>of</a:t>
            </a:r>
            <a:r>
              <a:rPr lang="es-ES" sz="1200" dirty="0">
                <a:sym typeface="Wingdings" panose="05000000000000000000" pitchFamily="2" charset="2"/>
              </a:rPr>
              <a:t>  </a:t>
            </a:r>
            <a:r>
              <a:rPr lang="es-ES" sz="1200" dirty="0" err="1">
                <a:sym typeface="Wingdings" panose="05000000000000000000" pitchFamily="2" charset="2"/>
              </a:rPr>
              <a:t>secondary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 err="1">
                <a:sym typeface="Wingdings" panose="05000000000000000000" pitchFamily="2" charset="2"/>
              </a:rPr>
              <a:t>neutrons</a:t>
            </a:r>
            <a:r>
              <a:rPr lang="es-ES" sz="1200" dirty="0">
                <a:sym typeface="Wingdings" panose="05000000000000000000" pitchFamily="2" charset="2"/>
              </a:rPr>
              <a:t> and </a:t>
            </a:r>
            <a:r>
              <a:rPr lang="es-ES" sz="1200" dirty="0" err="1">
                <a:sym typeface="Wingdings" panose="05000000000000000000" pitchFamily="2" charset="2"/>
              </a:rPr>
              <a:t>photons</a:t>
            </a:r>
            <a:r>
              <a:rPr lang="es-ES" sz="1200" dirty="0">
                <a:sym typeface="Wingdings" panose="05000000000000000000" pitchFamily="2" charset="2"/>
              </a:rPr>
              <a:t> (20 m </a:t>
            </a:r>
            <a:r>
              <a:rPr lang="es-ES" sz="1200" dirty="0" err="1">
                <a:sym typeface="Wingdings" panose="05000000000000000000" pitchFamily="2" charset="2"/>
              </a:rPr>
              <a:t>away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 err="1">
                <a:sym typeface="Wingdings" panose="05000000000000000000" pitchFamily="2" charset="2"/>
              </a:rPr>
              <a:t>from</a:t>
            </a:r>
            <a:r>
              <a:rPr lang="es-ES" sz="1200" dirty="0">
                <a:sym typeface="Wingdings" panose="05000000000000000000" pitchFamily="2" charset="2"/>
              </a:rPr>
              <a:t> NBS </a:t>
            </a:r>
            <a:r>
              <a:rPr lang="es-ES" sz="1200" dirty="0" err="1">
                <a:sym typeface="Wingdings" panose="05000000000000000000" pitchFamily="2" charset="2"/>
              </a:rPr>
              <a:t>exit</a:t>
            </a:r>
            <a:r>
              <a:rPr lang="es-ES" sz="1200" dirty="0">
                <a:sym typeface="Wingdings" panose="05000000000000000000" pitchFamily="2" charset="2"/>
              </a:rPr>
              <a:t>)</a:t>
            </a:r>
          </a:p>
        </p:txBody>
      </p:sp>
      <p:sp>
        <p:nvSpPr>
          <p:cNvPr id="51" name="Título 1">
            <a:extLst>
              <a:ext uri="{FF2B5EF4-FFF2-40B4-BE49-F238E27FC236}">
                <a16:creationId xmlns:a16="http://schemas.microsoft.com/office/drawing/2014/main" id="{062A81AC-DC33-11AA-C12B-FE964744FB6A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/>
              <a:t>R160 – Facility for experiments with neutrons</a:t>
            </a:r>
            <a:endParaRPr lang="es-ES" b="1" dirty="0"/>
          </a:p>
        </p:txBody>
      </p:sp>
      <p:sp>
        <p:nvSpPr>
          <p:cNvPr id="12" name="Rectángulo 11"/>
          <p:cNvSpPr/>
          <p:nvPr/>
        </p:nvSpPr>
        <p:spPr>
          <a:xfrm>
            <a:off x="171204" y="3947637"/>
            <a:ext cx="467319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i="1" dirty="0">
                <a:solidFill>
                  <a:srgbClr val="0070C0"/>
                </a:solidFill>
              </a:rPr>
              <a:t>[</a:t>
            </a:r>
            <a:r>
              <a:rPr lang="es-ES" sz="1200" i="1" dirty="0" err="1">
                <a:solidFill>
                  <a:srgbClr val="0070C0"/>
                </a:solidFill>
              </a:rPr>
              <a:t>See</a:t>
            </a:r>
            <a:r>
              <a:rPr lang="es-ES" sz="1200" i="1" dirty="0">
                <a:solidFill>
                  <a:srgbClr val="0070C0"/>
                </a:solidFill>
              </a:rPr>
              <a:t> </a:t>
            </a:r>
            <a:r>
              <a:rPr lang="es-ES" sz="1200" i="1" dirty="0" err="1">
                <a:solidFill>
                  <a:srgbClr val="0070C0"/>
                </a:solidFill>
              </a:rPr>
              <a:t>specific</a:t>
            </a:r>
            <a:r>
              <a:rPr lang="es-ES" sz="1200" i="1" dirty="0">
                <a:solidFill>
                  <a:srgbClr val="0070C0"/>
                </a:solidFill>
              </a:rPr>
              <a:t> </a:t>
            </a:r>
            <a:r>
              <a:rPr lang="es-ES" sz="1200" i="1" dirty="0" err="1">
                <a:solidFill>
                  <a:srgbClr val="0070C0"/>
                </a:solidFill>
              </a:rPr>
              <a:t>talk</a:t>
            </a:r>
            <a:r>
              <a:rPr lang="es-ES" sz="1200" i="1" dirty="0">
                <a:solidFill>
                  <a:srgbClr val="0070C0"/>
                </a:solidFill>
              </a:rPr>
              <a:t> </a:t>
            </a:r>
            <a:r>
              <a:rPr lang="es-ES" sz="1200" i="1" dirty="0" err="1">
                <a:solidFill>
                  <a:srgbClr val="0070C0"/>
                </a:solidFill>
              </a:rPr>
              <a:t>tomorrow</a:t>
            </a:r>
            <a:r>
              <a:rPr lang="es-ES" sz="1200" i="1" dirty="0">
                <a:solidFill>
                  <a:srgbClr val="0070C0"/>
                </a:solidFill>
              </a:rPr>
              <a:t> </a:t>
            </a:r>
            <a:r>
              <a:rPr lang="es-ES" sz="1200" i="1" dirty="0" err="1">
                <a:solidFill>
                  <a:srgbClr val="0070C0"/>
                </a:solidFill>
              </a:rPr>
              <a:t>about</a:t>
            </a:r>
            <a:r>
              <a:rPr lang="es-ES" sz="1200" i="1" dirty="0">
                <a:solidFill>
                  <a:srgbClr val="0070C0"/>
                </a:solidFill>
              </a:rPr>
              <a:t> </a:t>
            </a:r>
            <a:r>
              <a:rPr lang="es-ES" sz="1200" i="1" dirty="0" err="1">
                <a:solidFill>
                  <a:srgbClr val="0070C0"/>
                </a:solidFill>
              </a:rPr>
              <a:t>the</a:t>
            </a:r>
            <a:r>
              <a:rPr lang="es-ES" sz="1200" i="1" dirty="0">
                <a:solidFill>
                  <a:srgbClr val="0070C0"/>
                </a:solidFill>
              </a:rPr>
              <a:t> </a:t>
            </a:r>
            <a:r>
              <a:rPr lang="es-ES" sz="1200" i="1" dirty="0" err="1">
                <a:solidFill>
                  <a:srgbClr val="0070C0"/>
                </a:solidFill>
              </a:rPr>
              <a:t>Neutron</a:t>
            </a:r>
            <a:r>
              <a:rPr lang="es-ES" sz="1200" i="1" dirty="0">
                <a:solidFill>
                  <a:srgbClr val="0070C0"/>
                </a:solidFill>
              </a:rPr>
              <a:t> </a:t>
            </a:r>
            <a:r>
              <a:rPr lang="es-ES" sz="1200" i="1" dirty="0" err="1">
                <a:solidFill>
                  <a:srgbClr val="0070C0"/>
                </a:solidFill>
              </a:rPr>
              <a:t>Beamline</a:t>
            </a:r>
            <a:r>
              <a:rPr lang="es-ES" sz="1200" i="1" dirty="0">
                <a:solidFill>
                  <a:srgbClr val="0070C0"/>
                </a:solidFill>
              </a:rPr>
              <a:t> and </a:t>
            </a:r>
            <a:r>
              <a:rPr lang="es-ES" sz="1200" i="1" dirty="0" err="1">
                <a:solidFill>
                  <a:srgbClr val="0070C0"/>
                </a:solidFill>
              </a:rPr>
              <a:t>Shutter</a:t>
            </a:r>
            <a:r>
              <a:rPr lang="es-ES" sz="1200" i="1" dirty="0">
                <a:solidFill>
                  <a:srgbClr val="0070C0"/>
                </a:solidFill>
              </a:rPr>
              <a:t>]</a:t>
            </a:r>
            <a:endParaRPr lang="es-ES" sz="1200" i="1" dirty="0">
              <a:solidFill>
                <a:srgbClr val="FF0000"/>
              </a:solidFill>
            </a:endParaRPr>
          </a:p>
        </p:txBody>
      </p:sp>
      <p:sp>
        <p:nvSpPr>
          <p:cNvPr id="7" name="Marcador de pie de página 3">
            <a:extLst>
              <a:ext uri="{FF2B5EF4-FFF2-40B4-BE49-F238E27FC236}">
                <a16:creationId xmlns:a16="http://schemas.microsoft.com/office/drawing/2014/main" id="{9A7C82BD-355F-6DB3-2BE5-384F26408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99EE2895-3456-13FB-73E4-735D7115A9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51" t="21062" r="5325" b="27947"/>
          <a:stretch/>
        </p:blipFill>
        <p:spPr bwMode="auto">
          <a:xfrm>
            <a:off x="5349849" y="3301006"/>
            <a:ext cx="2907548" cy="16408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028837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3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" name="Título 1">
            <a:extLst>
              <a:ext uri="{FF2B5EF4-FFF2-40B4-BE49-F238E27FC236}">
                <a16:creationId xmlns:a16="http://schemas.microsoft.com/office/drawing/2014/main" id="{062A81AC-DC33-11AA-C12B-FE964744FB6A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/>
              <a:t>R160 – Facility for experiments with neutrons</a:t>
            </a:r>
            <a:endParaRPr lang="es-ES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C695B5-CAFC-7340-78EF-F3196DE5B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987" t="26558" r="1176" b="8977"/>
          <a:stretch/>
        </p:blipFill>
        <p:spPr>
          <a:xfrm>
            <a:off x="112413" y="942197"/>
            <a:ext cx="8919173" cy="3600400"/>
          </a:xfrm>
          <a:prstGeom prst="rect">
            <a:avLst/>
          </a:prstGeom>
        </p:spPr>
      </p:pic>
      <p:sp>
        <p:nvSpPr>
          <p:cNvPr id="9" name="Marcador de pie de página 3">
            <a:extLst>
              <a:ext uri="{FF2B5EF4-FFF2-40B4-BE49-F238E27FC236}">
                <a16:creationId xmlns:a16="http://schemas.microsoft.com/office/drawing/2014/main" id="{0172F7FD-BF9C-27C1-CD5C-A376A61732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</p:spTree>
    <p:extLst>
      <p:ext uri="{BB962C8B-B14F-4D97-AF65-F5344CB8AC3E}">
        <p14:creationId xmlns:p14="http://schemas.microsoft.com/office/powerpoint/2010/main" val="498807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1">
            <a:extLst>
              <a:ext uri="{FF2B5EF4-FFF2-40B4-BE49-F238E27FC236}">
                <a16:creationId xmlns:a16="http://schemas.microsoft.com/office/drawing/2014/main" id="{062A81AC-DC33-11AA-C12B-FE964744FB6A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/>
              <a:t>R160 – Space and ancillaries</a:t>
            </a:r>
            <a:endParaRPr lang="es-ES" b="1" dirty="0"/>
          </a:p>
        </p:txBody>
      </p:sp>
      <p:sp>
        <p:nvSpPr>
          <p:cNvPr id="32" name="pole tekstowe 28">
            <a:extLst>
              <a:ext uri="{FF2B5EF4-FFF2-40B4-BE49-F238E27FC236}">
                <a16:creationId xmlns:a16="http://schemas.microsoft.com/office/drawing/2014/main" id="{133CC0E6-79D0-5487-37A9-2FC02C02D210}"/>
              </a:ext>
            </a:extLst>
          </p:cNvPr>
          <p:cNvSpPr txBox="1"/>
          <p:nvPr/>
        </p:nvSpPr>
        <p:spPr>
          <a:xfrm>
            <a:off x="0" y="604466"/>
            <a:ext cx="4801772" cy="433965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R160 (292 m</a:t>
            </a:r>
            <a:r>
              <a:rPr kumimoji="0" lang="es-ES" altLang="es-ES" sz="1200" b="0" i="0" u="none" strike="noStrike" cap="none" normalizeH="0" baseline="3000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2</a:t>
            </a: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; 8 m high)</a:t>
            </a:r>
            <a:endParaRPr kumimoji="0" lang="es-ES" altLang="es-E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34" charset="-128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altLang="es-ES" sz="1200">
                <a:latin typeface="Arial Unicode MS" panose="020B0604020202020204" pitchFamily="34" charset="-128"/>
              </a:rPr>
              <a:t>Placed downstream to the Test Cell (R130)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altLang="es-ES" sz="1200">
                <a:latin typeface="Arial Unicode MS" panose="020B0604020202020204" pitchFamily="34" charset="-128"/>
              </a:rPr>
              <a:t>Test Systems Ancillaries (TSA)</a:t>
            </a:r>
            <a:endParaRPr lang="es-ES" altLang="es-ES" sz="1200" dirty="0">
              <a:latin typeface="Arial Unicode MS" panose="020B0604020202020204" pitchFamily="34" charset="-128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GICS (Gas Inventory Control System)</a:t>
            </a: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Provides the</a:t>
            </a:r>
            <a:r>
              <a:rPr kumimoji="0" lang="es-ES" altLang="es-ES" sz="1200" b="0" i="0" u="none" strike="noStrike" cap="none" normalizeH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gas specimen (He, Ar) and pressure inside.</a:t>
            </a:r>
            <a:endParaRPr kumimoji="0" lang="es-ES" altLang="es-ES" sz="12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34" charset="-128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GPS 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(Gas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Purification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Unit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</a:t>
            </a: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Conditions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the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atmosphere</a:t>
            </a: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temperature 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and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purity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WCS (</a:t>
            </a: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Water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Cooling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System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)</a:t>
            </a: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Provides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cooling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to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 TC </a:t>
            </a: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Liner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 and </a:t>
            </a: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external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 TC </a:t>
            </a: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components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.</a:t>
            </a:r>
            <a:endParaRPr kumimoji="0" lang="es-ES" altLang="es-E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34" charset="-128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HCS-LP (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Helium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Cooling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System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– Low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Pressure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</a:t>
            </a: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Provides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helium</a:t>
            </a: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cooling (3.5 bar)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to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the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HFTM.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HCS-MP (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Helium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Cooling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System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–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Mid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Pressure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</a:t>
            </a: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Provides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helium</a:t>
            </a: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cooling</a:t>
            </a:r>
            <a:r>
              <a:rPr lang="es-ES" altLang="es-ES" sz="1200"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to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Other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Irradiation</a:t>
            </a: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Modules.</a:t>
            </a:r>
            <a:endParaRPr kumimoji="0" lang="es-ES" altLang="es-E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Rooms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baseline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for</a:t>
            </a:r>
            <a:r>
              <a:rPr kumimoji="0" lang="es-ES" altLang="es-ES" sz="12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lang="es-ES" altLang="es-ES" sz="1200">
                <a:latin typeface="Arial Unicode MS" panose="020B0604020202020204" pitchFamily="34" charset="-128"/>
              </a:rPr>
              <a:t>TSA and Complementary Experiments with neutrons</a:t>
            </a:r>
            <a:endParaRPr lang="es-ES" altLang="es-ES" sz="1200" dirty="0">
              <a:latin typeface="Arial Unicode MS" panose="020B0604020202020204" pitchFamily="34" charset="-128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R151 (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Tritium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Room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</a:t>
            </a: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Purification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Units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for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GPS, HCS-MP y HCS-LP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R149</a:t>
            </a: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GICS,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rest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of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GPS, WCS, HCS-MP and HCS-LP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altLang="es-ES" sz="1200">
                <a:latin typeface="Arial Unicode MS" panose="020B0604020202020204" pitchFamily="34" charset="-128"/>
                <a:sym typeface="Wingdings" panose="05000000000000000000" pitchFamily="2" charset="2"/>
              </a:rPr>
              <a:t>R163: Ancillary Room for Complementary Experiments</a:t>
            </a:r>
            <a:endParaRPr kumimoji="0" lang="es-ES" altLang="es-E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A43CDBAA-F467-29E2-CE3D-00B9D5BED7B4}"/>
              </a:ext>
            </a:extLst>
          </p:cNvPr>
          <p:cNvSpPr txBox="1">
            <a:spLocks/>
          </p:cNvSpPr>
          <p:nvPr/>
        </p:nvSpPr>
        <p:spPr>
          <a:xfrm>
            <a:off x="7450543" y="3594353"/>
            <a:ext cx="6295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66FF"/>
                </a:solidFill>
              </a:defRPr>
            </a:lvl1pPr>
          </a:lstStyle>
          <a:p>
            <a:r>
              <a:rPr lang="es-ES" sz="1200">
                <a:solidFill>
                  <a:srgbClr val="00B050"/>
                </a:solidFill>
              </a:rPr>
              <a:t>R149</a:t>
            </a:r>
            <a:endParaRPr lang="es-ES" sz="1200" dirty="0">
              <a:solidFill>
                <a:srgbClr val="00B050"/>
              </a:solidFill>
            </a:endParaRPr>
          </a:p>
        </p:txBody>
      </p:sp>
      <p:sp>
        <p:nvSpPr>
          <p:cNvPr id="37" name="Título 1">
            <a:extLst>
              <a:ext uri="{FF2B5EF4-FFF2-40B4-BE49-F238E27FC236}">
                <a16:creationId xmlns:a16="http://schemas.microsoft.com/office/drawing/2014/main" id="{A43CDBAA-F467-29E2-CE3D-00B9D5BED7B4}"/>
              </a:ext>
            </a:extLst>
          </p:cNvPr>
          <p:cNvSpPr txBox="1">
            <a:spLocks/>
          </p:cNvSpPr>
          <p:nvPr/>
        </p:nvSpPr>
        <p:spPr>
          <a:xfrm>
            <a:off x="5813441" y="2109565"/>
            <a:ext cx="6295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66FF"/>
                </a:solidFill>
              </a:defRPr>
            </a:lvl1pPr>
          </a:lstStyle>
          <a:p>
            <a:r>
              <a:rPr lang="es-ES" sz="1200">
                <a:solidFill>
                  <a:srgbClr val="00B050"/>
                </a:solidFill>
              </a:rPr>
              <a:t>R151</a:t>
            </a:r>
            <a:endParaRPr lang="es-ES" sz="1200" dirty="0">
              <a:solidFill>
                <a:srgbClr val="00B050"/>
              </a:solidFill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4703923" y="722590"/>
            <a:ext cx="4479548" cy="4055515"/>
            <a:chOff x="4703923" y="722590"/>
            <a:chExt cx="4479548" cy="4055515"/>
          </a:xfrm>
        </p:grpSpPr>
        <p:grpSp>
          <p:nvGrpSpPr>
            <p:cNvPr id="5" name="Grupo 4"/>
            <p:cNvGrpSpPr/>
            <p:nvPr/>
          </p:nvGrpSpPr>
          <p:grpSpPr>
            <a:xfrm>
              <a:off x="4703923" y="722590"/>
              <a:ext cx="4387803" cy="4055515"/>
              <a:chOff x="4703923" y="722590"/>
              <a:chExt cx="4387803" cy="4055515"/>
            </a:xfrm>
          </p:grpSpPr>
          <p:grpSp>
            <p:nvGrpSpPr>
              <p:cNvPr id="14" name="Grupo 13"/>
              <p:cNvGrpSpPr>
                <a:grpSpLocks noChangeAspect="1"/>
              </p:cNvGrpSpPr>
              <p:nvPr/>
            </p:nvGrpSpPr>
            <p:grpSpPr>
              <a:xfrm>
                <a:off x="4703923" y="722590"/>
                <a:ext cx="4387803" cy="4055515"/>
                <a:chOff x="5005033" y="914576"/>
                <a:chExt cx="3652643" cy="3376029"/>
              </a:xfrm>
            </p:grpSpPr>
            <p:grpSp>
              <p:nvGrpSpPr>
                <p:cNvPr id="9" name="Grupo 8"/>
                <p:cNvGrpSpPr>
                  <a:grpSpLocks noChangeAspect="1"/>
                </p:cNvGrpSpPr>
                <p:nvPr/>
              </p:nvGrpSpPr>
              <p:grpSpPr>
                <a:xfrm>
                  <a:off x="5086401" y="914576"/>
                  <a:ext cx="3571275" cy="3376029"/>
                  <a:chOff x="4860033" y="1282768"/>
                  <a:chExt cx="3315556" cy="3134291"/>
                </a:xfrm>
              </p:grpSpPr>
              <p:grpSp>
                <p:nvGrpSpPr>
                  <p:cNvPr id="3" name="Grupo 2">
                    <a:extLst>
                      <a:ext uri="{FF2B5EF4-FFF2-40B4-BE49-F238E27FC236}">
                        <a16:creationId xmlns:a16="http://schemas.microsoft.com/office/drawing/2014/main" id="{D89C309B-92D2-7ECF-8AE9-72FB7AB21922}"/>
                      </a:ext>
                    </a:extLst>
                  </p:cNvPr>
                  <p:cNvGrpSpPr/>
                  <p:nvPr/>
                </p:nvGrpSpPr>
                <p:grpSpPr>
                  <a:xfrm>
                    <a:off x="4860033" y="1282768"/>
                    <a:ext cx="3315556" cy="3134291"/>
                    <a:chOff x="5652120" y="2412728"/>
                    <a:chExt cx="2387200" cy="2256689"/>
                  </a:xfrm>
                </p:grpSpPr>
                <p:pic>
                  <p:nvPicPr>
                    <p:cNvPr id="11" name="Imagen 10">
                      <a:extLst>
                        <a:ext uri="{FF2B5EF4-FFF2-40B4-BE49-F238E27FC236}">
                          <a16:creationId xmlns:a16="http://schemas.microsoft.com/office/drawing/2014/main" id="{EBB3D945-4E90-5820-FD64-64A28E8AD3B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 rotWithShape="1">
                    <a:blip r:embed="rId2"/>
                    <a:srcRect l="59791" t="50941" r="14041" b="3285"/>
                    <a:stretch/>
                  </p:blipFill>
                  <p:spPr>
                    <a:xfrm>
                      <a:off x="5652120" y="2412728"/>
                      <a:ext cx="2387200" cy="2256689"/>
                    </a:xfrm>
                    <a:prstGeom prst="rect">
                      <a:avLst/>
                    </a:prstGeom>
                  </p:spPr>
                </p:pic>
                <p:sp>
                  <p:nvSpPr>
                    <p:cNvPr id="2" name="Rectángulo 1">
                      <a:extLst>
                        <a:ext uri="{FF2B5EF4-FFF2-40B4-BE49-F238E27FC236}">
                          <a16:creationId xmlns:a16="http://schemas.microsoft.com/office/drawing/2014/main" id="{7AFA0B3A-26F6-55A9-09FC-8A12FFE7233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6768000" y="2520000"/>
                      <a:ext cx="1188000" cy="486000"/>
                    </a:xfrm>
                    <a:prstGeom prst="rect">
                      <a:avLst/>
                    </a:prstGeom>
                    <a:noFill/>
                    <a:ln>
                      <a:solidFill>
                        <a:srgbClr val="FFFF00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  <p:sp>
                <p:nvSpPr>
                  <p:cNvPr id="12" name="Rectángulo 11">
                    <a:extLst>
                      <a:ext uri="{FF2B5EF4-FFF2-40B4-BE49-F238E27FC236}">
                        <a16:creationId xmlns:a16="http://schemas.microsoft.com/office/drawing/2014/main" id="{E61266AB-B2F1-E0ED-937C-30BCB9F9CDCA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5219865" y="2331756"/>
                    <a:ext cx="1125000" cy="300033"/>
                  </a:xfrm>
                  <a:prstGeom prst="rect">
                    <a:avLst/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sp>
                <p:nvSpPr>
                  <p:cNvPr id="15" name="Rectángulo 14">
                    <a:extLst>
                      <a:ext uri="{FF2B5EF4-FFF2-40B4-BE49-F238E27FC236}">
                        <a16:creationId xmlns:a16="http://schemas.microsoft.com/office/drawing/2014/main" id="{C44873EE-F359-8AA0-DB7F-2B6015C95F51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7817093" y="2181756"/>
                    <a:ext cx="260000" cy="450000"/>
                  </a:xfrm>
                  <a:prstGeom prst="rect">
                    <a:avLst/>
                  </a:prstGeom>
                  <a:noFill/>
                  <a:ln>
                    <a:solidFill>
                      <a:srgbClr val="00B05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  <p:cxnSp>
                <p:nvCxnSpPr>
                  <p:cNvPr id="17" name="Conector recto 16">
                    <a:extLst>
                      <a:ext uri="{FF2B5EF4-FFF2-40B4-BE49-F238E27FC236}">
                        <a16:creationId xmlns:a16="http://schemas.microsoft.com/office/drawing/2014/main" id="{6D7939A6-C72F-03F5-FFD4-C6A9932F0E3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84865" y="2681756"/>
                    <a:ext cx="750000" cy="0"/>
                  </a:xfrm>
                  <a:prstGeom prst="line">
                    <a:avLst/>
                  </a:prstGeom>
                  <a:ln w="254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Conector recto 18">
                    <a:extLst>
                      <a:ext uri="{FF2B5EF4-FFF2-40B4-BE49-F238E27FC236}">
                        <a16:creationId xmlns:a16="http://schemas.microsoft.com/office/drawing/2014/main" id="{66D69BD9-A673-1A06-E658-E74EFE5B13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39865" y="2681756"/>
                    <a:ext cx="650000" cy="729"/>
                  </a:xfrm>
                  <a:prstGeom prst="line">
                    <a:avLst/>
                  </a:prstGeom>
                  <a:ln w="254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Conector recto 20">
                    <a:extLst>
                      <a:ext uri="{FF2B5EF4-FFF2-40B4-BE49-F238E27FC236}">
                        <a16:creationId xmlns:a16="http://schemas.microsoft.com/office/drawing/2014/main" id="{3CCEE066-AA0C-E54A-AF0C-60DF39AE69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194865" y="2686756"/>
                    <a:ext cx="0" cy="450000"/>
                  </a:xfrm>
                  <a:prstGeom prst="line">
                    <a:avLst/>
                  </a:prstGeom>
                  <a:ln w="254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Conector recto 24">
                    <a:extLst>
                      <a:ext uri="{FF2B5EF4-FFF2-40B4-BE49-F238E27FC236}">
                        <a16:creationId xmlns:a16="http://schemas.microsoft.com/office/drawing/2014/main" id="{430EA7AA-DE69-B817-4B05-54222AC5BE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34865" y="3146756"/>
                    <a:ext cx="860000" cy="0"/>
                  </a:xfrm>
                  <a:prstGeom prst="line">
                    <a:avLst/>
                  </a:prstGeom>
                  <a:ln w="254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Conector recto 26">
                    <a:extLst>
                      <a:ext uri="{FF2B5EF4-FFF2-40B4-BE49-F238E27FC236}">
                        <a16:creationId xmlns:a16="http://schemas.microsoft.com/office/drawing/2014/main" id="{9E63A843-9E12-DFC4-ABAA-35C04E9941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344865" y="3146756"/>
                    <a:ext cx="0" cy="740000"/>
                  </a:xfrm>
                  <a:prstGeom prst="line">
                    <a:avLst/>
                  </a:prstGeom>
                  <a:ln w="254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Conector recto 28">
                    <a:extLst>
                      <a:ext uri="{FF2B5EF4-FFF2-40B4-BE49-F238E27FC236}">
                        <a16:creationId xmlns:a16="http://schemas.microsoft.com/office/drawing/2014/main" id="{A0DEF47C-1BF0-B9B3-00D2-F18DDC5F93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74865" y="3886392"/>
                    <a:ext cx="170000" cy="0"/>
                  </a:xfrm>
                  <a:prstGeom prst="line">
                    <a:avLst/>
                  </a:prstGeom>
                  <a:ln w="254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Conector recto 30">
                    <a:extLst>
                      <a:ext uri="{FF2B5EF4-FFF2-40B4-BE49-F238E27FC236}">
                        <a16:creationId xmlns:a16="http://schemas.microsoft.com/office/drawing/2014/main" id="{AD7AD9B7-8E89-BD9F-F39D-C4AEBD5A51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94865" y="3886392"/>
                    <a:ext cx="0" cy="475000"/>
                  </a:xfrm>
                  <a:prstGeom prst="line">
                    <a:avLst/>
                  </a:prstGeom>
                  <a:ln w="254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Conector recto 32">
                    <a:extLst>
                      <a:ext uri="{FF2B5EF4-FFF2-40B4-BE49-F238E27FC236}">
                        <a16:creationId xmlns:a16="http://schemas.microsoft.com/office/drawing/2014/main" id="{55A49CDA-0DE7-3B9F-5684-C372847E8B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194865" y="4351756"/>
                    <a:ext cx="2215000" cy="0"/>
                  </a:xfrm>
                  <a:prstGeom prst="line">
                    <a:avLst/>
                  </a:prstGeom>
                  <a:ln w="254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Conector recto 35">
                    <a:extLst>
                      <a:ext uri="{FF2B5EF4-FFF2-40B4-BE49-F238E27FC236}">
                        <a16:creationId xmlns:a16="http://schemas.microsoft.com/office/drawing/2014/main" id="{DE9F0D7D-DCD2-91E5-E2EE-F5F1426B4B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09865" y="3856756"/>
                    <a:ext cx="0" cy="505000"/>
                  </a:xfrm>
                  <a:prstGeom prst="line">
                    <a:avLst/>
                  </a:prstGeom>
                  <a:ln w="254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Conector recto 37">
                    <a:extLst>
                      <a:ext uri="{FF2B5EF4-FFF2-40B4-BE49-F238E27FC236}">
                        <a16:creationId xmlns:a16="http://schemas.microsoft.com/office/drawing/2014/main" id="{48576D1C-74BC-68F8-61B7-F50FE7D860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09865" y="3846756"/>
                    <a:ext cx="680000" cy="0"/>
                  </a:xfrm>
                  <a:prstGeom prst="line">
                    <a:avLst/>
                  </a:prstGeom>
                  <a:ln w="254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0" name="Conector recto 39">
                    <a:extLst>
                      <a:ext uri="{FF2B5EF4-FFF2-40B4-BE49-F238E27FC236}">
                        <a16:creationId xmlns:a16="http://schemas.microsoft.com/office/drawing/2014/main" id="{67A173D3-1B59-3652-D0C4-98BC2E14DD7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8069865" y="2681756"/>
                    <a:ext cx="0" cy="1165000"/>
                  </a:xfrm>
                  <a:prstGeom prst="line">
                    <a:avLst/>
                  </a:prstGeom>
                  <a:ln w="254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2" name="Conector recto 41">
                    <a:extLst>
                      <a:ext uri="{FF2B5EF4-FFF2-40B4-BE49-F238E27FC236}">
                        <a16:creationId xmlns:a16="http://schemas.microsoft.com/office/drawing/2014/main" id="{A34AC850-3833-03B6-774C-DA2E0249D6A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7446473" y="2681756"/>
                    <a:ext cx="0" cy="110000"/>
                  </a:xfrm>
                  <a:prstGeom prst="line">
                    <a:avLst/>
                  </a:prstGeom>
                  <a:ln w="254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4" name="Conector recto 43">
                    <a:extLst>
                      <a:ext uri="{FF2B5EF4-FFF2-40B4-BE49-F238E27FC236}">
                        <a16:creationId xmlns:a16="http://schemas.microsoft.com/office/drawing/2014/main" id="{4953128A-DEA3-EC8D-ABC9-B3ABED4394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30354" y="2681756"/>
                    <a:ext cx="0" cy="110000"/>
                  </a:xfrm>
                  <a:prstGeom prst="line">
                    <a:avLst/>
                  </a:prstGeom>
                  <a:ln w="254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5" name="Conector recto 44">
                    <a:extLst>
                      <a:ext uri="{FF2B5EF4-FFF2-40B4-BE49-F238E27FC236}">
                        <a16:creationId xmlns:a16="http://schemas.microsoft.com/office/drawing/2014/main" id="{B0CCBD72-B8B0-0DDE-283C-C078310F9C2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6933479" y="2803775"/>
                    <a:ext cx="522500" cy="0"/>
                  </a:xfrm>
                  <a:prstGeom prst="line">
                    <a:avLst/>
                  </a:prstGeom>
                  <a:ln w="25400">
                    <a:solidFill>
                      <a:srgbClr val="00B05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" name="Grupo 12"/>
                <p:cNvGrpSpPr/>
                <p:nvPr/>
              </p:nvGrpSpPr>
              <p:grpSpPr>
                <a:xfrm>
                  <a:off x="5005033" y="1409766"/>
                  <a:ext cx="2894398" cy="508830"/>
                  <a:chOff x="5005033" y="1409766"/>
                  <a:chExt cx="2894398" cy="508830"/>
                </a:xfrm>
              </p:grpSpPr>
              <p:cxnSp>
                <p:nvCxnSpPr>
                  <p:cNvPr id="34" name="Łącznik prosty ze strzałką 6"/>
                  <p:cNvCxnSpPr/>
                  <p:nvPr/>
                </p:nvCxnSpPr>
                <p:spPr>
                  <a:xfrm flipV="1">
                    <a:off x="5005033" y="1707176"/>
                    <a:ext cx="1185643" cy="211420"/>
                  </a:xfrm>
                  <a:prstGeom prst="straightConnector1">
                    <a:avLst/>
                  </a:prstGeom>
                  <a:ln w="31750" cmpd="sng">
                    <a:solidFill>
                      <a:srgbClr val="FF0000"/>
                    </a:solidFill>
                    <a:tailEnd type="triangl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Łącznik prosty ze strzałką 27"/>
                  <p:cNvCxnSpPr/>
                  <p:nvPr/>
                </p:nvCxnSpPr>
                <p:spPr>
                  <a:xfrm flipV="1">
                    <a:off x="6233703" y="1409766"/>
                    <a:ext cx="1665728" cy="279507"/>
                  </a:xfrm>
                  <a:prstGeom prst="straightConnector1">
                    <a:avLst/>
                  </a:prstGeom>
                  <a:ln w="31750" cmpd="sng">
                    <a:solidFill>
                      <a:srgbClr val="FF0000"/>
                    </a:solidFill>
                    <a:prstDash val="sysDot"/>
                    <a:tailEnd type="none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43" name="Título 1">
                <a:extLst>
                  <a:ext uri="{FF2B5EF4-FFF2-40B4-BE49-F238E27FC236}">
                    <a16:creationId xmlns:a16="http://schemas.microsoft.com/office/drawing/2014/main" id="{A43CDBAA-F467-29E2-CE3D-00B9D5BED7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7450542" y="3594353"/>
                <a:ext cx="62951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400" b="1">
                    <a:solidFill>
                      <a:srgbClr val="FF66FF"/>
                    </a:solidFill>
                  </a:defRPr>
                </a:lvl1pPr>
              </a:lstStyle>
              <a:p>
                <a:r>
                  <a:rPr lang="es-ES" sz="1200">
                    <a:solidFill>
                      <a:srgbClr val="00B050"/>
                    </a:solidFill>
                  </a:rPr>
                  <a:t>R149</a:t>
                </a:r>
                <a:endParaRPr lang="es-ES" sz="1200" dirty="0">
                  <a:solidFill>
                    <a:srgbClr val="00B050"/>
                  </a:solidFill>
                </a:endParaRPr>
              </a:p>
            </p:txBody>
          </p:sp>
          <p:sp>
            <p:nvSpPr>
              <p:cNvPr id="46" name="Título 1">
                <a:extLst>
                  <a:ext uri="{FF2B5EF4-FFF2-40B4-BE49-F238E27FC236}">
                    <a16:creationId xmlns:a16="http://schemas.microsoft.com/office/drawing/2014/main" id="{A43CDBAA-F467-29E2-CE3D-00B9D5BED7B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5813440" y="2109565"/>
                <a:ext cx="62951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>
                <a:defPPr>
                  <a:defRPr lang="en-US"/>
                </a:defPPr>
                <a:lvl1pPr>
                  <a:defRPr sz="2400" b="1">
                    <a:solidFill>
                      <a:srgbClr val="FF66FF"/>
                    </a:solidFill>
                  </a:defRPr>
                </a:lvl1pPr>
              </a:lstStyle>
              <a:p>
                <a:r>
                  <a:rPr lang="es-ES" sz="1200">
                    <a:solidFill>
                      <a:srgbClr val="00B050"/>
                    </a:solidFill>
                  </a:rPr>
                  <a:t>R151</a:t>
                </a:r>
                <a:endParaRPr lang="es-ES" sz="1200" dirty="0">
                  <a:solidFill>
                    <a:srgbClr val="00B050"/>
                  </a:solidFill>
                </a:endParaRPr>
              </a:p>
            </p:txBody>
          </p:sp>
        </p:grpSp>
        <p:sp>
          <p:nvSpPr>
            <p:cNvPr id="41" name="Título 1">
              <a:extLst>
                <a:ext uri="{FF2B5EF4-FFF2-40B4-BE49-F238E27FC236}">
                  <a16:creationId xmlns:a16="http://schemas.microsoft.com/office/drawing/2014/main" id="{A43CDBAA-F467-29E2-CE3D-00B9D5BED7B4}"/>
                </a:ext>
              </a:extLst>
            </p:cNvPr>
            <p:cNvSpPr txBox="1">
              <a:spLocks/>
            </p:cNvSpPr>
            <p:nvPr/>
          </p:nvSpPr>
          <p:spPr>
            <a:xfrm>
              <a:off x="8646836" y="2063177"/>
              <a:ext cx="536635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2400" b="1">
                  <a:solidFill>
                    <a:srgbClr val="FF66FF"/>
                  </a:solidFill>
                </a:defRPr>
              </a:lvl1pPr>
            </a:lstStyle>
            <a:p>
              <a:r>
                <a:rPr lang="es-ES" sz="1200">
                  <a:solidFill>
                    <a:srgbClr val="00B050"/>
                  </a:solidFill>
                </a:rPr>
                <a:t>R163</a:t>
              </a:r>
              <a:endParaRPr lang="es-ES" sz="1200" dirty="0">
                <a:solidFill>
                  <a:srgbClr val="00B050"/>
                </a:solidFill>
              </a:endParaRPr>
            </a:p>
          </p:txBody>
        </p:sp>
      </p:grpSp>
      <p:pic>
        <p:nvPicPr>
          <p:cNvPr id="39" name="Picture 3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7D73110-7786-1CD1-8B78-4C80B8E69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</p:spTree>
    <p:extLst>
      <p:ext uri="{BB962C8B-B14F-4D97-AF65-F5344CB8AC3E}">
        <p14:creationId xmlns:p14="http://schemas.microsoft.com/office/powerpoint/2010/main" val="40977295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ole tekstowe 28">
            <a:extLst>
              <a:ext uri="{FF2B5EF4-FFF2-40B4-BE49-F238E27FC236}">
                <a16:creationId xmlns:a16="http://schemas.microsoft.com/office/drawing/2014/main" id="{133CC0E6-79D0-5487-37A9-2FC02C02D210}"/>
              </a:ext>
            </a:extLst>
          </p:cNvPr>
          <p:cNvSpPr txBox="1"/>
          <p:nvPr/>
        </p:nvSpPr>
        <p:spPr>
          <a:xfrm>
            <a:off x="11701" y="843558"/>
            <a:ext cx="8040997" cy="39703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altLang="es-ES">
                <a:latin typeface="Arial Unicode MS" panose="020B0604020202020204" pitchFamily="34" charset="-128"/>
              </a:rPr>
              <a:t>Fundamental particle physics studies with cold and ultra-cold neutrons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altLang="es-ES">
                <a:latin typeface="Arial Unicode MS" panose="020B0604020202020204" pitchFamily="34" charset="-128"/>
              </a:rPr>
              <a:t>Neutron scattering experiments with moderated neutron beams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altLang="es-ES">
                <a:latin typeface="Arial Unicode MS" panose="020B0604020202020204" pitchFamily="34" charset="-128"/>
              </a:rPr>
              <a:t>Experiments with samples exposed to neutrons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>
                <a:latin typeface="Arial Unicode MS" panose="020B0604020202020204" pitchFamily="34" charset="-128"/>
              </a:rPr>
              <a:t>Analysis of neutron-rich isotopes production by neutron induced fission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>
                <a:latin typeface="Arial Unicode MS" panose="020B0604020202020204" pitchFamily="34" charset="-128"/>
              </a:rPr>
              <a:t>Maxwellian-averaged capture cross-section for some stellar nuclear reactions by activation techniques with neutrons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>
                <a:latin typeface="Arial Unicode MS" panose="020B0604020202020204" pitchFamily="34" charset="-128"/>
              </a:rPr>
              <a:t>Analysis of radioisotope production routes by nuclear decay induced reactions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>
                <a:latin typeface="Arial Unicode MS" panose="020B0604020202020204" pitchFamily="34" charset="-128"/>
              </a:rPr>
              <a:t>Characterization of materials by radiation analysis (for medicine, chemistry, biology, forensics,…)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>
                <a:latin typeface="Arial Unicode MS" panose="020B0604020202020204" pitchFamily="34" charset="-128"/>
              </a:rPr>
              <a:t>Imaging techniques with neutrons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>
                <a:latin typeface="Arial Unicode MS" panose="020B0604020202020204" pitchFamily="34" charset="-128"/>
              </a:rPr>
              <a:t>Fast neutron irradiation of components, devices or bio-samples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>
                <a:latin typeface="Arial Unicode MS" panose="020B0604020202020204" pitchFamily="34" charset="-128"/>
              </a:rPr>
              <a:t>Medical treatment of patients using neutrons.</a:t>
            </a:r>
          </a:p>
        </p:txBody>
      </p:sp>
      <p:sp>
        <p:nvSpPr>
          <p:cNvPr id="35" name="Título 1">
            <a:extLst>
              <a:ext uri="{FF2B5EF4-FFF2-40B4-BE49-F238E27FC236}">
                <a16:creationId xmlns:a16="http://schemas.microsoft.com/office/drawing/2014/main" id="{062A81AC-DC33-11AA-C12B-FE964744FB6A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/>
              <a:t>R160 – Potential experiments with neutrons</a:t>
            </a:r>
            <a:endParaRPr lang="es-ES" b="1" dirty="0"/>
          </a:p>
        </p:txBody>
      </p:sp>
      <p:pic>
        <p:nvPicPr>
          <p:cNvPr id="8" name="Picture 3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3">
            <a:extLst>
              <a:ext uri="{FF2B5EF4-FFF2-40B4-BE49-F238E27FC236}">
                <a16:creationId xmlns:a16="http://schemas.microsoft.com/office/drawing/2014/main" id="{EED6FA33-F3B5-F183-7891-4B68CE6B7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</p:spTree>
    <p:extLst>
      <p:ext uri="{BB962C8B-B14F-4D97-AF65-F5344CB8AC3E}">
        <p14:creationId xmlns:p14="http://schemas.microsoft.com/office/powerpoint/2010/main" val="42591149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ítulo 1">
            <a:extLst>
              <a:ext uri="{FF2B5EF4-FFF2-40B4-BE49-F238E27FC236}">
                <a16:creationId xmlns:a16="http://schemas.microsoft.com/office/drawing/2014/main" id="{062A81AC-DC33-11AA-C12B-FE964744FB6A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/>
              <a:t>R026 – Space and ancillaries </a:t>
            </a:r>
            <a:endParaRPr lang="es-ES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3"/>
          <a:srcRect l="6688" t="20588" r="4326" b="10100"/>
          <a:stretch/>
        </p:blipFill>
        <p:spPr>
          <a:xfrm>
            <a:off x="827584" y="1635645"/>
            <a:ext cx="7502314" cy="3287011"/>
          </a:xfrm>
          <a:prstGeom prst="rect">
            <a:avLst/>
          </a:prstGeom>
        </p:spPr>
      </p:pic>
      <p:sp>
        <p:nvSpPr>
          <p:cNvPr id="65" name="pole tekstowe 28">
            <a:extLst>
              <a:ext uri="{FF2B5EF4-FFF2-40B4-BE49-F238E27FC236}">
                <a16:creationId xmlns:a16="http://schemas.microsoft.com/office/drawing/2014/main" id="{133CC0E6-79D0-5487-37A9-2FC02C02D210}"/>
              </a:ext>
            </a:extLst>
          </p:cNvPr>
          <p:cNvSpPr txBox="1"/>
          <p:nvPr/>
        </p:nvSpPr>
        <p:spPr>
          <a:xfrm>
            <a:off x="899592" y="568932"/>
            <a:ext cx="6984776" cy="107721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/>
              <a:t>Area: 2609 m</a:t>
            </a:r>
            <a:r>
              <a:rPr lang="es-ES" sz="1600" baseline="30000"/>
              <a:t>2</a:t>
            </a:r>
            <a:r>
              <a:rPr lang="es-ES" sz="1600"/>
              <a:t>  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/>
              <a:t>Height: 7.5 m (dashed area) / 8.5 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/>
              <a:t>Huge area likely able to include many ancillaries and appropriate shieldings for the experiments to be held in there.</a:t>
            </a:r>
            <a:endParaRPr lang="es-ES" sz="1600" dirty="0"/>
          </a:p>
        </p:txBody>
      </p:sp>
      <p:pic>
        <p:nvPicPr>
          <p:cNvPr id="9" name="Picture 3" descr="image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3">
            <a:extLst>
              <a:ext uri="{FF2B5EF4-FFF2-40B4-BE49-F238E27FC236}">
                <a16:creationId xmlns:a16="http://schemas.microsoft.com/office/drawing/2014/main" id="{41BF55D6-29C4-0D2D-4DFD-745FB2A89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</p:spTree>
    <p:extLst>
      <p:ext uri="{BB962C8B-B14F-4D97-AF65-F5344CB8AC3E}">
        <p14:creationId xmlns:p14="http://schemas.microsoft.com/office/powerpoint/2010/main" val="11772929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4" name="Grupo 123"/>
          <p:cNvGrpSpPr/>
          <p:nvPr/>
        </p:nvGrpSpPr>
        <p:grpSpPr>
          <a:xfrm>
            <a:off x="-64193" y="2054509"/>
            <a:ext cx="7713693" cy="3088991"/>
            <a:chOff x="-58610" y="2054509"/>
            <a:chExt cx="7713693" cy="3088991"/>
          </a:xfrm>
        </p:grpSpPr>
        <p:grpSp>
          <p:nvGrpSpPr>
            <p:cNvPr id="45" name="Grupo 44"/>
            <p:cNvGrpSpPr/>
            <p:nvPr/>
          </p:nvGrpSpPr>
          <p:grpSpPr>
            <a:xfrm>
              <a:off x="-16272" y="2054509"/>
              <a:ext cx="7671355" cy="3088991"/>
              <a:chOff x="0" y="2054509"/>
              <a:chExt cx="7671355" cy="3088991"/>
            </a:xfrm>
          </p:grpSpPr>
          <p:grpSp>
            <p:nvGrpSpPr>
              <p:cNvPr id="41" name="Grupo 40"/>
              <p:cNvGrpSpPr/>
              <p:nvPr/>
            </p:nvGrpSpPr>
            <p:grpSpPr>
              <a:xfrm>
                <a:off x="0" y="2054509"/>
                <a:ext cx="7671355" cy="3088991"/>
                <a:chOff x="0" y="2054509"/>
                <a:chExt cx="7671355" cy="3088991"/>
              </a:xfrm>
            </p:grpSpPr>
            <p:grpSp>
              <p:nvGrpSpPr>
                <p:cNvPr id="7" name="Grupo 6"/>
                <p:cNvGrpSpPr/>
                <p:nvPr/>
              </p:nvGrpSpPr>
              <p:grpSpPr>
                <a:xfrm>
                  <a:off x="0" y="2054509"/>
                  <a:ext cx="7671355" cy="3088991"/>
                  <a:chOff x="0" y="2054509"/>
                  <a:chExt cx="7671355" cy="3088991"/>
                </a:xfrm>
              </p:grpSpPr>
              <p:grpSp>
                <p:nvGrpSpPr>
                  <p:cNvPr id="6" name="Grupo 5"/>
                  <p:cNvGrpSpPr>
                    <a:grpSpLocks noChangeAspect="1"/>
                  </p:cNvGrpSpPr>
                  <p:nvPr/>
                </p:nvGrpSpPr>
                <p:grpSpPr>
                  <a:xfrm>
                    <a:off x="0" y="2054509"/>
                    <a:ext cx="7671355" cy="3088991"/>
                    <a:chOff x="395536" y="4227934"/>
                    <a:chExt cx="5688633" cy="2290617"/>
                  </a:xfrm>
                </p:grpSpPr>
                <p:grpSp>
                  <p:nvGrpSpPr>
                    <p:cNvPr id="1076" name="Grupo 1075">
                      <a:extLst>
                        <a:ext uri="{FF2B5EF4-FFF2-40B4-BE49-F238E27FC236}">
                          <a16:creationId xmlns:a16="http://schemas.microsoft.com/office/drawing/2014/main" id="{AB04F0B5-E1BA-35C2-351B-13F5CA57F1E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95536" y="4227934"/>
                      <a:ext cx="5688633" cy="2290617"/>
                      <a:chOff x="1113323" y="4982863"/>
                      <a:chExt cx="3779647" cy="1521934"/>
                    </a:xfrm>
                  </p:grpSpPr>
                  <p:pic>
                    <p:nvPicPr>
                      <p:cNvPr id="4" name="Imagen 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5616" r="44732"/>
                      <a:stretch/>
                    </p:blipFill>
                    <p:spPr>
                      <a:xfrm>
                        <a:off x="1113323" y="4982863"/>
                        <a:ext cx="3779647" cy="1521934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075" name="Grupo 1074">
                        <a:extLst>
                          <a:ext uri="{FF2B5EF4-FFF2-40B4-BE49-F238E27FC236}">
                            <a16:creationId xmlns:a16="http://schemas.microsoft.com/office/drawing/2014/main" id="{D77101F7-3EFC-3E21-D0E4-C2D5EA0221A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808126" y="5686522"/>
                        <a:ext cx="264265" cy="500533"/>
                        <a:chOff x="3808126" y="5686522"/>
                        <a:chExt cx="264265" cy="500533"/>
                      </a:xfrm>
                    </p:grpSpPr>
                    <p:cxnSp>
                      <p:nvCxnSpPr>
                        <p:cNvPr id="15" name="Conector recto 14">
                          <a:extLst>
                            <a:ext uri="{FF2B5EF4-FFF2-40B4-BE49-F238E27FC236}">
                              <a16:creationId xmlns:a16="http://schemas.microsoft.com/office/drawing/2014/main" id="{D03AC67C-46BC-9C48-65E4-2C204651E05D}"/>
                            </a:ext>
                          </a:extLst>
                        </p:cNvPr>
                        <p:cNvCxnSpPr>
                          <a:cxnSpLocks/>
                          <a:stCxn id="29" idx="2"/>
                          <a:endCxn id="114" idx="0"/>
                        </p:cNvCxnSpPr>
                        <p:nvPr/>
                      </p:nvCxnSpPr>
                      <p:spPr>
                        <a:xfrm>
                          <a:off x="3851920" y="5710917"/>
                          <a:ext cx="152416" cy="250379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9" name="Arco 28">
                          <a:extLst>
                            <a:ext uri="{FF2B5EF4-FFF2-40B4-BE49-F238E27FC236}">
                              <a16:creationId xmlns:a16="http://schemas.microsoft.com/office/drawing/2014/main" id="{F5DC684C-5908-9BA4-D848-5166E284C2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179081">
                          <a:off x="3808126" y="5686522"/>
                          <a:ext cx="45719" cy="67153"/>
                        </a:xfrm>
                        <a:prstGeom prst="arc">
                          <a:avLst/>
                        </a:prstGeom>
                        <a:ln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 sz="1100"/>
                        </a:p>
                      </p:txBody>
                    </p:sp>
                    <p:cxnSp>
                      <p:nvCxnSpPr>
                        <p:cNvPr id="33" name="Conector recto 32">
                          <a:extLst>
                            <a:ext uri="{FF2B5EF4-FFF2-40B4-BE49-F238E27FC236}">
                              <a16:creationId xmlns:a16="http://schemas.microsoft.com/office/drawing/2014/main" id="{3CF80D8C-096A-B213-89E8-641320502B2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010385" y="5978502"/>
                          <a:ext cx="0" cy="18837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1036" name="Grupo 1035">
                          <a:extLst>
                            <a:ext uri="{FF2B5EF4-FFF2-40B4-BE49-F238E27FC236}">
                              <a16:creationId xmlns:a16="http://schemas.microsoft.com/office/drawing/2014/main" id="{AD26FABD-D247-456C-D0DD-1B57E2F8D0D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829484" y="5812064"/>
                          <a:ext cx="242907" cy="134179"/>
                          <a:chOff x="3829484" y="5812064"/>
                          <a:chExt cx="242907" cy="134179"/>
                        </a:xfrm>
                      </p:grpSpPr>
                      <p:cxnSp>
                        <p:nvCxnSpPr>
                          <p:cNvPr id="47" name="Conector recto 46">
                            <a:extLst>
                              <a:ext uri="{FF2B5EF4-FFF2-40B4-BE49-F238E27FC236}">
                                <a16:creationId xmlns:a16="http://schemas.microsoft.com/office/drawing/2014/main" id="{CFD29F4B-7A80-68AE-24F3-140A5E442ABD}"/>
                              </a:ext>
                            </a:extLst>
                          </p:cNvPr>
                          <p:cNvCxnSpPr>
                            <a:cxnSpLocks noChangeAspect="1"/>
                          </p:cNvCxnSpPr>
                          <p:nvPr/>
                        </p:nvCxnSpPr>
                        <p:spPr>
                          <a:xfrm>
                            <a:off x="3897349" y="5828289"/>
                            <a:ext cx="59413" cy="98838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8" name="Conector recto 47">
                            <a:extLst>
                              <a:ext uri="{FF2B5EF4-FFF2-40B4-BE49-F238E27FC236}">
                                <a16:creationId xmlns:a16="http://schemas.microsoft.com/office/drawing/2014/main" id="{A3FF83BD-E609-649B-7D19-7B0DF90D008F}"/>
                              </a:ext>
                            </a:extLst>
                          </p:cNvPr>
                          <p:cNvCxnSpPr>
                            <a:cxnSpLocks noChangeAspect="1"/>
                          </p:cNvCxnSpPr>
                          <p:nvPr/>
                        </p:nvCxnSpPr>
                        <p:spPr>
                          <a:xfrm>
                            <a:off x="3949865" y="5835727"/>
                            <a:ext cx="59177" cy="98446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9" name="Conector recto 48">
                            <a:extLst>
                              <a:ext uri="{FF2B5EF4-FFF2-40B4-BE49-F238E27FC236}">
                                <a16:creationId xmlns:a16="http://schemas.microsoft.com/office/drawing/2014/main" id="{65E28970-9AC7-F6ED-D0DE-927B3EBCCE8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830985" y="5816801"/>
                            <a:ext cx="64819" cy="11488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59" name="Conector recto 58">
                            <a:extLst>
                              <a:ext uri="{FF2B5EF4-FFF2-40B4-BE49-F238E27FC236}">
                                <a16:creationId xmlns:a16="http://schemas.microsoft.com/office/drawing/2014/main" id="{948D50BC-4B54-352E-2B4D-6AFE4721FBF5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955056" y="5840915"/>
                            <a:ext cx="106502" cy="18809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60" name="Conector recto 59">
                            <a:extLst>
                              <a:ext uri="{FF2B5EF4-FFF2-40B4-BE49-F238E27FC236}">
                                <a16:creationId xmlns:a16="http://schemas.microsoft.com/office/drawing/2014/main" id="{48029974-840E-AF01-D86E-B217881AC361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007572" y="5934755"/>
                            <a:ext cx="64819" cy="11488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61" name="Conector recto 60">
                            <a:extLst>
                              <a:ext uri="{FF2B5EF4-FFF2-40B4-BE49-F238E27FC236}">
                                <a16:creationId xmlns:a16="http://schemas.microsoft.com/office/drawing/2014/main" id="{99DD9F13-F666-F17A-F88B-3C0DCFE1DFBB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837481" y="5904489"/>
                            <a:ext cx="111931" cy="19250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24" name="Conector recto 1023">
                            <a:extLst>
                              <a:ext uri="{FF2B5EF4-FFF2-40B4-BE49-F238E27FC236}">
                                <a16:creationId xmlns:a16="http://schemas.microsoft.com/office/drawing/2014/main" id="{915399AE-438A-FEB4-4E12-BA4B9472E515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061558" y="5859724"/>
                            <a:ext cx="10833" cy="86519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31" name="Conector recto 1030">
                            <a:extLst>
                              <a:ext uri="{FF2B5EF4-FFF2-40B4-BE49-F238E27FC236}">
                                <a16:creationId xmlns:a16="http://schemas.microsoft.com/office/drawing/2014/main" id="{F1D3139A-A0F3-523E-6D00-3C0F1013C28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829484" y="5812064"/>
                            <a:ext cx="14315" cy="89037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1037" name="Conector recto 1036">
                          <a:extLst>
                            <a:ext uri="{FF2B5EF4-FFF2-40B4-BE49-F238E27FC236}">
                              <a16:creationId xmlns:a16="http://schemas.microsoft.com/office/drawing/2014/main" id="{A35860DB-A6E6-3B65-695D-8A0FDD7BED59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4020934" y="5852825"/>
                          <a:ext cx="45905" cy="76368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1" name="Conector recto 1040">
                          <a:extLst>
                            <a:ext uri="{FF2B5EF4-FFF2-40B4-BE49-F238E27FC236}">
                              <a16:creationId xmlns:a16="http://schemas.microsoft.com/office/drawing/2014/main" id="{F4E3D6AF-0705-E42B-23E5-64CD68EB2ECB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3995467" y="5848438"/>
                          <a:ext cx="55327" cy="92042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3" name="Conector recto 1042">
                          <a:extLst>
                            <a:ext uri="{FF2B5EF4-FFF2-40B4-BE49-F238E27FC236}">
                              <a16:creationId xmlns:a16="http://schemas.microsoft.com/office/drawing/2014/main" id="{316C8F6B-7476-55AF-DAD8-D2C8F0C793FE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3980509" y="5849039"/>
                          <a:ext cx="55327" cy="92042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4" name="Conector recto 1043">
                          <a:extLst>
                            <a:ext uri="{FF2B5EF4-FFF2-40B4-BE49-F238E27FC236}">
                              <a16:creationId xmlns:a16="http://schemas.microsoft.com/office/drawing/2014/main" id="{732D80EA-37EA-E730-26B8-735654E7D550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4044127" y="5859763"/>
                          <a:ext cx="23840" cy="39660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6" name="Conector recto 1045">
                          <a:extLst>
                            <a:ext uri="{FF2B5EF4-FFF2-40B4-BE49-F238E27FC236}">
                              <a16:creationId xmlns:a16="http://schemas.microsoft.com/office/drawing/2014/main" id="{48C43366-813A-0671-499A-1D0FD54C0830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3883390" y="5828289"/>
                          <a:ext cx="57916" cy="96349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8" name="Conector recto 1047">
                          <a:extLst>
                            <a:ext uri="{FF2B5EF4-FFF2-40B4-BE49-F238E27FC236}">
                              <a16:creationId xmlns:a16="http://schemas.microsoft.com/office/drawing/2014/main" id="{AB263EB0-C5A6-BC7D-5D4D-263310E1E94A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3862689" y="5822366"/>
                          <a:ext cx="57916" cy="96349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9" name="Conector recto 1048">
                          <a:extLst>
                            <a:ext uri="{FF2B5EF4-FFF2-40B4-BE49-F238E27FC236}">
                              <a16:creationId xmlns:a16="http://schemas.microsoft.com/office/drawing/2014/main" id="{7EA5711A-684F-9266-E087-DEE219C2BCB1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3848093" y="5822366"/>
                          <a:ext cx="57916" cy="96349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0" name="Conector recto 1049">
                          <a:extLst>
                            <a:ext uri="{FF2B5EF4-FFF2-40B4-BE49-F238E27FC236}">
                              <a16:creationId xmlns:a16="http://schemas.microsoft.com/office/drawing/2014/main" id="{3609B1E5-99A1-EC9B-7C54-FA5E27357584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3833050" y="5824351"/>
                          <a:ext cx="57916" cy="96349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1" name="Conector recto 1050">
                          <a:extLst>
                            <a:ext uri="{FF2B5EF4-FFF2-40B4-BE49-F238E27FC236}">
                              <a16:creationId xmlns:a16="http://schemas.microsoft.com/office/drawing/2014/main" id="{17B4669B-C708-849B-2667-18B30DB89021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3835895" y="5857084"/>
                          <a:ext cx="30005" cy="49916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4" name="Conector recto 1053">
                          <a:extLst>
                            <a:ext uri="{FF2B5EF4-FFF2-40B4-BE49-F238E27FC236}">
                              <a16:creationId xmlns:a16="http://schemas.microsoft.com/office/drawing/2014/main" id="{5C693970-3438-C19D-B83F-77C7DA5F552C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3966509" y="5843345"/>
                          <a:ext cx="57916" cy="96349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5" name="Conector recto 1054">
                          <a:extLst>
                            <a:ext uri="{FF2B5EF4-FFF2-40B4-BE49-F238E27FC236}">
                              <a16:creationId xmlns:a16="http://schemas.microsoft.com/office/drawing/2014/main" id="{3023AB99-E973-7419-1CD0-FBB2792523B0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4010385" y="5852062"/>
                          <a:ext cx="55327" cy="92042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6" name="Conector recto 1055">
                          <a:extLst>
                            <a:ext uri="{FF2B5EF4-FFF2-40B4-BE49-F238E27FC236}">
                              <a16:creationId xmlns:a16="http://schemas.microsoft.com/office/drawing/2014/main" id="{B087E3E9-DC70-D631-D291-E81C317BC86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3878966" y="5827605"/>
                          <a:ext cx="161709" cy="29479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62" name="Conector recto 1061">
                          <a:extLst>
                            <a:ext uri="{FF2B5EF4-FFF2-40B4-BE49-F238E27FC236}">
                              <a16:creationId xmlns:a16="http://schemas.microsoft.com/office/drawing/2014/main" id="{239552D4-C7E6-9466-B98D-225B8CECC0A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3888486" y="5915074"/>
                          <a:ext cx="161709" cy="29479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064" name="Arco 1063">
                          <a:extLst>
                            <a:ext uri="{FF2B5EF4-FFF2-40B4-BE49-F238E27FC236}">
                              <a16:creationId xmlns:a16="http://schemas.microsoft.com/office/drawing/2014/main" id="{8786635F-30F9-2FD5-7192-B5C99193F4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954105" y="6130619"/>
                          <a:ext cx="45719" cy="67153"/>
                        </a:xfrm>
                        <a:prstGeom prst="arc">
                          <a:avLst/>
                        </a:prstGeom>
                        <a:ln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 sz="1100"/>
                        </a:p>
                      </p:txBody>
                    </p:sp>
                    <p:cxnSp>
                      <p:nvCxnSpPr>
                        <p:cNvPr id="1065" name="Conector recto 1064">
                          <a:extLst>
                            <a:ext uri="{FF2B5EF4-FFF2-40B4-BE49-F238E27FC236}">
                              <a16:creationId xmlns:a16="http://schemas.microsoft.com/office/drawing/2014/main" id="{454BD11C-3DC8-E5B4-3B67-F13DCA366B66}"/>
                            </a:ext>
                          </a:extLst>
                        </p:cNvPr>
                        <p:cNvCxnSpPr>
                          <a:cxnSpLocks/>
                          <a:endCxn id="1064" idx="2"/>
                        </p:cNvCxnSpPr>
                        <p:nvPr/>
                      </p:nvCxnSpPr>
                      <p:spPr>
                        <a:xfrm>
                          <a:off x="3835895" y="6159708"/>
                          <a:ext cx="141069" cy="27347"/>
                        </a:xfrm>
                        <a:prstGeom prst="line">
                          <a:avLst/>
                        </a:prstGeom>
                        <a:ln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14" name="Arco 113">
                          <a:extLst>
                            <a:ext uri="{FF2B5EF4-FFF2-40B4-BE49-F238E27FC236}">
                              <a16:creationId xmlns:a16="http://schemas.microsoft.com/office/drawing/2014/main" id="{EB2C11CA-67DF-D62E-7D52-55D7CF87305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64084">
                          <a:off x="3908634" y="5941064"/>
                          <a:ext cx="87215" cy="182713"/>
                        </a:xfrm>
                        <a:prstGeom prst="arc">
                          <a:avLst>
                            <a:gd name="adj1" fmla="val 16709124"/>
                            <a:gd name="adj2" fmla="val 17762508"/>
                          </a:avLst>
                        </a:prstGeom>
                        <a:ln w="19050"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 sz="1100"/>
                        </a:p>
                      </p:txBody>
                    </p:sp>
                    <p:sp>
                      <p:nvSpPr>
                        <p:cNvPr id="115" name="Arco 114">
                          <a:extLst>
                            <a:ext uri="{FF2B5EF4-FFF2-40B4-BE49-F238E27FC236}">
                              <a16:creationId xmlns:a16="http://schemas.microsoft.com/office/drawing/2014/main" id="{F5DC684C-5908-9BA4-D848-5166E284C2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179081">
                          <a:off x="3808126" y="5686522"/>
                          <a:ext cx="45719" cy="67153"/>
                        </a:xfrm>
                        <a:prstGeom prst="arc">
                          <a:avLst/>
                        </a:prstGeom>
                        <a:ln w="19050"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 sz="1100"/>
                        </a:p>
                      </p:txBody>
                    </p:sp>
                    <p:cxnSp>
                      <p:nvCxnSpPr>
                        <p:cNvPr id="116" name="Conector recto 115">
                          <a:extLst>
                            <a:ext uri="{FF2B5EF4-FFF2-40B4-BE49-F238E27FC236}">
                              <a16:creationId xmlns:a16="http://schemas.microsoft.com/office/drawing/2014/main" id="{3CF80D8C-096A-B213-89E8-641320502B2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010386" y="5978502"/>
                          <a:ext cx="0" cy="188372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17" name="Arco 116">
                          <a:extLst>
                            <a:ext uri="{FF2B5EF4-FFF2-40B4-BE49-F238E27FC236}">
                              <a16:creationId xmlns:a16="http://schemas.microsoft.com/office/drawing/2014/main" id="{8786635F-30F9-2FD5-7192-B5C99193F4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954105" y="6130619"/>
                          <a:ext cx="45719" cy="67153"/>
                        </a:xfrm>
                        <a:prstGeom prst="arc">
                          <a:avLst/>
                        </a:prstGeom>
                        <a:ln w="19050"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 sz="1100"/>
                        </a:p>
                      </p:txBody>
                    </p:sp>
                    <p:cxnSp>
                      <p:nvCxnSpPr>
                        <p:cNvPr id="118" name="Conector recto 117">
                          <a:extLst>
                            <a:ext uri="{FF2B5EF4-FFF2-40B4-BE49-F238E27FC236}">
                              <a16:creationId xmlns:a16="http://schemas.microsoft.com/office/drawing/2014/main" id="{454BD11C-3DC8-E5B4-3B67-F13DCA366B66}"/>
                            </a:ext>
                          </a:extLst>
                        </p:cNvPr>
                        <p:cNvCxnSpPr>
                          <a:cxnSpLocks/>
                          <a:endCxn id="117" idx="2"/>
                        </p:cNvCxnSpPr>
                        <p:nvPr/>
                      </p:nvCxnSpPr>
                      <p:spPr>
                        <a:xfrm>
                          <a:off x="3835895" y="6159708"/>
                          <a:ext cx="141069" cy="27347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sp>
                  <p:nvSpPr>
                    <p:cNvPr id="64" name="pole tekstowe 27"/>
                    <p:cNvSpPr txBox="1"/>
                    <p:nvPr/>
                  </p:nvSpPr>
                  <p:spPr>
                    <a:xfrm>
                      <a:off x="1348527" y="5099199"/>
                      <a:ext cx="466849" cy="19399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1100">
                          <a:solidFill>
                            <a:srgbClr val="FF66FF"/>
                          </a:solidFill>
                        </a:rPr>
                        <a:t>Injector</a:t>
                      </a:r>
                      <a:endParaRPr lang="es-ES" sz="1100" dirty="0">
                        <a:solidFill>
                          <a:srgbClr val="FF66FF"/>
                        </a:solidFill>
                      </a:endParaRPr>
                    </a:p>
                  </p:txBody>
                </p:sp>
                <p:sp>
                  <p:nvSpPr>
                    <p:cNvPr id="65" name="pole tekstowe 27"/>
                    <p:cNvSpPr txBox="1"/>
                    <p:nvPr/>
                  </p:nvSpPr>
                  <p:spPr>
                    <a:xfrm>
                      <a:off x="1754770" y="5170530"/>
                      <a:ext cx="356424" cy="19399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1100">
                          <a:solidFill>
                            <a:srgbClr val="FF66FF"/>
                          </a:solidFill>
                        </a:rPr>
                        <a:t>LEBT</a:t>
                      </a:r>
                      <a:endParaRPr lang="es-ES" sz="1100" dirty="0">
                        <a:solidFill>
                          <a:srgbClr val="FF66FF"/>
                        </a:solidFill>
                      </a:endParaRPr>
                    </a:p>
                  </p:txBody>
                </p:sp>
                <p:sp>
                  <p:nvSpPr>
                    <p:cNvPr id="66" name="pole tekstowe 27"/>
                    <p:cNvSpPr txBox="1"/>
                    <p:nvPr/>
                  </p:nvSpPr>
                  <p:spPr>
                    <a:xfrm>
                      <a:off x="2007628" y="5186652"/>
                      <a:ext cx="334095" cy="19399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1100">
                          <a:solidFill>
                            <a:srgbClr val="FF66FF"/>
                          </a:solidFill>
                        </a:rPr>
                        <a:t>RFQ</a:t>
                      </a:r>
                      <a:endParaRPr lang="es-ES" sz="1100" dirty="0">
                        <a:solidFill>
                          <a:srgbClr val="FF66FF"/>
                        </a:solidFill>
                      </a:endParaRPr>
                    </a:p>
                  </p:txBody>
                </p:sp>
                <p:sp>
                  <p:nvSpPr>
                    <p:cNvPr id="68" name="pole tekstowe 27"/>
                    <p:cNvSpPr txBox="1"/>
                    <p:nvPr/>
                  </p:nvSpPr>
                  <p:spPr>
                    <a:xfrm>
                      <a:off x="2252274" y="5248548"/>
                      <a:ext cx="413047" cy="19399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1100">
                          <a:solidFill>
                            <a:srgbClr val="FF66FF"/>
                          </a:solidFill>
                        </a:rPr>
                        <a:t>MEBT</a:t>
                      </a:r>
                      <a:endParaRPr lang="es-ES" sz="1100" dirty="0">
                        <a:solidFill>
                          <a:srgbClr val="FF66FF"/>
                        </a:solidFill>
                      </a:endParaRPr>
                    </a:p>
                  </p:txBody>
                </p:sp>
                <p:sp>
                  <p:nvSpPr>
                    <p:cNvPr id="69" name="pole tekstowe 27"/>
                    <p:cNvSpPr txBox="1"/>
                    <p:nvPr/>
                  </p:nvSpPr>
                  <p:spPr>
                    <a:xfrm>
                      <a:off x="2708904" y="5258239"/>
                      <a:ext cx="843901" cy="3195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s-ES" sz="1100">
                          <a:solidFill>
                            <a:srgbClr val="FF66FF"/>
                          </a:solidFill>
                        </a:rPr>
                        <a:t>Superconducting cavities</a:t>
                      </a:r>
                      <a:endParaRPr lang="es-ES" sz="1100" dirty="0">
                        <a:solidFill>
                          <a:srgbClr val="FF66FF"/>
                        </a:solidFill>
                      </a:endParaRPr>
                    </a:p>
                  </p:txBody>
                </p:sp>
                <p:sp>
                  <p:nvSpPr>
                    <p:cNvPr id="70" name="pole tekstowe 27"/>
                    <p:cNvSpPr txBox="1"/>
                    <p:nvPr/>
                  </p:nvSpPr>
                  <p:spPr>
                    <a:xfrm>
                      <a:off x="3923183" y="5486871"/>
                      <a:ext cx="382645" cy="19399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1100">
                          <a:solidFill>
                            <a:srgbClr val="FF66FF"/>
                          </a:solidFill>
                        </a:rPr>
                        <a:t>HEBT</a:t>
                      </a:r>
                      <a:endParaRPr lang="es-ES" sz="1100" dirty="0">
                        <a:solidFill>
                          <a:srgbClr val="FF66FF"/>
                        </a:solidFill>
                      </a:endParaRPr>
                    </a:p>
                  </p:txBody>
                </p:sp>
                <p:sp>
                  <p:nvSpPr>
                    <p:cNvPr id="71" name="pole tekstowe 27"/>
                    <p:cNvSpPr txBox="1"/>
                    <p:nvPr/>
                  </p:nvSpPr>
                  <p:spPr>
                    <a:xfrm>
                      <a:off x="2284509" y="4853092"/>
                      <a:ext cx="199562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s-ES" sz="1100" b="1">
                          <a:solidFill>
                            <a:srgbClr val="FFFF00"/>
                          </a:solidFill>
                        </a:rPr>
                        <a:t>5</a:t>
                      </a:r>
                      <a:endParaRPr lang="es-ES" sz="11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72" name="pole tekstowe 27"/>
                    <p:cNvSpPr txBox="1"/>
                    <p:nvPr/>
                  </p:nvSpPr>
                  <p:spPr>
                    <a:xfrm>
                      <a:off x="2433380" y="4840370"/>
                      <a:ext cx="388311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s-ES" sz="1100" b="1">
                          <a:solidFill>
                            <a:srgbClr val="FFFF00"/>
                          </a:solidFill>
                        </a:rPr>
                        <a:t>8.3</a:t>
                      </a:r>
                      <a:endParaRPr lang="es-ES" sz="11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73" name="pole tekstowe 27"/>
                    <p:cNvSpPr txBox="1"/>
                    <p:nvPr/>
                  </p:nvSpPr>
                  <p:spPr>
                    <a:xfrm>
                      <a:off x="2698899" y="4864140"/>
                      <a:ext cx="446318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s-ES" sz="1100" b="1">
                          <a:solidFill>
                            <a:srgbClr val="FFFF00"/>
                          </a:solidFill>
                        </a:rPr>
                        <a:t>13.9</a:t>
                      </a:r>
                      <a:endParaRPr lang="es-ES" sz="11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77" name="pole tekstowe 27"/>
                    <p:cNvSpPr txBox="1"/>
                    <p:nvPr/>
                  </p:nvSpPr>
                  <p:spPr>
                    <a:xfrm>
                      <a:off x="3036602" y="4905035"/>
                      <a:ext cx="446318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s-ES" sz="1100" b="1">
                          <a:solidFill>
                            <a:srgbClr val="FFFF00"/>
                          </a:solidFill>
                        </a:rPr>
                        <a:t>21.3</a:t>
                      </a:r>
                      <a:endParaRPr lang="es-ES" sz="11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78" name="pole tekstowe 27"/>
                    <p:cNvSpPr txBox="1"/>
                    <p:nvPr/>
                  </p:nvSpPr>
                  <p:spPr>
                    <a:xfrm>
                      <a:off x="3420668" y="4927294"/>
                      <a:ext cx="446318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s-ES" sz="1100" b="1">
                          <a:solidFill>
                            <a:srgbClr val="FFFF00"/>
                          </a:solidFill>
                        </a:rPr>
                        <a:t>30.3</a:t>
                      </a:r>
                      <a:endParaRPr lang="es-ES" sz="11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79" name="pole tekstowe 27"/>
                    <p:cNvSpPr txBox="1"/>
                    <p:nvPr/>
                  </p:nvSpPr>
                  <p:spPr>
                    <a:xfrm>
                      <a:off x="3803467" y="4971488"/>
                      <a:ext cx="63248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s-ES" sz="1100" b="1">
                          <a:solidFill>
                            <a:srgbClr val="FFFF00"/>
                          </a:solidFill>
                        </a:rPr>
                        <a:t>40 MeV</a:t>
                      </a:r>
                      <a:endParaRPr lang="es-ES" sz="11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</p:grpSp>
              <p:sp>
                <p:nvSpPr>
                  <p:cNvPr id="80" name="pole tekstowe 27"/>
                  <p:cNvSpPr txBox="1"/>
                  <p:nvPr/>
                </p:nvSpPr>
                <p:spPr>
                  <a:xfrm>
                    <a:off x="2227584" y="2863273"/>
                    <a:ext cx="373040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sz="1100" b="1">
                        <a:solidFill>
                          <a:srgbClr val="FFFF00"/>
                        </a:solidFill>
                      </a:rPr>
                      <a:t>0.1</a:t>
                    </a:r>
                    <a:endParaRPr lang="es-ES" sz="1100" b="1" dirty="0">
                      <a:solidFill>
                        <a:srgbClr val="FFFF00"/>
                      </a:solidFill>
                    </a:endParaRPr>
                  </a:p>
                </p:txBody>
              </p:sp>
            </p:grpSp>
            <p:cxnSp>
              <p:nvCxnSpPr>
                <p:cNvPr id="14" name="Conector recto de flecha 13"/>
                <p:cNvCxnSpPr/>
                <p:nvPr/>
              </p:nvCxnSpPr>
              <p:spPr>
                <a:xfrm>
                  <a:off x="2911538" y="3371804"/>
                  <a:ext cx="273872" cy="179033"/>
                </a:xfrm>
                <a:prstGeom prst="straightConnector1">
                  <a:avLst/>
                </a:prstGeom>
                <a:ln>
                  <a:solidFill>
                    <a:srgbClr val="FF66FF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ector recto de flecha 81"/>
                <p:cNvCxnSpPr/>
                <p:nvPr/>
              </p:nvCxnSpPr>
              <p:spPr>
                <a:xfrm flipH="1">
                  <a:off x="4043227" y="3561654"/>
                  <a:ext cx="944399" cy="130805"/>
                </a:xfrm>
                <a:prstGeom prst="straightConnector1">
                  <a:avLst/>
                </a:prstGeom>
                <a:ln>
                  <a:solidFill>
                    <a:srgbClr val="FF66FF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ector recto de flecha 82"/>
                <p:cNvCxnSpPr>
                  <a:cxnSpLocks/>
                </p:cNvCxnSpPr>
                <p:nvPr/>
              </p:nvCxnSpPr>
              <p:spPr>
                <a:xfrm flipH="1">
                  <a:off x="1763688" y="3206770"/>
                  <a:ext cx="97484" cy="107076"/>
                </a:xfrm>
                <a:prstGeom prst="straightConnector1">
                  <a:avLst/>
                </a:prstGeom>
                <a:ln>
                  <a:solidFill>
                    <a:srgbClr val="FF66FF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ector recto de flecha 87"/>
                <p:cNvCxnSpPr>
                  <a:cxnSpLocks/>
                </p:cNvCxnSpPr>
                <p:nvPr/>
              </p:nvCxnSpPr>
              <p:spPr>
                <a:xfrm flipH="1">
                  <a:off x="2192217" y="3286323"/>
                  <a:ext cx="102063" cy="110788"/>
                </a:xfrm>
                <a:prstGeom prst="straightConnector1">
                  <a:avLst/>
                </a:prstGeom>
                <a:ln>
                  <a:solidFill>
                    <a:srgbClr val="FF66FF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ector recto de flecha 90"/>
                <p:cNvCxnSpPr>
                  <a:cxnSpLocks/>
                </p:cNvCxnSpPr>
                <p:nvPr/>
              </p:nvCxnSpPr>
              <p:spPr>
                <a:xfrm flipH="1">
                  <a:off x="2423678" y="3286323"/>
                  <a:ext cx="38871" cy="110788"/>
                </a:xfrm>
                <a:prstGeom prst="straightConnector1">
                  <a:avLst/>
                </a:prstGeom>
                <a:ln>
                  <a:solidFill>
                    <a:srgbClr val="FF66FF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ector recto de flecha 100"/>
                <p:cNvCxnSpPr/>
                <p:nvPr/>
              </p:nvCxnSpPr>
              <p:spPr>
                <a:xfrm flipH="1">
                  <a:off x="2653819" y="3354401"/>
                  <a:ext cx="38336" cy="136655"/>
                </a:xfrm>
                <a:prstGeom prst="straightConnector1">
                  <a:avLst/>
                </a:prstGeom>
                <a:ln>
                  <a:solidFill>
                    <a:srgbClr val="FF66FF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4" name="Conector recto de flecha 103"/>
              <p:cNvCxnSpPr/>
              <p:nvPr/>
            </p:nvCxnSpPr>
            <p:spPr>
              <a:xfrm flipH="1">
                <a:off x="5095279" y="3662492"/>
                <a:ext cx="191675" cy="138493"/>
              </a:xfrm>
              <a:prstGeom prst="straightConnector1">
                <a:avLst/>
              </a:prstGeom>
              <a:ln>
                <a:solidFill>
                  <a:srgbClr val="FF66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pole tekstowe 27">
              <a:extLst>
                <a:ext uri="{FF2B5EF4-FFF2-40B4-BE49-F238E27FC236}">
                  <a16:creationId xmlns:a16="http://schemas.microsoft.com/office/drawing/2014/main" id="{9CA043A7-8769-AECF-B40B-BA4FC63E65F5}"/>
                </a:ext>
              </a:extLst>
            </p:cNvPr>
            <p:cNvSpPr txBox="1"/>
            <p:nvPr/>
          </p:nvSpPr>
          <p:spPr>
            <a:xfrm>
              <a:off x="-58610" y="4762185"/>
              <a:ext cx="2291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i="1" dirty="0" err="1">
                  <a:solidFill>
                    <a:srgbClr val="FFFF00"/>
                  </a:solidFill>
                </a:rPr>
                <a:t>Courtesy</a:t>
              </a:r>
              <a:r>
                <a:rPr lang="es-ES" i="1" dirty="0">
                  <a:solidFill>
                    <a:srgbClr val="FFFF00"/>
                  </a:solidFill>
                </a:rPr>
                <a:t> </a:t>
              </a:r>
              <a:r>
                <a:rPr lang="es-ES" i="1" err="1">
                  <a:solidFill>
                    <a:srgbClr val="FFFF00"/>
                  </a:solidFill>
                </a:rPr>
                <a:t>of</a:t>
              </a:r>
              <a:r>
                <a:rPr lang="es-ES" i="1">
                  <a:solidFill>
                    <a:srgbClr val="FFFF00"/>
                  </a:solidFill>
                </a:rPr>
                <a:t> D. Sánchez</a:t>
              </a:r>
              <a:endParaRPr lang="en-US" i="1" dirty="0">
                <a:solidFill>
                  <a:srgbClr val="FFFF00"/>
                </a:solidFill>
              </a:endParaRPr>
            </a:p>
          </p:txBody>
        </p:sp>
        <p:sp>
          <p:nvSpPr>
            <p:cNvPr id="129" name="pole tekstowe 27"/>
            <p:cNvSpPr txBox="1"/>
            <p:nvPr/>
          </p:nvSpPr>
          <p:spPr>
            <a:xfrm rot="651659">
              <a:off x="2467091" y="4038791"/>
              <a:ext cx="94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>
                  <a:solidFill>
                    <a:srgbClr val="FF66FF"/>
                  </a:solidFill>
                </a:rPr>
                <a:t>R026</a:t>
              </a:r>
              <a:endParaRPr lang="es-ES" sz="2400" b="1" dirty="0">
                <a:solidFill>
                  <a:srgbClr val="FF66FF"/>
                </a:solidFill>
              </a:endParaRPr>
            </a:p>
          </p:txBody>
        </p:sp>
      </p:grpSp>
      <p:grpSp>
        <p:nvGrpSpPr>
          <p:cNvPr id="125" name="Grupo 124"/>
          <p:cNvGrpSpPr/>
          <p:nvPr/>
        </p:nvGrpSpPr>
        <p:grpSpPr>
          <a:xfrm>
            <a:off x="2260245" y="3174541"/>
            <a:ext cx="4889839" cy="792439"/>
            <a:chOff x="2260245" y="3174541"/>
            <a:chExt cx="4889839" cy="792439"/>
          </a:xfrm>
        </p:grpSpPr>
        <p:sp>
          <p:nvSpPr>
            <p:cNvPr id="98" name="Flecha abajo 97"/>
            <p:cNvSpPr/>
            <p:nvPr/>
          </p:nvSpPr>
          <p:spPr>
            <a:xfrm rot="15522264">
              <a:off x="6491581" y="3308477"/>
              <a:ext cx="325379" cy="991627"/>
            </a:xfrm>
            <a:prstGeom prst="downArrow">
              <a:avLst>
                <a:gd name="adj1" fmla="val 44147"/>
                <a:gd name="adj2" fmla="val 133433"/>
              </a:avLst>
            </a:prstGeom>
            <a:solidFill>
              <a:srgbClr val="6666FF"/>
            </a:solidFill>
            <a:ln>
              <a:solidFill>
                <a:srgbClr val="66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3333CC"/>
                  </a:solidFill>
                </a:ln>
              </a:endParaRPr>
            </a:p>
          </p:txBody>
        </p:sp>
        <p:cxnSp>
          <p:nvCxnSpPr>
            <p:cNvPr id="130" name="Conector recto de flecha 129"/>
            <p:cNvCxnSpPr>
              <a:stCxn id="115" idx="0"/>
            </p:cNvCxnSpPr>
            <p:nvPr/>
          </p:nvCxnSpPr>
          <p:spPr>
            <a:xfrm flipH="1" flipV="1">
              <a:off x="2260245" y="3174541"/>
              <a:ext cx="3206427" cy="313887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ítulo 1">
            <a:extLst>
              <a:ext uri="{FF2B5EF4-FFF2-40B4-BE49-F238E27FC236}">
                <a16:creationId xmlns:a16="http://schemas.microsoft.com/office/drawing/2014/main" id="{062A81AC-DC33-11AA-C12B-FE964744FB6A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/>
              <a:t>R026 – D+ Beam extraction modes</a:t>
            </a:r>
            <a:endParaRPr lang="es-ES" b="1" dirty="0"/>
          </a:p>
        </p:txBody>
      </p:sp>
      <p:sp>
        <p:nvSpPr>
          <p:cNvPr id="149" name="pole tekstowe 27"/>
          <p:cNvSpPr txBox="1"/>
          <p:nvPr/>
        </p:nvSpPr>
        <p:spPr>
          <a:xfrm>
            <a:off x="6919123" y="3850482"/>
            <a:ext cx="94431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b="1">
                <a:solidFill>
                  <a:srgbClr val="FF66FF"/>
                </a:solidFill>
              </a:rPr>
              <a:t>R026</a:t>
            </a:r>
            <a:endParaRPr lang="es-ES" sz="2000" b="1" dirty="0">
              <a:solidFill>
                <a:srgbClr val="FF66FF"/>
              </a:solidFill>
            </a:endParaRPr>
          </a:p>
        </p:txBody>
      </p:sp>
      <p:sp>
        <p:nvSpPr>
          <p:cNvPr id="148" name="pole tekstowe 28">
            <a:extLst>
              <a:ext uri="{FF2B5EF4-FFF2-40B4-BE49-F238E27FC236}">
                <a16:creationId xmlns:a16="http://schemas.microsoft.com/office/drawing/2014/main" id="{133CC0E6-79D0-5487-37A9-2FC02C02D210}"/>
              </a:ext>
            </a:extLst>
          </p:cNvPr>
          <p:cNvSpPr txBox="1"/>
          <p:nvPr/>
        </p:nvSpPr>
        <p:spPr>
          <a:xfrm>
            <a:off x="-12411" y="563170"/>
            <a:ext cx="674572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 dirty="0"/>
              <a:t>D+ </a:t>
            </a:r>
            <a:r>
              <a:rPr lang="es-ES" sz="1200" dirty="0" err="1"/>
              <a:t>parisitic</a:t>
            </a:r>
            <a:r>
              <a:rPr lang="es-ES" sz="1200" dirty="0"/>
              <a:t> </a:t>
            </a:r>
            <a:r>
              <a:rPr lang="es-ES" sz="1200" dirty="0" err="1"/>
              <a:t>beam</a:t>
            </a:r>
            <a:r>
              <a:rPr lang="es-ES" sz="1200" dirty="0"/>
              <a:t> </a:t>
            </a:r>
            <a:r>
              <a:rPr lang="es-ES" sz="1200" dirty="0" err="1"/>
              <a:t>extraction</a:t>
            </a:r>
            <a:r>
              <a:rPr lang="es-ES" sz="1200" dirty="0"/>
              <a:t> </a:t>
            </a:r>
            <a:r>
              <a:rPr lang="es-ES" sz="1200" dirty="0" err="1"/>
              <a:t>between</a:t>
            </a:r>
            <a:r>
              <a:rPr lang="es-ES" sz="1200" dirty="0"/>
              <a:t> QP3 and QP4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HEBT </a:t>
            </a:r>
            <a:r>
              <a:rPr lang="es-ES" sz="1200" dirty="0">
                <a:sym typeface="Wingdings" panose="05000000000000000000" pitchFamily="2" charset="2"/>
              </a:rPr>
              <a:t> </a:t>
            </a:r>
            <a:r>
              <a:rPr lang="es-ES" sz="1200" dirty="0" err="1">
                <a:sym typeface="Wingdings" panose="05000000000000000000" pitchFamily="2" charset="2"/>
              </a:rPr>
              <a:t>Very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 err="1">
                <a:sym typeface="Wingdings" panose="05000000000000000000" pitchFamily="2" charset="2"/>
              </a:rPr>
              <a:t>interesting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 err="1">
                <a:sym typeface="Wingdings" panose="05000000000000000000" pitchFamily="2" charset="2"/>
              </a:rPr>
              <a:t>also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 err="1">
                <a:sym typeface="Wingdings" panose="05000000000000000000" pitchFamily="2" charset="2"/>
              </a:rPr>
              <a:t>for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 err="1">
                <a:sym typeface="Wingdings" panose="05000000000000000000" pitchFamily="2" charset="2"/>
              </a:rPr>
              <a:t>quality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 err="1">
                <a:sym typeface="Wingdings" panose="05000000000000000000" pitchFamily="2" charset="2"/>
              </a:rPr>
              <a:t>management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 err="1">
                <a:sym typeface="Wingdings" panose="05000000000000000000" pitchFamily="2" charset="2"/>
              </a:rPr>
              <a:t>of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 err="1">
                <a:sym typeface="Wingdings" panose="05000000000000000000" pitchFamily="2" charset="2"/>
              </a:rPr>
              <a:t>the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dirty="0" err="1">
                <a:sym typeface="Wingdings" panose="05000000000000000000" pitchFamily="2" charset="2"/>
              </a:rPr>
              <a:t>beam</a:t>
            </a:r>
            <a:r>
              <a:rPr lang="es-ES" sz="1200" dirty="0">
                <a:sym typeface="Wingdings" panose="05000000000000000000" pitchFamily="2" charset="2"/>
              </a:rPr>
              <a:t> </a:t>
            </a:r>
            <a:r>
              <a:rPr lang="es-ES" sz="1200" i="1" dirty="0">
                <a:solidFill>
                  <a:srgbClr val="0070C0"/>
                </a:solidFill>
              </a:rPr>
              <a:t>[</a:t>
            </a:r>
            <a:r>
              <a:rPr lang="es-ES" sz="1200" i="1" dirty="0" err="1">
                <a:solidFill>
                  <a:srgbClr val="0070C0"/>
                </a:solidFill>
              </a:rPr>
              <a:t>see</a:t>
            </a:r>
            <a:r>
              <a:rPr lang="es-ES" sz="1200" i="1" dirty="0">
                <a:solidFill>
                  <a:srgbClr val="0070C0"/>
                </a:solidFill>
              </a:rPr>
              <a:t> I. </a:t>
            </a:r>
            <a:r>
              <a:rPr lang="es-ES" sz="1200" i="1" dirty="0" err="1">
                <a:solidFill>
                  <a:srgbClr val="0070C0"/>
                </a:solidFill>
              </a:rPr>
              <a:t>Podadera’s</a:t>
            </a:r>
            <a:r>
              <a:rPr lang="es-ES" sz="1200" i="1" dirty="0">
                <a:solidFill>
                  <a:srgbClr val="0070C0"/>
                </a:solidFill>
              </a:rPr>
              <a:t> </a:t>
            </a:r>
            <a:r>
              <a:rPr lang="es-ES" sz="1200" i="1" dirty="0" err="1">
                <a:solidFill>
                  <a:srgbClr val="0070C0"/>
                </a:solidFill>
              </a:rPr>
              <a:t>talk</a:t>
            </a:r>
            <a:r>
              <a:rPr lang="es-ES" sz="1200" i="1" dirty="0">
                <a:solidFill>
                  <a:srgbClr val="0070C0"/>
                </a:solidFill>
              </a:rPr>
              <a:t> </a:t>
            </a:r>
            <a:r>
              <a:rPr lang="es-ES" sz="1200" i="1" dirty="0" err="1">
                <a:solidFill>
                  <a:srgbClr val="0070C0"/>
                </a:solidFill>
              </a:rPr>
              <a:t>tomorrow</a:t>
            </a:r>
            <a:r>
              <a:rPr lang="es-ES" sz="1200" i="1" dirty="0">
                <a:solidFill>
                  <a:srgbClr val="0070C0"/>
                </a:solidFill>
              </a:rPr>
              <a:t> </a:t>
            </a:r>
            <a:r>
              <a:rPr lang="es-ES" sz="1200" i="1" dirty="0" err="1">
                <a:solidFill>
                  <a:srgbClr val="0070C0"/>
                </a:solidFill>
              </a:rPr>
              <a:t>about</a:t>
            </a:r>
            <a:r>
              <a:rPr lang="es-ES" sz="1200" i="1" dirty="0">
                <a:solidFill>
                  <a:srgbClr val="0070C0"/>
                </a:solidFill>
              </a:rPr>
              <a:t> </a:t>
            </a:r>
            <a:r>
              <a:rPr lang="es-ES" sz="1200" i="1" dirty="0" err="1">
                <a:solidFill>
                  <a:srgbClr val="0070C0"/>
                </a:solidFill>
              </a:rPr>
              <a:t>the</a:t>
            </a:r>
            <a:r>
              <a:rPr lang="es-ES" sz="1200" i="1" dirty="0">
                <a:solidFill>
                  <a:srgbClr val="0070C0"/>
                </a:solidFill>
              </a:rPr>
              <a:t> D+ </a:t>
            </a:r>
            <a:r>
              <a:rPr lang="es-ES" sz="1200" i="1" dirty="0" err="1">
                <a:solidFill>
                  <a:srgbClr val="0070C0"/>
                </a:solidFill>
              </a:rPr>
              <a:t>beam</a:t>
            </a:r>
            <a:r>
              <a:rPr lang="es-ES" sz="1200" i="1" dirty="0">
                <a:solidFill>
                  <a:srgbClr val="0070C0"/>
                </a:solidFill>
              </a:rPr>
              <a:t> </a:t>
            </a:r>
            <a:r>
              <a:rPr lang="es-ES" sz="1200" i="1" dirty="0" err="1">
                <a:solidFill>
                  <a:srgbClr val="0070C0"/>
                </a:solidFill>
              </a:rPr>
              <a:t>extraction</a:t>
            </a:r>
            <a:r>
              <a:rPr lang="es-ES" sz="1200" i="1" dirty="0">
                <a:solidFill>
                  <a:srgbClr val="0070C0"/>
                </a:solidFill>
              </a:rPr>
              <a:t>]</a:t>
            </a:r>
            <a:endParaRPr lang="es-ES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 b="1" dirty="0"/>
              <a:t>Single </a:t>
            </a:r>
            <a:r>
              <a:rPr lang="es-ES" sz="1200" b="1" dirty="0" err="1"/>
              <a:t>Bunch</a:t>
            </a:r>
            <a:r>
              <a:rPr lang="es-ES" sz="1200" b="1" dirty="0"/>
              <a:t> </a:t>
            </a:r>
            <a:r>
              <a:rPr lang="es-ES" sz="1200" b="1" dirty="0" err="1"/>
              <a:t>extraction</a:t>
            </a:r>
            <a:endParaRPr lang="es-E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 dirty="0" err="1"/>
              <a:t>Meander</a:t>
            </a:r>
            <a:r>
              <a:rPr lang="es-ES" sz="1200" dirty="0"/>
              <a:t> </a:t>
            </a:r>
            <a:r>
              <a:rPr lang="es-ES" sz="1200" dirty="0" err="1"/>
              <a:t>vacuum</a:t>
            </a:r>
            <a:r>
              <a:rPr lang="es-ES" sz="1200" dirty="0"/>
              <a:t> 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 dirty="0" err="1"/>
              <a:t>Kicker</a:t>
            </a:r>
            <a:r>
              <a:rPr lang="es-ES" sz="1200" dirty="0"/>
              <a:t> + </a:t>
            </a:r>
            <a:r>
              <a:rPr lang="es-ES" sz="1200" dirty="0" err="1"/>
              <a:t>Electrostatic</a:t>
            </a:r>
            <a:r>
              <a:rPr lang="es-ES" sz="1200" dirty="0"/>
              <a:t> septum + Septum </a:t>
            </a:r>
            <a:r>
              <a:rPr lang="es-ES" sz="1200" dirty="0" err="1"/>
              <a:t>magnet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extract</a:t>
            </a:r>
            <a:r>
              <a:rPr lang="es-ES" sz="1200" dirty="0"/>
              <a:t> and </a:t>
            </a:r>
            <a:r>
              <a:rPr lang="es-ES" sz="1200" dirty="0" err="1"/>
              <a:t>bend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parasitic</a:t>
            </a:r>
            <a:r>
              <a:rPr lang="es-ES" sz="1200" dirty="0"/>
              <a:t> </a:t>
            </a:r>
            <a:r>
              <a:rPr lang="es-ES" sz="1200" dirty="0" err="1"/>
              <a:t>beam</a:t>
            </a:r>
            <a:r>
              <a:rPr lang="es-ES" sz="1200" dirty="0"/>
              <a:t> </a:t>
            </a:r>
            <a:r>
              <a:rPr lang="es-ES" sz="1200" dirty="0" err="1"/>
              <a:t>by</a:t>
            </a:r>
            <a:r>
              <a:rPr lang="es-ES" sz="1200" dirty="0"/>
              <a:t> 34° </a:t>
            </a:r>
            <a:r>
              <a:rPr lang="es-ES" sz="1200" dirty="0" err="1"/>
              <a:t>downwards</a:t>
            </a:r>
            <a:endParaRPr lang="es-E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 dirty="0"/>
              <a:t>2 </a:t>
            </a:r>
            <a:r>
              <a:rPr lang="es-ES" sz="1200" dirty="0" err="1"/>
              <a:t>additional</a:t>
            </a:r>
            <a:r>
              <a:rPr lang="es-ES" sz="1200" dirty="0"/>
              <a:t> </a:t>
            </a:r>
            <a:r>
              <a:rPr lang="es-ES" sz="1200" dirty="0" err="1"/>
              <a:t>dipoles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complete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whole</a:t>
            </a:r>
            <a:r>
              <a:rPr lang="es-ES" sz="1200" dirty="0"/>
              <a:t> 180° </a:t>
            </a:r>
            <a:r>
              <a:rPr lang="es-ES" sz="1200" dirty="0" err="1"/>
              <a:t>of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beam</a:t>
            </a:r>
            <a:endParaRPr lang="es-E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 dirty="0"/>
              <a:t>4 </a:t>
            </a:r>
            <a:r>
              <a:rPr lang="es-ES" sz="1200" dirty="0" err="1"/>
              <a:t>quadrupole</a:t>
            </a:r>
            <a:r>
              <a:rPr lang="es-ES" sz="1200" dirty="0"/>
              <a:t> (QP) </a:t>
            </a:r>
            <a:r>
              <a:rPr lang="es-ES" sz="1200" dirty="0" err="1"/>
              <a:t>doublets</a:t>
            </a:r>
            <a:r>
              <a:rPr lang="es-ES" sz="1200" dirty="0"/>
              <a:t> </a:t>
            </a:r>
            <a:r>
              <a:rPr lang="es-ES" sz="1200" dirty="0" err="1"/>
              <a:t>to</a:t>
            </a:r>
            <a:r>
              <a:rPr lang="es-ES" sz="1200" dirty="0"/>
              <a:t> </a:t>
            </a:r>
            <a:r>
              <a:rPr lang="es-ES" sz="1200" dirty="0" err="1"/>
              <a:t>keep</a:t>
            </a:r>
            <a:r>
              <a:rPr lang="es-ES" sz="1200" dirty="0"/>
              <a:t>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parasitic</a:t>
            </a:r>
            <a:r>
              <a:rPr lang="es-ES" sz="1200" dirty="0"/>
              <a:t> </a:t>
            </a:r>
            <a:r>
              <a:rPr lang="es-ES" sz="1200" dirty="0" err="1"/>
              <a:t>beam</a:t>
            </a:r>
            <a:r>
              <a:rPr lang="es-ES" sz="1200" dirty="0"/>
              <a:t> </a:t>
            </a:r>
            <a:r>
              <a:rPr lang="es-ES" sz="1200" dirty="0" err="1"/>
              <a:t>focused</a:t>
            </a:r>
            <a:endParaRPr lang="es-E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 b="1" dirty="0" err="1"/>
              <a:t>Simultaneous</a:t>
            </a:r>
            <a:r>
              <a:rPr lang="es-ES" sz="1200" b="1" dirty="0"/>
              <a:t> </a:t>
            </a:r>
            <a:r>
              <a:rPr lang="es-ES" sz="1200" b="1" dirty="0" err="1"/>
              <a:t>to</a:t>
            </a:r>
            <a:r>
              <a:rPr lang="es-ES" sz="1200" b="1" dirty="0"/>
              <a:t> </a:t>
            </a:r>
            <a:r>
              <a:rPr lang="es-ES" sz="1200" b="1" dirty="0" err="1"/>
              <a:t>the</a:t>
            </a:r>
            <a:r>
              <a:rPr lang="es-ES" sz="1200" b="1" dirty="0"/>
              <a:t> </a:t>
            </a:r>
            <a:r>
              <a:rPr lang="es-ES" sz="1200" b="1" dirty="0" err="1"/>
              <a:t>irradiation</a:t>
            </a:r>
            <a:r>
              <a:rPr lang="es-ES" sz="1200" b="1" dirty="0"/>
              <a:t> </a:t>
            </a:r>
            <a:r>
              <a:rPr lang="es-ES" sz="1200" b="1" dirty="0" err="1"/>
              <a:t>of</a:t>
            </a:r>
            <a:r>
              <a:rPr lang="es-ES" sz="1200" b="1" dirty="0"/>
              <a:t> </a:t>
            </a:r>
            <a:r>
              <a:rPr lang="es-ES" sz="1200" b="1" dirty="0" err="1"/>
              <a:t>the</a:t>
            </a:r>
            <a:r>
              <a:rPr lang="es-ES" sz="1200" b="1" dirty="0"/>
              <a:t> Li target</a:t>
            </a:r>
          </a:p>
        </p:txBody>
      </p:sp>
      <p:grpSp>
        <p:nvGrpSpPr>
          <p:cNvPr id="123" name="Grupo 122"/>
          <p:cNvGrpSpPr/>
          <p:nvPr/>
        </p:nvGrpSpPr>
        <p:grpSpPr>
          <a:xfrm>
            <a:off x="6612201" y="573196"/>
            <a:ext cx="2600238" cy="4248473"/>
            <a:chOff x="6612201" y="573196"/>
            <a:chExt cx="2600238" cy="4248473"/>
          </a:xfrm>
        </p:grpSpPr>
        <p:pic>
          <p:nvPicPr>
            <p:cNvPr id="10" name="Imagen 9">
              <a:extLst>
                <a:ext uri="{FF2B5EF4-FFF2-40B4-BE49-F238E27FC236}">
                  <a16:creationId xmlns:a16="http://schemas.microsoft.com/office/drawing/2014/main" id="{275EDE81-D870-7FAD-4F10-3E69B72F30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7789" t="22625" r="39472" b="6855"/>
            <a:stretch/>
          </p:blipFill>
          <p:spPr>
            <a:xfrm>
              <a:off x="6612201" y="573196"/>
              <a:ext cx="2511849" cy="4248473"/>
            </a:xfrm>
            <a:prstGeom prst="rect">
              <a:avLst/>
            </a:prstGeom>
            <a:ln w="19050">
              <a:solidFill>
                <a:schemeClr val="tx1"/>
              </a:solidFill>
            </a:ln>
          </p:spPr>
        </p:pic>
        <p:sp>
          <p:nvSpPr>
            <p:cNvPr id="11" name="pole tekstowe 27">
              <a:extLst>
                <a:ext uri="{FF2B5EF4-FFF2-40B4-BE49-F238E27FC236}">
                  <a16:creationId xmlns:a16="http://schemas.microsoft.com/office/drawing/2014/main" id="{9CA043A7-8769-AECF-B40B-BA4FC63E65F5}"/>
                </a:ext>
              </a:extLst>
            </p:cNvPr>
            <p:cNvSpPr txBox="1"/>
            <p:nvPr/>
          </p:nvSpPr>
          <p:spPr>
            <a:xfrm>
              <a:off x="8291245" y="2054509"/>
              <a:ext cx="9211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200" i="1" dirty="0" err="1"/>
                <a:t>Courtesy</a:t>
              </a:r>
              <a:r>
                <a:rPr lang="es-ES" sz="1200" i="1" dirty="0"/>
                <a:t> </a:t>
              </a:r>
              <a:r>
                <a:rPr lang="es-ES" sz="1200" i="1" dirty="0" err="1"/>
                <a:t>of</a:t>
              </a:r>
              <a:r>
                <a:rPr lang="es-ES" sz="1200" i="1" dirty="0"/>
                <a:t> M</a:t>
              </a:r>
              <a:r>
                <a:rPr lang="es-ES" sz="1200" i="1"/>
                <a:t>. Vázquez</a:t>
              </a:r>
              <a:endParaRPr lang="en-US" sz="1200" i="1" dirty="0"/>
            </a:p>
          </p:txBody>
        </p:sp>
      </p:grpSp>
      <p:pic>
        <p:nvPicPr>
          <p:cNvPr id="84" name="Picture 3" descr="image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214460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"/>
          <p:cNvGrpSpPr/>
          <p:nvPr/>
        </p:nvGrpSpPr>
        <p:grpSpPr>
          <a:xfrm>
            <a:off x="-58610" y="2054509"/>
            <a:ext cx="7713693" cy="3088991"/>
            <a:chOff x="-58610" y="2054509"/>
            <a:chExt cx="7713693" cy="3088991"/>
          </a:xfrm>
        </p:grpSpPr>
        <p:grpSp>
          <p:nvGrpSpPr>
            <p:cNvPr id="45" name="Grupo 44"/>
            <p:cNvGrpSpPr/>
            <p:nvPr/>
          </p:nvGrpSpPr>
          <p:grpSpPr>
            <a:xfrm>
              <a:off x="-16272" y="2054509"/>
              <a:ext cx="7671355" cy="3088991"/>
              <a:chOff x="0" y="2054509"/>
              <a:chExt cx="7671355" cy="3088991"/>
            </a:xfrm>
          </p:grpSpPr>
          <p:grpSp>
            <p:nvGrpSpPr>
              <p:cNvPr id="41" name="Grupo 40"/>
              <p:cNvGrpSpPr/>
              <p:nvPr/>
            </p:nvGrpSpPr>
            <p:grpSpPr>
              <a:xfrm>
                <a:off x="0" y="2054509"/>
                <a:ext cx="7671355" cy="3088991"/>
                <a:chOff x="0" y="2054509"/>
                <a:chExt cx="7671355" cy="3088991"/>
              </a:xfrm>
            </p:grpSpPr>
            <p:grpSp>
              <p:nvGrpSpPr>
                <p:cNvPr id="7" name="Grupo 6"/>
                <p:cNvGrpSpPr/>
                <p:nvPr/>
              </p:nvGrpSpPr>
              <p:grpSpPr>
                <a:xfrm>
                  <a:off x="0" y="2054509"/>
                  <a:ext cx="7671355" cy="3088991"/>
                  <a:chOff x="0" y="2054509"/>
                  <a:chExt cx="7671355" cy="3088991"/>
                </a:xfrm>
              </p:grpSpPr>
              <p:grpSp>
                <p:nvGrpSpPr>
                  <p:cNvPr id="6" name="Grupo 5"/>
                  <p:cNvGrpSpPr>
                    <a:grpSpLocks noChangeAspect="1"/>
                  </p:cNvGrpSpPr>
                  <p:nvPr/>
                </p:nvGrpSpPr>
                <p:grpSpPr>
                  <a:xfrm>
                    <a:off x="0" y="2054509"/>
                    <a:ext cx="7671355" cy="3088991"/>
                    <a:chOff x="395536" y="4227934"/>
                    <a:chExt cx="5688633" cy="2290617"/>
                  </a:xfrm>
                </p:grpSpPr>
                <p:grpSp>
                  <p:nvGrpSpPr>
                    <p:cNvPr id="1076" name="Grupo 1075">
                      <a:extLst>
                        <a:ext uri="{FF2B5EF4-FFF2-40B4-BE49-F238E27FC236}">
                          <a16:creationId xmlns:a16="http://schemas.microsoft.com/office/drawing/2014/main" id="{AB04F0B5-E1BA-35C2-351B-13F5CA57F1EA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395536" y="4227934"/>
                      <a:ext cx="5688633" cy="2290617"/>
                      <a:chOff x="1113323" y="4982863"/>
                      <a:chExt cx="3779647" cy="1521934"/>
                    </a:xfrm>
                  </p:grpSpPr>
                  <p:pic>
                    <p:nvPicPr>
                      <p:cNvPr id="4" name="Imagen 3"/>
                      <p:cNvPicPr>
                        <a:picLocks noChangeAspect="1"/>
                      </p:cNvPicPr>
                      <p:nvPr/>
                    </p:nvPicPr>
                    <p:blipFill rotWithShape="1"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t="25616" r="44732"/>
                      <a:stretch/>
                    </p:blipFill>
                    <p:spPr>
                      <a:xfrm>
                        <a:off x="1113323" y="4982863"/>
                        <a:ext cx="3779647" cy="1521934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1075" name="Grupo 1074">
                        <a:extLst>
                          <a:ext uri="{FF2B5EF4-FFF2-40B4-BE49-F238E27FC236}">
                            <a16:creationId xmlns:a16="http://schemas.microsoft.com/office/drawing/2014/main" id="{D77101F7-3EFC-3E21-D0E4-C2D5EA0221A9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3808126" y="5686522"/>
                        <a:ext cx="264265" cy="500533"/>
                        <a:chOff x="3808126" y="5686522"/>
                        <a:chExt cx="264265" cy="500533"/>
                      </a:xfrm>
                    </p:grpSpPr>
                    <p:cxnSp>
                      <p:nvCxnSpPr>
                        <p:cNvPr id="15" name="Conector recto 14">
                          <a:extLst>
                            <a:ext uri="{FF2B5EF4-FFF2-40B4-BE49-F238E27FC236}">
                              <a16:creationId xmlns:a16="http://schemas.microsoft.com/office/drawing/2014/main" id="{D03AC67C-46BC-9C48-65E4-2C204651E05D}"/>
                            </a:ext>
                          </a:extLst>
                        </p:cNvPr>
                        <p:cNvCxnSpPr>
                          <a:cxnSpLocks/>
                          <a:stCxn id="29" idx="2"/>
                          <a:endCxn id="114" idx="0"/>
                        </p:cNvCxnSpPr>
                        <p:nvPr/>
                      </p:nvCxnSpPr>
                      <p:spPr>
                        <a:xfrm>
                          <a:off x="3851920" y="5710917"/>
                          <a:ext cx="152416" cy="250379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29" name="Arco 28">
                          <a:extLst>
                            <a:ext uri="{FF2B5EF4-FFF2-40B4-BE49-F238E27FC236}">
                              <a16:creationId xmlns:a16="http://schemas.microsoft.com/office/drawing/2014/main" id="{F5DC684C-5908-9BA4-D848-5166E284C2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179081">
                          <a:off x="3808126" y="5686522"/>
                          <a:ext cx="45719" cy="67153"/>
                        </a:xfrm>
                        <a:prstGeom prst="arc">
                          <a:avLst/>
                        </a:prstGeom>
                        <a:ln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 sz="1100"/>
                        </a:p>
                      </p:txBody>
                    </p:sp>
                    <p:cxnSp>
                      <p:nvCxnSpPr>
                        <p:cNvPr id="33" name="Conector recto 32">
                          <a:extLst>
                            <a:ext uri="{FF2B5EF4-FFF2-40B4-BE49-F238E27FC236}">
                              <a16:creationId xmlns:a16="http://schemas.microsoft.com/office/drawing/2014/main" id="{3CF80D8C-096A-B213-89E8-641320502B2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010385" y="5978502"/>
                          <a:ext cx="0" cy="188372"/>
                        </a:xfrm>
                        <a:prstGeom prst="line">
                          <a:avLst/>
                        </a:prstGeom>
                        <a:ln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grpSp>
                      <p:nvGrpSpPr>
                        <p:cNvPr id="1036" name="Grupo 1035">
                          <a:extLst>
                            <a:ext uri="{FF2B5EF4-FFF2-40B4-BE49-F238E27FC236}">
                              <a16:creationId xmlns:a16="http://schemas.microsoft.com/office/drawing/2014/main" id="{AD26FABD-D247-456C-D0DD-1B57E2F8D0D4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3829484" y="5812064"/>
                          <a:ext cx="242907" cy="134179"/>
                          <a:chOff x="3829484" y="5812064"/>
                          <a:chExt cx="242907" cy="134179"/>
                        </a:xfrm>
                      </p:grpSpPr>
                      <p:cxnSp>
                        <p:nvCxnSpPr>
                          <p:cNvPr id="47" name="Conector recto 46">
                            <a:extLst>
                              <a:ext uri="{FF2B5EF4-FFF2-40B4-BE49-F238E27FC236}">
                                <a16:creationId xmlns:a16="http://schemas.microsoft.com/office/drawing/2014/main" id="{CFD29F4B-7A80-68AE-24F3-140A5E442ABD}"/>
                              </a:ext>
                            </a:extLst>
                          </p:cNvPr>
                          <p:cNvCxnSpPr>
                            <a:cxnSpLocks noChangeAspect="1"/>
                          </p:cNvCxnSpPr>
                          <p:nvPr/>
                        </p:nvCxnSpPr>
                        <p:spPr>
                          <a:xfrm>
                            <a:off x="3897349" y="5828289"/>
                            <a:ext cx="59413" cy="98838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8" name="Conector recto 47">
                            <a:extLst>
                              <a:ext uri="{FF2B5EF4-FFF2-40B4-BE49-F238E27FC236}">
                                <a16:creationId xmlns:a16="http://schemas.microsoft.com/office/drawing/2014/main" id="{A3FF83BD-E609-649B-7D19-7B0DF90D008F}"/>
                              </a:ext>
                            </a:extLst>
                          </p:cNvPr>
                          <p:cNvCxnSpPr>
                            <a:cxnSpLocks noChangeAspect="1"/>
                          </p:cNvCxnSpPr>
                          <p:nvPr/>
                        </p:nvCxnSpPr>
                        <p:spPr>
                          <a:xfrm>
                            <a:off x="3949865" y="5835727"/>
                            <a:ext cx="59177" cy="98446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49" name="Conector recto 48">
                            <a:extLst>
                              <a:ext uri="{FF2B5EF4-FFF2-40B4-BE49-F238E27FC236}">
                                <a16:creationId xmlns:a16="http://schemas.microsoft.com/office/drawing/2014/main" id="{65E28970-9AC7-F6ED-D0DE-927B3EBCCE8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830985" y="5816801"/>
                            <a:ext cx="64819" cy="11488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59" name="Conector recto 58">
                            <a:extLst>
                              <a:ext uri="{FF2B5EF4-FFF2-40B4-BE49-F238E27FC236}">
                                <a16:creationId xmlns:a16="http://schemas.microsoft.com/office/drawing/2014/main" id="{948D50BC-4B54-352E-2B4D-6AFE4721FBF5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955056" y="5840915"/>
                            <a:ext cx="106502" cy="18809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60" name="Conector recto 59">
                            <a:extLst>
                              <a:ext uri="{FF2B5EF4-FFF2-40B4-BE49-F238E27FC236}">
                                <a16:creationId xmlns:a16="http://schemas.microsoft.com/office/drawing/2014/main" id="{48029974-840E-AF01-D86E-B217881AC361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007572" y="5934755"/>
                            <a:ext cx="64819" cy="11488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61" name="Conector recto 60">
                            <a:extLst>
                              <a:ext uri="{FF2B5EF4-FFF2-40B4-BE49-F238E27FC236}">
                                <a16:creationId xmlns:a16="http://schemas.microsoft.com/office/drawing/2014/main" id="{99DD9F13-F666-F17A-F88B-3C0DCFE1DFBB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837481" y="5904489"/>
                            <a:ext cx="111931" cy="19250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24" name="Conector recto 1023">
                            <a:extLst>
                              <a:ext uri="{FF2B5EF4-FFF2-40B4-BE49-F238E27FC236}">
                                <a16:creationId xmlns:a16="http://schemas.microsoft.com/office/drawing/2014/main" id="{915399AE-438A-FEB4-4E12-BA4B9472E515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4061558" y="5859724"/>
                            <a:ext cx="10833" cy="86519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  <p:cxnSp>
                        <p:nvCxnSpPr>
                          <p:cNvPr id="1031" name="Conector recto 1030">
                            <a:extLst>
                              <a:ext uri="{FF2B5EF4-FFF2-40B4-BE49-F238E27FC236}">
                                <a16:creationId xmlns:a16="http://schemas.microsoft.com/office/drawing/2014/main" id="{F1D3139A-A0F3-523E-6D00-3C0F1013C289}"/>
                              </a:ext>
                            </a:extLst>
                          </p:cNvPr>
                          <p:cNvCxnSpPr>
                            <a:cxnSpLocks/>
                          </p:cNvCxnSpPr>
                          <p:nvPr/>
                        </p:nvCxnSpPr>
                        <p:spPr>
                          <a:xfrm>
                            <a:off x="3829484" y="5812064"/>
                            <a:ext cx="14315" cy="89037"/>
                          </a:xfrm>
                          <a:prstGeom prst="line">
                            <a:avLst/>
                          </a:prstGeom>
                          <a:ln w="3175">
                            <a:solidFill>
                              <a:schemeClr val="bg1">
                                <a:lumMod val="75000"/>
                              </a:schemeClr>
                            </a:solidFill>
                          </a:ln>
                        </p:spPr>
                        <p:style>
                          <a:lnRef idx="1">
                            <a:schemeClr val="accent1"/>
                          </a:lnRef>
                          <a:fillRef idx="0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tx1"/>
                          </a:fontRef>
                        </p:style>
                      </p:cxnSp>
                    </p:grpSp>
                    <p:cxnSp>
                      <p:nvCxnSpPr>
                        <p:cNvPr id="1037" name="Conector recto 1036">
                          <a:extLst>
                            <a:ext uri="{FF2B5EF4-FFF2-40B4-BE49-F238E27FC236}">
                              <a16:creationId xmlns:a16="http://schemas.microsoft.com/office/drawing/2014/main" id="{A35860DB-A6E6-3B65-695D-8A0FDD7BED59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4020934" y="5852825"/>
                          <a:ext cx="45905" cy="76368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1" name="Conector recto 1040">
                          <a:extLst>
                            <a:ext uri="{FF2B5EF4-FFF2-40B4-BE49-F238E27FC236}">
                              <a16:creationId xmlns:a16="http://schemas.microsoft.com/office/drawing/2014/main" id="{F4E3D6AF-0705-E42B-23E5-64CD68EB2ECB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3995467" y="5848438"/>
                          <a:ext cx="55327" cy="92042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3" name="Conector recto 1042">
                          <a:extLst>
                            <a:ext uri="{FF2B5EF4-FFF2-40B4-BE49-F238E27FC236}">
                              <a16:creationId xmlns:a16="http://schemas.microsoft.com/office/drawing/2014/main" id="{316C8F6B-7476-55AF-DAD8-D2C8F0C793FE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3980509" y="5849039"/>
                          <a:ext cx="55327" cy="92042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4" name="Conector recto 1043">
                          <a:extLst>
                            <a:ext uri="{FF2B5EF4-FFF2-40B4-BE49-F238E27FC236}">
                              <a16:creationId xmlns:a16="http://schemas.microsoft.com/office/drawing/2014/main" id="{732D80EA-37EA-E730-26B8-735654E7D550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4044127" y="5859763"/>
                          <a:ext cx="23840" cy="39660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6" name="Conector recto 1045">
                          <a:extLst>
                            <a:ext uri="{FF2B5EF4-FFF2-40B4-BE49-F238E27FC236}">
                              <a16:creationId xmlns:a16="http://schemas.microsoft.com/office/drawing/2014/main" id="{48C43366-813A-0671-499A-1D0FD54C0830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3883390" y="5828289"/>
                          <a:ext cx="57916" cy="96349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8" name="Conector recto 1047">
                          <a:extLst>
                            <a:ext uri="{FF2B5EF4-FFF2-40B4-BE49-F238E27FC236}">
                              <a16:creationId xmlns:a16="http://schemas.microsoft.com/office/drawing/2014/main" id="{AB263EB0-C5A6-BC7D-5D4D-263310E1E94A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3862689" y="5822366"/>
                          <a:ext cx="57916" cy="96349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49" name="Conector recto 1048">
                          <a:extLst>
                            <a:ext uri="{FF2B5EF4-FFF2-40B4-BE49-F238E27FC236}">
                              <a16:creationId xmlns:a16="http://schemas.microsoft.com/office/drawing/2014/main" id="{7EA5711A-684F-9266-E087-DEE219C2BCB1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3848093" y="5822366"/>
                          <a:ext cx="57916" cy="96349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0" name="Conector recto 1049">
                          <a:extLst>
                            <a:ext uri="{FF2B5EF4-FFF2-40B4-BE49-F238E27FC236}">
                              <a16:creationId xmlns:a16="http://schemas.microsoft.com/office/drawing/2014/main" id="{3609B1E5-99A1-EC9B-7C54-FA5E27357584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3833050" y="5824351"/>
                          <a:ext cx="57916" cy="96349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1" name="Conector recto 1050">
                          <a:extLst>
                            <a:ext uri="{FF2B5EF4-FFF2-40B4-BE49-F238E27FC236}">
                              <a16:creationId xmlns:a16="http://schemas.microsoft.com/office/drawing/2014/main" id="{17B4669B-C708-849B-2667-18B30DB89021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3835895" y="5857084"/>
                          <a:ext cx="30005" cy="49916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4" name="Conector recto 1053">
                          <a:extLst>
                            <a:ext uri="{FF2B5EF4-FFF2-40B4-BE49-F238E27FC236}">
                              <a16:creationId xmlns:a16="http://schemas.microsoft.com/office/drawing/2014/main" id="{5C693970-3438-C19D-B83F-77C7DA5F552C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3966509" y="5843345"/>
                          <a:ext cx="57916" cy="96349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5" name="Conector recto 1054">
                          <a:extLst>
                            <a:ext uri="{FF2B5EF4-FFF2-40B4-BE49-F238E27FC236}">
                              <a16:creationId xmlns:a16="http://schemas.microsoft.com/office/drawing/2014/main" id="{3023AB99-E973-7419-1CD0-FBB2792523B0}"/>
                            </a:ext>
                          </a:extLst>
                        </p:cNvPr>
                        <p:cNvCxnSpPr>
                          <a:cxnSpLocks noChangeAspect="1"/>
                        </p:cNvCxnSpPr>
                        <p:nvPr/>
                      </p:nvCxnSpPr>
                      <p:spPr>
                        <a:xfrm>
                          <a:off x="4010385" y="5852062"/>
                          <a:ext cx="55327" cy="92042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56" name="Conector recto 1055">
                          <a:extLst>
                            <a:ext uri="{FF2B5EF4-FFF2-40B4-BE49-F238E27FC236}">
                              <a16:creationId xmlns:a16="http://schemas.microsoft.com/office/drawing/2014/main" id="{B087E3E9-DC70-D631-D291-E81C317BC868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3878966" y="5827605"/>
                          <a:ext cx="161709" cy="29479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1062" name="Conector recto 1061">
                          <a:extLst>
                            <a:ext uri="{FF2B5EF4-FFF2-40B4-BE49-F238E27FC236}">
                              <a16:creationId xmlns:a16="http://schemas.microsoft.com/office/drawing/2014/main" id="{239552D4-C7E6-9466-B98D-225B8CECC0A3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3888486" y="5915074"/>
                          <a:ext cx="161709" cy="29479"/>
                        </a:xfrm>
                        <a:prstGeom prst="line">
                          <a:avLst/>
                        </a:prstGeom>
                        <a:ln w="3175">
                          <a:solidFill>
                            <a:schemeClr val="bg1">
                              <a:lumMod val="75000"/>
                            </a:schemeClr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064" name="Arco 1063">
                          <a:extLst>
                            <a:ext uri="{FF2B5EF4-FFF2-40B4-BE49-F238E27FC236}">
                              <a16:creationId xmlns:a16="http://schemas.microsoft.com/office/drawing/2014/main" id="{8786635F-30F9-2FD5-7192-B5C99193F4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954105" y="6130619"/>
                          <a:ext cx="45719" cy="67153"/>
                        </a:xfrm>
                        <a:prstGeom prst="arc">
                          <a:avLst/>
                        </a:prstGeom>
                        <a:ln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 sz="1100"/>
                        </a:p>
                      </p:txBody>
                    </p:sp>
                    <p:cxnSp>
                      <p:nvCxnSpPr>
                        <p:cNvPr id="1065" name="Conector recto 1064">
                          <a:extLst>
                            <a:ext uri="{FF2B5EF4-FFF2-40B4-BE49-F238E27FC236}">
                              <a16:creationId xmlns:a16="http://schemas.microsoft.com/office/drawing/2014/main" id="{454BD11C-3DC8-E5B4-3B67-F13DCA366B66}"/>
                            </a:ext>
                          </a:extLst>
                        </p:cNvPr>
                        <p:cNvCxnSpPr>
                          <a:cxnSpLocks/>
                          <a:endCxn id="1064" idx="2"/>
                        </p:cNvCxnSpPr>
                        <p:nvPr/>
                      </p:nvCxnSpPr>
                      <p:spPr>
                        <a:xfrm>
                          <a:off x="3835895" y="6159708"/>
                          <a:ext cx="141069" cy="27347"/>
                        </a:xfrm>
                        <a:prstGeom prst="line">
                          <a:avLst/>
                        </a:prstGeom>
                        <a:ln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14" name="Arco 113">
                          <a:extLst>
                            <a:ext uri="{FF2B5EF4-FFF2-40B4-BE49-F238E27FC236}">
                              <a16:creationId xmlns:a16="http://schemas.microsoft.com/office/drawing/2014/main" id="{EB2C11CA-67DF-D62E-7D52-55D7CF87305B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1664084">
                          <a:off x="3908634" y="5941064"/>
                          <a:ext cx="87215" cy="182713"/>
                        </a:xfrm>
                        <a:prstGeom prst="arc">
                          <a:avLst>
                            <a:gd name="adj1" fmla="val 16709124"/>
                            <a:gd name="adj2" fmla="val 17762508"/>
                          </a:avLst>
                        </a:prstGeom>
                        <a:ln w="19050"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 sz="1100"/>
                        </a:p>
                      </p:txBody>
                    </p:sp>
                    <p:sp>
                      <p:nvSpPr>
                        <p:cNvPr id="115" name="Arco 114">
                          <a:extLst>
                            <a:ext uri="{FF2B5EF4-FFF2-40B4-BE49-F238E27FC236}">
                              <a16:creationId xmlns:a16="http://schemas.microsoft.com/office/drawing/2014/main" id="{F5DC684C-5908-9BA4-D848-5166E284C2E0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0179081">
                          <a:off x="3808126" y="5686522"/>
                          <a:ext cx="45719" cy="67153"/>
                        </a:xfrm>
                        <a:prstGeom prst="arc">
                          <a:avLst/>
                        </a:prstGeom>
                        <a:ln w="19050"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 sz="1100"/>
                        </a:p>
                      </p:txBody>
                    </p:sp>
                    <p:cxnSp>
                      <p:nvCxnSpPr>
                        <p:cNvPr id="116" name="Conector recto 115">
                          <a:extLst>
                            <a:ext uri="{FF2B5EF4-FFF2-40B4-BE49-F238E27FC236}">
                              <a16:creationId xmlns:a16="http://schemas.microsoft.com/office/drawing/2014/main" id="{3CF80D8C-096A-B213-89E8-641320502B2B}"/>
                            </a:ext>
                          </a:extLst>
                        </p:cNvPr>
                        <p:cNvCxnSpPr>
                          <a:cxnSpLocks/>
                        </p:cNvCxnSpPr>
                        <p:nvPr/>
                      </p:nvCxnSpPr>
                      <p:spPr>
                        <a:xfrm>
                          <a:off x="4010386" y="5978502"/>
                          <a:ext cx="0" cy="188372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sp>
                      <p:nvSpPr>
                        <p:cNvPr id="117" name="Arco 116">
                          <a:extLst>
                            <a:ext uri="{FF2B5EF4-FFF2-40B4-BE49-F238E27FC236}">
                              <a16:creationId xmlns:a16="http://schemas.microsoft.com/office/drawing/2014/main" id="{8786635F-30F9-2FD5-7192-B5C99193F4C7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5400000">
                          <a:off x="3954105" y="6130619"/>
                          <a:ext cx="45719" cy="67153"/>
                        </a:xfrm>
                        <a:prstGeom prst="arc">
                          <a:avLst/>
                        </a:prstGeom>
                        <a:ln w="19050"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 sz="1100"/>
                        </a:p>
                      </p:txBody>
                    </p:sp>
                    <p:cxnSp>
                      <p:nvCxnSpPr>
                        <p:cNvPr id="118" name="Conector recto 117">
                          <a:extLst>
                            <a:ext uri="{FF2B5EF4-FFF2-40B4-BE49-F238E27FC236}">
                              <a16:creationId xmlns:a16="http://schemas.microsoft.com/office/drawing/2014/main" id="{454BD11C-3DC8-E5B4-3B67-F13DCA366B66}"/>
                            </a:ext>
                          </a:extLst>
                        </p:cNvPr>
                        <p:cNvCxnSpPr>
                          <a:cxnSpLocks/>
                          <a:endCxn id="117" idx="2"/>
                        </p:cNvCxnSpPr>
                        <p:nvPr/>
                      </p:nvCxnSpPr>
                      <p:spPr>
                        <a:xfrm>
                          <a:off x="3835895" y="6159708"/>
                          <a:ext cx="141069" cy="27347"/>
                        </a:xfrm>
                        <a:prstGeom prst="line">
                          <a:avLst/>
                        </a:prstGeom>
                        <a:ln w="19050">
                          <a:solidFill>
                            <a:srgbClr val="FFFF00"/>
                          </a:solidFill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</p:grpSp>
                <p:sp>
                  <p:nvSpPr>
                    <p:cNvPr id="64" name="pole tekstowe 27"/>
                    <p:cNvSpPr txBox="1"/>
                    <p:nvPr/>
                  </p:nvSpPr>
                  <p:spPr>
                    <a:xfrm>
                      <a:off x="1348527" y="5099199"/>
                      <a:ext cx="466849" cy="19399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1100">
                          <a:solidFill>
                            <a:srgbClr val="FF66FF"/>
                          </a:solidFill>
                        </a:rPr>
                        <a:t>Injector</a:t>
                      </a:r>
                      <a:endParaRPr lang="es-ES" sz="1100" dirty="0">
                        <a:solidFill>
                          <a:srgbClr val="FF66FF"/>
                        </a:solidFill>
                      </a:endParaRPr>
                    </a:p>
                  </p:txBody>
                </p:sp>
                <p:sp>
                  <p:nvSpPr>
                    <p:cNvPr id="65" name="pole tekstowe 27"/>
                    <p:cNvSpPr txBox="1"/>
                    <p:nvPr/>
                  </p:nvSpPr>
                  <p:spPr>
                    <a:xfrm>
                      <a:off x="1754770" y="5170530"/>
                      <a:ext cx="356424" cy="19399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1100">
                          <a:solidFill>
                            <a:srgbClr val="FF66FF"/>
                          </a:solidFill>
                        </a:rPr>
                        <a:t>LEBT</a:t>
                      </a:r>
                      <a:endParaRPr lang="es-ES" sz="1100" dirty="0">
                        <a:solidFill>
                          <a:srgbClr val="FF66FF"/>
                        </a:solidFill>
                      </a:endParaRPr>
                    </a:p>
                  </p:txBody>
                </p:sp>
                <p:sp>
                  <p:nvSpPr>
                    <p:cNvPr id="66" name="pole tekstowe 27"/>
                    <p:cNvSpPr txBox="1"/>
                    <p:nvPr/>
                  </p:nvSpPr>
                  <p:spPr>
                    <a:xfrm>
                      <a:off x="2007628" y="5186652"/>
                      <a:ext cx="334095" cy="19399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1100">
                          <a:solidFill>
                            <a:srgbClr val="FF66FF"/>
                          </a:solidFill>
                        </a:rPr>
                        <a:t>RFQ</a:t>
                      </a:r>
                      <a:endParaRPr lang="es-ES" sz="1100" dirty="0">
                        <a:solidFill>
                          <a:srgbClr val="FF66FF"/>
                        </a:solidFill>
                      </a:endParaRPr>
                    </a:p>
                  </p:txBody>
                </p:sp>
                <p:sp>
                  <p:nvSpPr>
                    <p:cNvPr id="68" name="pole tekstowe 27"/>
                    <p:cNvSpPr txBox="1"/>
                    <p:nvPr/>
                  </p:nvSpPr>
                  <p:spPr>
                    <a:xfrm>
                      <a:off x="2252274" y="5248548"/>
                      <a:ext cx="413047" cy="19399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1100">
                          <a:solidFill>
                            <a:srgbClr val="FF66FF"/>
                          </a:solidFill>
                        </a:rPr>
                        <a:t>MEBT</a:t>
                      </a:r>
                      <a:endParaRPr lang="es-ES" sz="1100" dirty="0">
                        <a:solidFill>
                          <a:srgbClr val="FF66FF"/>
                        </a:solidFill>
                      </a:endParaRPr>
                    </a:p>
                  </p:txBody>
                </p:sp>
                <p:sp>
                  <p:nvSpPr>
                    <p:cNvPr id="69" name="pole tekstowe 27"/>
                    <p:cNvSpPr txBox="1"/>
                    <p:nvPr/>
                  </p:nvSpPr>
                  <p:spPr>
                    <a:xfrm>
                      <a:off x="2708904" y="5258239"/>
                      <a:ext cx="843901" cy="319521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s-ES" sz="1100">
                          <a:solidFill>
                            <a:srgbClr val="FF66FF"/>
                          </a:solidFill>
                        </a:rPr>
                        <a:t>Superconducting cavities</a:t>
                      </a:r>
                      <a:endParaRPr lang="es-ES" sz="1100" dirty="0">
                        <a:solidFill>
                          <a:srgbClr val="FF66FF"/>
                        </a:solidFill>
                      </a:endParaRPr>
                    </a:p>
                  </p:txBody>
                </p:sp>
                <p:sp>
                  <p:nvSpPr>
                    <p:cNvPr id="70" name="pole tekstowe 27"/>
                    <p:cNvSpPr txBox="1"/>
                    <p:nvPr/>
                  </p:nvSpPr>
                  <p:spPr>
                    <a:xfrm>
                      <a:off x="3923183" y="5486871"/>
                      <a:ext cx="382645" cy="193995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s-ES" sz="1100">
                          <a:solidFill>
                            <a:srgbClr val="FF66FF"/>
                          </a:solidFill>
                        </a:rPr>
                        <a:t>HEBT</a:t>
                      </a:r>
                      <a:endParaRPr lang="es-ES" sz="1100" dirty="0">
                        <a:solidFill>
                          <a:srgbClr val="FF66FF"/>
                        </a:solidFill>
                      </a:endParaRPr>
                    </a:p>
                  </p:txBody>
                </p:sp>
                <p:sp>
                  <p:nvSpPr>
                    <p:cNvPr id="71" name="pole tekstowe 27"/>
                    <p:cNvSpPr txBox="1"/>
                    <p:nvPr/>
                  </p:nvSpPr>
                  <p:spPr>
                    <a:xfrm>
                      <a:off x="2284509" y="4853092"/>
                      <a:ext cx="199562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s-ES" sz="1100" b="1">
                          <a:solidFill>
                            <a:srgbClr val="FFFF00"/>
                          </a:solidFill>
                        </a:rPr>
                        <a:t>5</a:t>
                      </a:r>
                      <a:endParaRPr lang="es-ES" sz="11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72" name="pole tekstowe 27"/>
                    <p:cNvSpPr txBox="1"/>
                    <p:nvPr/>
                  </p:nvSpPr>
                  <p:spPr>
                    <a:xfrm>
                      <a:off x="2433380" y="4840370"/>
                      <a:ext cx="388311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s-ES" sz="1100" b="1">
                          <a:solidFill>
                            <a:srgbClr val="FFFF00"/>
                          </a:solidFill>
                        </a:rPr>
                        <a:t>8.3</a:t>
                      </a:r>
                      <a:endParaRPr lang="es-ES" sz="11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73" name="pole tekstowe 27"/>
                    <p:cNvSpPr txBox="1"/>
                    <p:nvPr/>
                  </p:nvSpPr>
                  <p:spPr>
                    <a:xfrm>
                      <a:off x="2698899" y="4864140"/>
                      <a:ext cx="446318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s-ES" sz="1100" b="1">
                          <a:solidFill>
                            <a:srgbClr val="FFFF00"/>
                          </a:solidFill>
                        </a:rPr>
                        <a:t>13.9</a:t>
                      </a:r>
                      <a:endParaRPr lang="es-ES" sz="11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77" name="pole tekstowe 27"/>
                    <p:cNvSpPr txBox="1"/>
                    <p:nvPr/>
                  </p:nvSpPr>
                  <p:spPr>
                    <a:xfrm>
                      <a:off x="3036602" y="4905035"/>
                      <a:ext cx="446318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s-ES" sz="1100" b="1">
                          <a:solidFill>
                            <a:srgbClr val="FFFF00"/>
                          </a:solidFill>
                        </a:rPr>
                        <a:t>21.3</a:t>
                      </a:r>
                      <a:endParaRPr lang="es-ES" sz="11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78" name="pole tekstowe 27"/>
                    <p:cNvSpPr txBox="1"/>
                    <p:nvPr/>
                  </p:nvSpPr>
                  <p:spPr>
                    <a:xfrm>
                      <a:off x="3420668" y="4927294"/>
                      <a:ext cx="446318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s-ES" sz="1100" b="1">
                          <a:solidFill>
                            <a:srgbClr val="FFFF00"/>
                          </a:solidFill>
                        </a:rPr>
                        <a:t>30.3</a:t>
                      </a:r>
                      <a:endParaRPr lang="es-ES" sz="11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  <p:sp>
                  <p:nvSpPr>
                    <p:cNvPr id="79" name="pole tekstowe 27"/>
                    <p:cNvSpPr txBox="1"/>
                    <p:nvPr/>
                  </p:nvSpPr>
                  <p:spPr>
                    <a:xfrm>
                      <a:off x="3803467" y="4971488"/>
                      <a:ext cx="632485" cy="261610"/>
                    </a:xfrm>
                    <a:prstGeom prst="rect">
                      <a:avLst/>
                    </a:prstGeom>
                    <a:noFill/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s-ES" sz="1100" b="1">
                          <a:solidFill>
                            <a:srgbClr val="FFFF00"/>
                          </a:solidFill>
                        </a:rPr>
                        <a:t>40 MeV</a:t>
                      </a:r>
                      <a:endParaRPr lang="es-ES" sz="1100" b="1" dirty="0">
                        <a:solidFill>
                          <a:srgbClr val="FFFF00"/>
                        </a:solidFill>
                      </a:endParaRPr>
                    </a:p>
                  </p:txBody>
                </p:sp>
              </p:grpSp>
              <p:sp>
                <p:nvSpPr>
                  <p:cNvPr id="80" name="pole tekstowe 27"/>
                  <p:cNvSpPr txBox="1"/>
                  <p:nvPr/>
                </p:nvSpPr>
                <p:spPr>
                  <a:xfrm>
                    <a:off x="2227584" y="2863273"/>
                    <a:ext cx="373040" cy="261610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s-ES" sz="1100" b="1">
                        <a:solidFill>
                          <a:srgbClr val="FFFF00"/>
                        </a:solidFill>
                      </a:rPr>
                      <a:t>0.1</a:t>
                    </a:r>
                    <a:endParaRPr lang="es-ES" sz="1100" b="1" dirty="0">
                      <a:solidFill>
                        <a:srgbClr val="FFFF00"/>
                      </a:solidFill>
                    </a:endParaRPr>
                  </a:p>
                </p:txBody>
              </p:sp>
            </p:grpSp>
            <p:cxnSp>
              <p:nvCxnSpPr>
                <p:cNvPr id="14" name="Conector recto de flecha 13"/>
                <p:cNvCxnSpPr/>
                <p:nvPr/>
              </p:nvCxnSpPr>
              <p:spPr>
                <a:xfrm>
                  <a:off x="2911538" y="3371804"/>
                  <a:ext cx="273872" cy="179033"/>
                </a:xfrm>
                <a:prstGeom prst="straightConnector1">
                  <a:avLst/>
                </a:prstGeom>
                <a:ln>
                  <a:solidFill>
                    <a:srgbClr val="FF66FF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2" name="Conector recto de flecha 81"/>
                <p:cNvCxnSpPr/>
                <p:nvPr/>
              </p:nvCxnSpPr>
              <p:spPr>
                <a:xfrm flipH="1">
                  <a:off x="4043227" y="3561654"/>
                  <a:ext cx="944399" cy="130805"/>
                </a:xfrm>
                <a:prstGeom prst="straightConnector1">
                  <a:avLst/>
                </a:prstGeom>
                <a:ln>
                  <a:solidFill>
                    <a:srgbClr val="FF66FF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3" name="Conector recto de flecha 82"/>
                <p:cNvCxnSpPr>
                  <a:cxnSpLocks/>
                </p:cNvCxnSpPr>
                <p:nvPr/>
              </p:nvCxnSpPr>
              <p:spPr>
                <a:xfrm flipH="1">
                  <a:off x="1763688" y="3206770"/>
                  <a:ext cx="97484" cy="107076"/>
                </a:xfrm>
                <a:prstGeom prst="straightConnector1">
                  <a:avLst/>
                </a:prstGeom>
                <a:ln>
                  <a:solidFill>
                    <a:srgbClr val="FF66FF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8" name="Conector recto de flecha 87"/>
                <p:cNvCxnSpPr>
                  <a:cxnSpLocks/>
                </p:cNvCxnSpPr>
                <p:nvPr/>
              </p:nvCxnSpPr>
              <p:spPr>
                <a:xfrm flipH="1">
                  <a:off x="2192217" y="3286323"/>
                  <a:ext cx="102063" cy="110788"/>
                </a:xfrm>
                <a:prstGeom prst="straightConnector1">
                  <a:avLst/>
                </a:prstGeom>
                <a:ln>
                  <a:solidFill>
                    <a:srgbClr val="FF66FF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1" name="Conector recto de flecha 90"/>
                <p:cNvCxnSpPr>
                  <a:cxnSpLocks/>
                </p:cNvCxnSpPr>
                <p:nvPr/>
              </p:nvCxnSpPr>
              <p:spPr>
                <a:xfrm flipH="1">
                  <a:off x="2423678" y="3286323"/>
                  <a:ext cx="38871" cy="110788"/>
                </a:xfrm>
                <a:prstGeom prst="straightConnector1">
                  <a:avLst/>
                </a:prstGeom>
                <a:ln>
                  <a:solidFill>
                    <a:srgbClr val="FF66FF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1" name="Conector recto de flecha 100"/>
                <p:cNvCxnSpPr/>
                <p:nvPr/>
              </p:nvCxnSpPr>
              <p:spPr>
                <a:xfrm flipH="1">
                  <a:off x="2653819" y="3354401"/>
                  <a:ext cx="38336" cy="136655"/>
                </a:xfrm>
                <a:prstGeom prst="straightConnector1">
                  <a:avLst/>
                </a:prstGeom>
                <a:ln>
                  <a:solidFill>
                    <a:srgbClr val="FF66FF"/>
                  </a:solidFill>
                  <a:tailEnd type="non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04" name="Conector recto de flecha 103"/>
              <p:cNvCxnSpPr/>
              <p:nvPr/>
            </p:nvCxnSpPr>
            <p:spPr>
              <a:xfrm flipH="1">
                <a:off x="5095279" y="3662492"/>
                <a:ext cx="191675" cy="138493"/>
              </a:xfrm>
              <a:prstGeom prst="straightConnector1">
                <a:avLst/>
              </a:prstGeom>
              <a:ln>
                <a:solidFill>
                  <a:srgbClr val="FF66FF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09" name="pole tekstowe 27">
              <a:extLst>
                <a:ext uri="{FF2B5EF4-FFF2-40B4-BE49-F238E27FC236}">
                  <a16:creationId xmlns:a16="http://schemas.microsoft.com/office/drawing/2014/main" id="{9CA043A7-8769-AECF-B40B-BA4FC63E65F5}"/>
                </a:ext>
              </a:extLst>
            </p:cNvPr>
            <p:cNvSpPr txBox="1"/>
            <p:nvPr/>
          </p:nvSpPr>
          <p:spPr>
            <a:xfrm>
              <a:off x="-58610" y="4762185"/>
              <a:ext cx="2291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i="1" dirty="0" err="1">
                  <a:solidFill>
                    <a:srgbClr val="FFFF00"/>
                  </a:solidFill>
                </a:rPr>
                <a:t>Courtesy</a:t>
              </a:r>
              <a:r>
                <a:rPr lang="es-ES" i="1" dirty="0">
                  <a:solidFill>
                    <a:srgbClr val="FFFF00"/>
                  </a:solidFill>
                </a:rPr>
                <a:t> </a:t>
              </a:r>
              <a:r>
                <a:rPr lang="es-ES" i="1" err="1">
                  <a:solidFill>
                    <a:srgbClr val="FFFF00"/>
                  </a:solidFill>
                </a:rPr>
                <a:t>of</a:t>
              </a:r>
              <a:r>
                <a:rPr lang="es-ES" i="1">
                  <a:solidFill>
                    <a:srgbClr val="FFFF00"/>
                  </a:solidFill>
                </a:rPr>
                <a:t> D. Sánchez</a:t>
              </a:r>
              <a:endParaRPr lang="en-US" i="1" dirty="0">
                <a:solidFill>
                  <a:srgbClr val="FFFF00"/>
                </a:solidFill>
              </a:endParaRPr>
            </a:p>
          </p:txBody>
        </p:sp>
        <p:sp>
          <p:nvSpPr>
            <p:cNvPr id="98" name="Flecha abajo 97"/>
            <p:cNvSpPr/>
            <p:nvPr/>
          </p:nvSpPr>
          <p:spPr>
            <a:xfrm rot="15522264">
              <a:off x="6491581" y="3308477"/>
              <a:ext cx="325379" cy="991627"/>
            </a:xfrm>
            <a:prstGeom prst="downArrow">
              <a:avLst>
                <a:gd name="adj1" fmla="val 44147"/>
                <a:gd name="adj2" fmla="val 133433"/>
              </a:avLst>
            </a:prstGeom>
            <a:solidFill>
              <a:srgbClr val="6666FF"/>
            </a:solidFill>
            <a:ln>
              <a:solidFill>
                <a:srgbClr val="6666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>
                <a:ln>
                  <a:solidFill>
                    <a:srgbClr val="3333CC"/>
                  </a:solidFill>
                </a:ln>
              </a:endParaRPr>
            </a:p>
          </p:txBody>
        </p:sp>
        <p:sp>
          <p:nvSpPr>
            <p:cNvPr id="129" name="pole tekstowe 27"/>
            <p:cNvSpPr txBox="1"/>
            <p:nvPr/>
          </p:nvSpPr>
          <p:spPr>
            <a:xfrm rot="651659">
              <a:off x="2467091" y="4038791"/>
              <a:ext cx="9443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400" b="1">
                  <a:solidFill>
                    <a:srgbClr val="FF66FF"/>
                  </a:solidFill>
                </a:rPr>
                <a:t>R026</a:t>
              </a:r>
              <a:endParaRPr lang="es-ES" sz="2400" b="1" dirty="0">
                <a:solidFill>
                  <a:srgbClr val="FF66FF"/>
                </a:solidFill>
              </a:endParaRPr>
            </a:p>
          </p:txBody>
        </p:sp>
        <p:cxnSp>
          <p:nvCxnSpPr>
            <p:cNvPr id="130" name="Conector recto de flecha 129"/>
            <p:cNvCxnSpPr>
              <a:stCxn id="115" idx="0"/>
            </p:cNvCxnSpPr>
            <p:nvPr/>
          </p:nvCxnSpPr>
          <p:spPr>
            <a:xfrm flipH="1" flipV="1">
              <a:off x="2265828" y="3174541"/>
              <a:ext cx="3206427" cy="313887"/>
            </a:xfrm>
            <a:prstGeom prst="straightConnector1">
              <a:avLst/>
            </a:prstGeom>
            <a:ln w="19050">
              <a:solidFill>
                <a:srgbClr val="FFFF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6" name="Título 1">
            <a:extLst>
              <a:ext uri="{FF2B5EF4-FFF2-40B4-BE49-F238E27FC236}">
                <a16:creationId xmlns:a16="http://schemas.microsoft.com/office/drawing/2014/main" id="{062A81AC-DC33-11AA-C12B-FE964744FB6A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/>
              <a:t>R026 – D+ Beam extraction modes</a:t>
            </a:r>
            <a:endParaRPr lang="es-ES" b="1" dirty="0"/>
          </a:p>
        </p:txBody>
      </p:sp>
      <p:sp>
        <p:nvSpPr>
          <p:cNvPr id="148" name="pole tekstowe 28">
            <a:extLst>
              <a:ext uri="{FF2B5EF4-FFF2-40B4-BE49-F238E27FC236}">
                <a16:creationId xmlns:a16="http://schemas.microsoft.com/office/drawing/2014/main" id="{133CC0E6-79D0-5487-37A9-2FC02C02D210}"/>
              </a:ext>
            </a:extLst>
          </p:cNvPr>
          <p:cNvSpPr txBox="1"/>
          <p:nvPr/>
        </p:nvSpPr>
        <p:spPr>
          <a:xfrm>
            <a:off x="-16018" y="740777"/>
            <a:ext cx="7392723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/>
              <a:t>Beam extraction between QP3 and QP4 of the HEBT 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/>
              <a:t>Slow extraction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/>
              <a:t>Meander vacumm 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/>
              <a:t>Selection of macropulses by means of a switching field from a permanent chopper in LEBT section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/>
              <a:t>Optional chopper in MEBT section for tails removal of the macropulse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 b="1"/>
              <a:t>Non-simultaneous operation</a:t>
            </a:r>
            <a:r>
              <a:rPr lang="es-ES" sz="1200"/>
              <a:t>. The irradiation of the Li target needs to be interrupted</a:t>
            </a:r>
          </a:p>
        </p:txBody>
      </p:sp>
      <p:pic>
        <p:nvPicPr>
          <p:cNvPr id="76" name="Picture 3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54120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31 CuadroTexto"/>
          <p:cNvSpPr txBox="1"/>
          <p:nvPr/>
        </p:nvSpPr>
        <p:spPr>
          <a:xfrm>
            <a:off x="1" y="567715"/>
            <a:ext cx="42484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Main beam </a:t>
            </a:r>
            <a:r>
              <a:rPr lang="it-IT" sz="1600" dirty="0">
                <a:sym typeface="Wingdings" panose="05000000000000000000" pitchFamily="2" charset="2"/>
              </a:rPr>
              <a:t> </a:t>
            </a:r>
            <a:r>
              <a:rPr lang="it-IT" sz="1600" dirty="0"/>
              <a:t>D+ ion beam 125 mA / 40 MeV (5 MW) @ 175 MHz (CW, 5.7 ns period) </a:t>
            </a:r>
            <a:endParaRPr lang="es-E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 b="1" dirty="0"/>
              <a:t>Single </a:t>
            </a:r>
            <a:r>
              <a:rPr lang="es-ES" sz="1600" b="1" dirty="0" err="1"/>
              <a:t>bunch</a:t>
            </a:r>
            <a:r>
              <a:rPr lang="es-ES" sz="1600" b="1" dirty="0"/>
              <a:t> </a:t>
            </a:r>
            <a:r>
              <a:rPr lang="es-ES" sz="1600" b="1" dirty="0" err="1"/>
              <a:t>extraction</a:t>
            </a:r>
            <a:endParaRPr lang="es-ES" sz="16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E</a:t>
            </a:r>
            <a:r>
              <a:rPr lang="pl-PL" sz="1600" dirty="0"/>
              <a:t>xtraction of a fraction (0.1</a:t>
            </a:r>
            <a:r>
              <a:rPr lang="es-ES" sz="1600" dirty="0"/>
              <a:t> - 1</a:t>
            </a:r>
            <a:r>
              <a:rPr lang="pl-PL" sz="1600" dirty="0"/>
              <a:t>%) of the beam </a:t>
            </a:r>
            <a:r>
              <a:rPr lang="es-ES" sz="1600" dirty="0"/>
              <a:t>@ </a:t>
            </a:r>
            <a:r>
              <a:rPr lang="pl-PL" sz="1600" dirty="0"/>
              <a:t>40 MeV</a:t>
            </a:r>
            <a:endParaRPr lang="es-E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err="1"/>
              <a:t>For</a:t>
            </a:r>
            <a:r>
              <a:rPr lang="es-ES" sz="1600" dirty="0"/>
              <a:t> 0.1% case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s-ES" sz="1600" dirty="0"/>
              <a:t>125 µA (</a:t>
            </a:r>
            <a:r>
              <a:rPr lang="es-ES" sz="1600" dirty="0" err="1"/>
              <a:t>averaged</a:t>
            </a:r>
            <a:r>
              <a:rPr lang="es-ES" sz="1600" dirty="0"/>
              <a:t> </a:t>
            </a:r>
            <a:r>
              <a:rPr lang="es-ES" sz="1600" dirty="0" err="1"/>
              <a:t>current</a:t>
            </a:r>
            <a:r>
              <a:rPr lang="es-ES" sz="1600" dirty="0"/>
              <a:t>)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s-ES" sz="1600" dirty="0"/>
              <a:t>40 </a:t>
            </a:r>
            <a:r>
              <a:rPr lang="es-ES" sz="1600" dirty="0" err="1"/>
              <a:t>MeV</a:t>
            </a:r>
            <a:endParaRPr lang="es-ES" sz="1600" dirty="0"/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s-ES" sz="1600" dirty="0"/>
              <a:t>175 kHz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s-ES" sz="1600" dirty="0"/>
              <a:t>5 kW (</a:t>
            </a:r>
            <a:r>
              <a:rPr lang="es-ES" sz="1600" dirty="0" err="1"/>
              <a:t>averaged</a:t>
            </a:r>
            <a:r>
              <a:rPr lang="es-ES" sz="1600" dirty="0"/>
              <a:t> </a:t>
            </a:r>
            <a:r>
              <a:rPr lang="es-ES" sz="1600" dirty="0" err="1"/>
              <a:t>power</a:t>
            </a:r>
            <a:r>
              <a:rPr lang="es-ES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err="1"/>
              <a:t>Bunch</a:t>
            </a:r>
            <a:r>
              <a:rPr lang="es-ES" sz="1600" dirty="0"/>
              <a:t> </a:t>
            </a:r>
            <a:r>
              <a:rPr lang="es-ES" sz="1600" dirty="0" err="1"/>
              <a:t>length</a:t>
            </a:r>
            <a:r>
              <a:rPr lang="es-ES" sz="1600" dirty="0"/>
              <a:t> &lt; 10 </a:t>
            </a:r>
            <a:r>
              <a:rPr lang="es-ES" sz="1600" dirty="0" err="1"/>
              <a:t>ns</a:t>
            </a:r>
            <a:endParaRPr lang="es-E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 b="1" dirty="0" err="1"/>
              <a:t>Slow</a:t>
            </a:r>
            <a:r>
              <a:rPr lang="es-ES" sz="1600" b="1" dirty="0"/>
              <a:t> </a:t>
            </a:r>
            <a:r>
              <a:rPr lang="es-ES" sz="1600" b="1" dirty="0" err="1"/>
              <a:t>extraction</a:t>
            </a:r>
            <a:r>
              <a:rPr lang="es-ES" sz="1600" b="1" dirty="0"/>
              <a:t> </a:t>
            </a:r>
            <a:r>
              <a:rPr lang="es-ES" sz="1600" dirty="0"/>
              <a:t>(</a:t>
            </a:r>
            <a:r>
              <a:rPr lang="es-ES" sz="1600" dirty="0" err="1"/>
              <a:t>whole</a:t>
            </a:r>
            <a:r>
              <a:rPr lang="es-ES" sz="1600" dirty="0"/>
              <a:t> </a:t>
            </a:r>
            <a:r>
              <a:rPr lang="es-ES" sz="1600" dirty="0" err="1"/>
              <a:t>beam</a:t>
            </a:r>
            <a:r>
              <a:rPr lang="es-ES" sz="1600" dirty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sz="1600" dirty="0" err="1"/>
              <a:t>Based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a </a:t>
            </a:r>
            <a:r>
              <a:rPr lang="es-ES" sz="1600" dirty="0" err="1"/>
              <a:t>switching</a:t>
            </a:r>
            <a:r>
              <a:rPr lang="es-ES" sz="1600" dirty="0"/>
              <a:t> </a:t>
            </a:r>
            <a:r>
              <a:rPr lang="es-ES" sz="1600" dirty="0" err="1"/>
              <a:t>dipole</a:t>
            </a:r>
            <a:r>
              <a:rPr lang="es-ES" sz="1600" dirty="0"/>
              <a:t> </a:t>
            </a:r>
            <a:r>
              <a:rPr lang="es-ES" sz="1600" dirty="0" err="1"/>
              <a:t>solution</a:t>
            </a:r>
            <a:endParaRPr lang="es-ES" sz="16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sz="1600" dirty="0" err="1"/>
              <a:t>Fastest</a:t>
            </a:r>
            <a:r>
              <a:rPr lang="es-ES" sz="1600" dirty="0"/>
              <a:t> chopper </a:t>
            </a:r>
            <a:r>
              <a:rPr lang="es-ES" sz="1600" dirty="0" err="1"/>
              <a:t>field</a:t>
            </a:r>
            <a:r>
              <a:rPr lang="es-ES" sz="1600" dirty="0"/>
              <a:t> switch = 50 ms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062A81AC-DC33-11AA-C12B-FE964744FB6A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/>
              <a:t>R026 – D+ Beam extraction modes</a:t>
            </a:r>
            <a:endParaRPr lang="es-ES" b="1" dirty="0"/>
          </a:p>
        </p:txBody>
      </p:sp>
      <p:grpSp>
        <p:nvGrpSpPr>
          <p:cNvPr id="26" name="Grupo 25"/>
          <p:cNvGrpSpPr/>
          <p:nvPr/>
        </p:nvGrpSpPr>
        <p:grpSpPr>
          <a:xfrm>
            <a:off x="4178309" y="636210"/>
            <a:ext cx="4918909" cy="2017876"/>
            <a:chOff x="4178309" y="752442"/>
            <a:chExt cx="4965691" cy="2079554"/>
          </a:xfrm>
        </p:grpSpPr>
        <p:sp>
          <p:nvSpPr>
            <p:cNvPr id="22" name="CuadroTexto 21"/>
            <p:cNvSpPr txBox="1"/>
            <p:nvPr/>
          </p:nvSpPr>
          <p:spPr>
            <a:xfrm>
              <a:off x="5220073" y="752442"/>
              <a:ext cx="3135700" cy="25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>
                  <a:solidFill>
                    <a:srgbClr val="6666FF"/>
                  </a:solidFill>
                </a:rPr>
                <a:t>Example of bunch timing conditions (Single bunch)</a:t>
              </a:r>
            </a:p>
          </p:txBody>
        </p:sp>
        <p:grpSp>
          <p:nvGrpSpPr>
            <p:cNvPr id="25" name="Grupo 24"/>
            <p:cNvGrpSpPr/>
            <p:nvPr/>
          </p:nvGrpSpPr>
          <p:grpSpPr>
            <a:xfrm>
              <a:off x="4178309" y="959788"/>
              <a:ext cx="4965691" cy="1872208"/>
              <a:chOff x="4178309" y="959788"/>
              <a:chExt cx="4965691" cy="1872208"/>
            </a:xfrm>
          </p:grpSpPr>
          <p:grpSp>
            <p:nvGrpSpPr>
              <p:cNvPr id="24" name="Grupo 23"/>
              <p:cNvGrpSpPr/>
              <p:nvPr/>
            </p:nvGrpSpPr>
            <p:grpSpPr>
              <a:xfrm>
                <a:off x="4178309" y="959788"/>
                <a:ext cx="4965691" cy="1872208"/>
                <a:chOff x="4178309" y="962854"/>
                <a:chExt cx="4965691" cy="1872208"/>
              </a:xfrm>
            </p:grpSpPr>
            <p:grpSp>
              <p:nvGrpSpPr>
                <p:cNvPr id="18" name="Grupo 17"/>
                <p:cNvGrpSpPr/>
                <p:nvPr/>
              </p:nvGrpSpPr>
              <p:grpSpPr>
                <a:xfrm>
                  <a:off x="4178309" y="962854"/>
                  <a:ext cx="4965691" cy="1872208"/>
                  <a:chOff x="4178309" y="1347614"/>
                  <a:chExt cx="4965691" cy="1872208"/>
                </a:xfrm>
              </p:grpSpPr>
              <p:grpSp>
                <p:nvGrpSpPr>
                  <p:cNvPr id="17" name="Grupo 16"/>
                  <p:cNvGrpSpPr/>
                  <p:nvPr/>
                </p:nvGrpSpPr>
                <p:grpSpPr>
                  <a:xfrm>
                    <a:off x="4178309" y="1347614"/>
                    <a:ext cx="4965691" cy="1872208"/>
                    <a:chOff x="4178309" y="1347614"/>
                    <a:chExt cx="4965691" cy="1872208"/>
                  </a:xfrm>
                </p:grpSpPr>
                <p:grpSp>
                  <p:nvGrpSpPr>
                    <p:cNvPr id="9" name="Grupo 8"/>
                    <p:cNvGrpSpPr/>
                    <p:nvPr/>
                  </p:nvGrpSpPr>
                  <p:grpSpPr>
                    <a:xfrm>
                      <a:off x="4178309" y="1347614"/>
                      <a:ext cx="4965691" cy="1872208"/>
                      <a:chOff x="4178309" y="1347614"/>
                      <a:chExt cx="4965691" cy="1872208"/>
                    </a:xfrm>
                  </p:grpSpPr>
                  <p:grpSp>
                    <p:nvGrpSpPr>
                      <p:cNvPr id="8" name="Grupo 7"/>
                      <p:cNvGrpSpPr/>
                      <p:nvPr/>
                    </p:nvGrpSpPr>
                    <p:grpSpPr>
                      <a:xfrm>
                        <a:off x="4178309" y="1347614"/>
                        <a:ext cx="4965691" cy="1872208"/>
                        <a:chOff x="4178309" y="1347614"/>
                        <a:chExt cx="4965691" cy="1872208"/>
                      </a:xfrm>
                    </p:grpSpPr>
                    <p:pic>
                      <p:nvPicPr>
                        <p:cNvPr id="4" name="Imagen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4178309" y="1347614"/>
                          <a:ext cx="4965691" cy="1872208"/>
                        </a:xfrm>
                        <a:prstGeom prst="rect">
                          <a:avLst/>
                        </a:prstGeom>
                        <a:ln w="25400">
                          <a:solidFill>
                            <a:srgbClr val="6666FF"/>
                          </a:solidFill>
                        </a:ln>
                      </p:spPr>
                    </p:pic>
                    <p:sp>
                      <p:nvSpPr>
                        <p:cNvPr id="7" name="Rectángulo 6"/>
                        <p:cNvSpPr/>
                        <p:nvPr/>
                      </p:nvSpPr>
                      <p:spPr>
                        <a:xfrm>
                          <a:off x="6607011" y="2931790"/>
                          <a:ext cx="288032" cy="684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2700"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/>
                        </a:p>
                      </p:txBody>
                    </p:sp>
                  </p:grpSp>
                  <p:sp>
                    <p:nvSpPr>
                      <p:cNvPr id="6" name="CuadroTexto 5"/>
                      <p:cNvSpPr txBox="1"/>
                      <p:nvPr/>
                    </p:nvSpPr>
                    <p:spPr>
                      <a:xfrm>
                        <a:off x="6182879" y="2128005"/>
                        <a:ext cx="1110009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s-ES" sz="1000" b="1">
                            <a:solidFill>
                              <a:srgbClr val="6666FF"/>
                            </a:solidFill>
                          </a:rPr>
                          <a:t>Bunch extracted</a:t>
                        </a:r>
                      </a:p>
                    </p:txBody>
                  </p:sp>
                  <p:sp>
                    <p:nvSpPr>
                      <p:cNvPr id="15" name="CuadroTexto 14"/>
                      <p:cNvSpPr txBox="1"/>
                      <p:nvPr/>
                    </p:nvSpPr>
                    <p:spPr>
                      <a:xfrm>
                        <a:off x="6444208" y="2839442"/>
                        <a:ext cx="5040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s-ES" sz="1000" b="1">
                            <a:solidFill>
                              <a:srgbClr val="6666FF"/>
                            </a:solidFill>
                          </a:rPr>
                          <a:t>1.8 ns</a:t>
                        </a:r>
                      </a:p>
                    </p:txBody>
                  </p:sp>
                </p:grpSp>
                <p:sp>
                  <p:nvSpPr>
                    <p:cNvPr id="16" name="Rectángulo 15"/>
                    <p:cNvSpPr/>
                    <p:nvPr/>
                  </p:nvSpPr>
                  <p:spPr>
                    <a:xfrm>
                      <a:off x="4943327" y="2705283"/>
                      <a:ext cx="132729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58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  <p:sp>
                <p:nvSpPr>
                  <p:cNvPr id="20" name="CuadroTexto 19"/>
                  <p:cNvSpPr txBox="1"/>
                  <p:nvPr/>
                </p:nvSpPr>
                <p:spPr>
                  <a:xfrm>
                    <a:off x="5148064" y="2582172"/>
                    <a:ext cx="693010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1000" b="1">
                        <a:solidFill>
                          <a:srgbClr val="6666FF"/>
                        </a:solidFill>
                      </a:rPr>
                      <a:t>T = 5.7 ns</a:t>
                    </a:r>
                  </a:p>
                </p:txBody>
              </p:sp>
            </p:grpSp>
            <p:sp>
              <p:nvSpPr>
                <p:cNvPr id="21" name="Rectángulo 20"/>
                <p:cNvSpPr/>
                <p:nvPr/>
              </p:nvSpPr>
              <p:spPr>
                <a:xfrm>
                  <a:off x="8100392" y="2443633"/>
                  <a:ext cx="144016" cy="4571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23" name="CuadroTexto 22"/>
              <p:cNvSpPr txBox="1"/>
              <p:nvPr/>
            </p:nvSpPr>
            <p:spPr>
              <a:xfrm>
                <a:off x="7452320" y="2309405"/>
                <a:ext cx="69301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>
                    <a:solidFill>
                      <a:srgbClr val="6666FF"/>
                    </a:solidFill>
                  </a:rPr>
                  <a:t>T = 3.9 ns</a:t>
                </a:r>
              </a:p>
            </p:txBody>
          </p:sp>
        </p:grp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528" y="2770048"/>
            <a:ext cx="3547872" cy="20687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9" name="CuadroTexto 28"/>
          <p:cNvSpPr txBox="1"/>
          <p:nvPr/>
        </p:nvSpPr>
        <p:spPr>
          <a:xfrm>
            <a:off x="467544" y="4152907"/>
            <a:ext cx="4742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>
                <a:sym typeface="Wingdings" panose="05000000000000000000" pitchFamily="2" charset="2"/>
              </a:rPr>
              <a:t>Shortest time to restore normal operation = 100 ms</a:t>
            </a:r>
          </a:p>
        </p:txBody>
      </p:sp>
      <p:sp>
        <p:nvSpPr>
          <p:cNvPr id="30" name="Flecha izquierda 29"/>
          <p:cNvSpPr/>
          <p:nvPr/>
        </p:nvSpPr>
        <p:spPr>
          <a:xfrm rot="16200000">
            <a:off x="1845934" y="4044894"/>
            <a:ext cx="195549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Flecha izquierda 32"/>
          <p:cNvSpPr/>
          <p:nvPr/>
        </p:nvSpPr>
        <p:spPr>
          <a:xfrm rot="16200000">
            <a:off x="1845934" y="4443000"/>
            <a:ext cx="195549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CuadroTexto 33"/>
          <p:cNvSpPr txBox="1"/>
          <p:nvPr/>
        </p:nvSpPr>
        <p:spPr>
          <a:xfrm>
            <a:off x="467544" y="4598129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>
                <a:sym typeface="Wingdings" panose="05000000000000000000" pitchFamily="2" charset="2"/>
              </a:rPr>
              <a:t>Chopper activation every 10 s for 1% usage</a:t>
            </a:r>
          </a:p>
        </p:txBody>
      </p:sp>
      <p:pic>
        <p:nvPicPr>
          <p:cNvPr id="32" name="Picture 3" descr="image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3">
            <a:extLst>
              <a:ext uri="{FF2B5EF4-FFF2-40B4-BE49-F238E27FC236}">
                <a16:creationId xmlns:a16="http://schemas.microsoft.com/office/drawing/2014/main" id="{298CE7A6-B84F-59AA-9190-A8E0E2261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</p:spTree>
    <p:extLst>
      <p:ext uri="{BB962C8B-B14F-4D97-AF65-F5344CB8AC3E}">
        <p14:creationId xmlns:p14="http://schemas.microsoft.com/office/powerpoint/2010/main" val="35712116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a 2"/>
          <p:cNvGrpSpPr>
            <a:grpSpLocks noChangeAspect="1"/>
          </p:cNvGrpSpPr>
          <p:nvPr/>
        </p:nvGrpSpPr>
        <p:grpSpPr>
          <a:xfrm>
            <a:off x="1368043" y="3012542"/>
            <a:ext cx="6084277" cy="1914559"/>
            <a:chOff x="395536" y="2283718"/>
            <a:chExt cx="4248472" cy="1501112"/>
          </a:xfrm>
          <a:noFill/>
        </p:grpSpPr>
        <p:pic>
          <p:nvPicPr>
            <p:cNvPr id="13" name="Obraz 1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536" y="2283718"/>
              <a:ext cx="4248472" cy="1193335"/>
            </a:xfrm>
            <a:prstGeom prst="rect">
              <a:avLst/>
            </a:prstGeom>
            <a:grpFill/>
            <a:ln w="127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12" name="pole tekstowe 16"/>
            <p:cNvSpPr txBox="1"/>
            <p:nvPr/>
          </p:nvSpPr>
          <p:spPr>
            <a:xfrm>
              <a:off x="766393" y="3477053"/>
              <a:ext cx="2941511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l-PL" sz="1400" dirty="0">
                  <a:solidFill>
                    <a:srgbClr val="002060"/>
                  </a:solidFill>
                </a:rPr>
                <a:t>Neutron </a:t>
              </a:r>
              <a:r>
                <a:rPr lang="pl-PL" sz="1400" dirty="0" err="1">
                  <a:solidFill>
                    <a:srgbClr val="002060"/>
                  </a:solidFill>
                </a:rPr>
                <a:t>time</a:t>
              </a:r>
              <a:r>
                <a:rPr lang="pl-PL" sz="1400" dirty="0">
                  <a:solidFill>
                    <a:srgbClr val="002060"/>
                  </a:solidFill>
                </a:rPr>
                <a:t>-of-</a:t>
              </a:r>
              <a:r>
                <a:rPr lang="pl-PL" sz="1400" dirty="0" err="1">
                  <a:solidFill>
                    <a:srgbClr val="002060"/>
                  </a:solidFill>
                </a:rPr>
                <a:t>flight</a:t>
              </a:r>
              <a:r>
                <a:rPr lang="pl-PL" sz="1400" dirty="0">
                  <a:solidFill>
                    <a:srgbClr val="002060"/>
                  </a:solidFill>
                </a:rPr>
                <a:t> </a:t>
              </a:r>
              <a:r>
                <a:rPr lang="pl-PL" sz="1400" dirty="0" err="1">
                  <a:solidFill>
                    <a:srgbClr val="002060"/>
                  </a:solidFill>
                </a:rPr>
                <a:t>facility</a:t>
              </a:r>
              <a:r>
                <a:rPr lang="pl-PL" sz="1400" dirty="0">
                  <a:solidFill>
                    <a:srgbClr val="002060"/>
                  </a:solidFill>
                </a:rPr>
                <a:t> (</a:t>
              </a:r>
              <a:r>
                <a:rPr lang="pl-PL" sz="1400" dirty="0" err="1">
                  <a:solidFill>
                    <a:srgbClr val="002060"/>
                  </a:solidFill>
                </a:rPr>
                <a:t>n_TOF</a:t>
              </a:r>
              <a:r>
                <a:rPr lang="pl-PL" sz="1400" dirty="0">
                  <a:solidFill>
                    <a:srgbClr val="002060"/>
                  </a:solidFill>
                </a:rPr>
                <a:t>)</a:t>
              </a:r>
              <a:endParaRPr lang="en-US" sz="1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8" name="Título 1">
            <a:extLst>
              <a:ext uri="{FF2B5EF4-FFF2-40B4-BE49-F238E27FC236}">
                <a16:creationId xmlns:a16="http://schemas.microsoft.com/office/drawing/2014/main" id="{062A81AC-DC33-11AA-C12B-FE964744FB6A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/>
              <a:t>R026 – Potential experiments</a:t>
            </a:r>
            <a:endParaRPr lang="es-ES" b="1" dirty="0"/>
          </a:p>
        </p:txBody>
      </p:sp>
      <p:sp>
        <p:nvSpPr>
          <p:cNvPr id="11" name="pole tekstowe 28">
            <a:extLst>
              <a:ext uri="{FF2B5EF4-FFF2-40B4-BE49-F238E27FC236}">
                <a16:creationId xmlns:a16="http://schemas.microsoft.com/office/drawing/2014/main" id="{133CC0E6-79D0-5487-37A9-2FC02C02D210}"/>
              </a:ext>
            </a:extLst>
          </p:cNvPr>
          <p:cNvSpPr txBox="1"/>
          <p:nvPr/>
        </p:nvSpPr>
        <p:spPr>
          <a:xfrm>
            <a:off x="0" y="830331"/>
            <a:ext cx="4572000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altLang="es-ES" b="1"/>
              <a:t>With deuterons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/>
              <a:t>Production of radionuclides with a high intense deuteron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/>
              <a:t>Deuteron induced reactions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/>
              <a:t>Half-life measurements of long-lived isotopes</a:t>
            </a:r>
          </a:p>
        </p:txBody>
      </p:sp>
      <p:sp>
        <p:nvSpPr>
          <p:cNvPr id="14" name="pole tekstowe 28">
            <a:extLst>
              <a:ext uri="{FF2B5EF4-FFF2-40B4-BE49-F238E27FC236}">
                <a16:creationId xmlns:a16="http://schemas.microsoft.com/office/drawing/2014/main" id="{133CC0E6-79D0-5487-37A9-2FC02C02D210}"/>
              </a:ext>
            </a:extLst>
          </p:cNvPr>
          <p:cNvSpPr txBox="1"/>
          <p:nvPr/>
        </p:nvSpPr>
        <p:spPr>
          <a:xfrm>
            <a:off x="4427984" y="593868"/>
            <a:ext cx="48526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altLang="es-ES" b="1"/>
              <a:t>With pulsed neutron beam (ToF-DONES facility)</a:t>
            </a:r>
            <a:r>
              <a:rPr lang="es-ES" altLang="es-ES" b="1">
                <a:sym typeface="Wingdings" panose="05000000000000000000" pitchFamily="2" charset="2"/>
              </a:rPr>
              <a:t> </a:t>
            </a:r>
            <a:r>
              <a:rPr lang="es-ES" altLang="es-ES">
                <a:sym typeface="Wingdings" panose="05000000000000000000" pitchFamily="2" charset="2"/>
              </a:rPr>
              <a:t>A neutron production target is necessary</a:t>
            </a:r>
            <a:endParaRPr lang="es-ES" altLang="es-ES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/>
              <a:t>Neutron cross section measurements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/>
              <a:t>Gamma-spectroscopy of nuclei produced in fast-neutron-induced fission reaction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/>
              <a:t>Investigation of pygmy dipole resonances (PDRs) via (n, n’</a:t>
            </a:r>
            <a:r>
              <a:rPr lang="el-GR" altLang="es-ES"/>
              <a:t>γ</a:t>
            </a:r>
            <a:r>
              <a:rPr lang="es-ES" altLang="es-ES"/>
              <a:t>) reaction</a:t>
            </a:r>
          </a:p>
        </p:txBody>
      </p:sp>
      <p:pic>
        <p:nvPicPr>
          <p:cNvPr id="16" name="Picture 3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3">
            <a:extLst>
              <a:ext uri="{FF2B5EF4-FFF2-40B4-BE49-F238E27FC236}">
                <a16:creationId xmlns:a16="http://schemas.microsoft.com/office/drawing/2014/main" id="{1B3DB348-C009-F391-047E-FDA2D73B0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</p:spTree>
    <p:extLst>
      <p:ext uri="{BB962C8B-B14F-4D97-AF65-F5344CB8AC3E}">
        <p14:creationId xmlns:p14="http://schemas.microsoft.com/office/powerpoint/2010/main" val="10001298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ole tekstowe 28">
            <a:extLst>
              <a:ext uri="{FF2B5EF4-FFF2-40B4-BE49-F238E27FC236}">
                <a16:creationId xmlns:a16="http://schemas.microsoft.com/office/drawing/2014/main" id="{133CC0E6-79D0-5487-37A9-2FC02C02D210}"/>
              </a:ext>
            </a:extLst>
          </p:cNvPr>
          <p:cNvSpPr txBox="1"/>
          <p:nvPr/>
        </p:nvSpPr>
        <p:spPr>
          <a:xfrm>
            <a:off x="0" y="896266"/>
            <a:ext cx="9144000" cy="329320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altLang="es-ES" sz="1600" dirty="0" err="1"/>
              <a:t>Depending</a:t>
            </a:r>
            <a:r>
              <a:rPr lang="es-ES" altLang="es-ES" sz="1600" dirty="0"/>
              <a:t> </a:t>
            </a:r>
            <a:r>
              <a:rPr lang="es-ES" altLang="es-ES" sz="1600" dirty="0" err="1"/>
              <a:t>on</a:t>
            </a:r>
            <a:r>
              <a:rPr lang="es-ES" altLang="es-ES" sz="1600" dirty="0"/>
              <a:t> </a:t>
            </a:r>
            <a:r>
              <a:rPr lang="es-ES" altLang="es-ES" sz="1600" dirty="0" err="1"/>
              <a:t>the</a:t>
            </a:r>
            <a:r>
              <a:rPr lang="es-ES" altLang="es-ES" sz="1600" dirty="0"/>
              <a:t> </a:t>
            </a:r>
            <a:r>
              <a:rPr lang="es-ES" altLang="es-ES" sz="1600" dirty="0" err="1"/>
              <a:t>further</a:t>
            </a:r>
            <a:r>
              <a:rPr lang="es-ES" altLang="es-ES" sz="1600" dirty="0"/>
              <a:t> </a:t>
            </a:r>
            <a:r>
              <a:rPr lang="es-ES" altLang="es-ES" sz="1600" dirty="0" err="1"/>
              <a:t>definition</a:t>
            </a:r>
            <a:r>
              <a:rPr lang="es-ES" altLang="es-ES" sz="1600" dirty="0"/>
              <a:t> </a:t>
            </a:r>
            <a:r>
              <a:rPr lang="es-ES" altLang="es-ES" sz="1600" dirty="0" err="1"/>
              <a:t>of</a:t>
            </a:r>
            <a:r>
              <a:rPr lang="es-ES" altLang="es-ES" sz="1600" dirty="0"/>
              <a:t> </a:t>
            </a:r>
            <a:r>
              <a:rPr lang="es-ES" altLang="es-ES" sz="1600" dirty="0" err="1"/>
              <a:t>the</a:t>
            </a:r>
            <a:r>
              <a:rPr lang="es-ES" altLang="es-ES" sz="1600" dirty="0"/>
              <a:t> </a:t>
            </a:r>
            <a:r>
              <a:rPr lang="es-ES" altLang="es-ES" sz="1600" dirty="0" err="1"/>
              <a:t>experiments</a:t>
            </a:r>
            <a:r>
              <a:rPr lang="es-ES" altLang="es-ES" sz="1600" dirty="0"/>
              <a:t> </a:t>
            </a:r>
            <a:r>
              <a:rPr lang="es-ES" altLang="es-ES" sz="1600" dirty="0" err="1"/>
              <a:t>to</a:t>
            </a:r>
            <a:r>
              <a:rPr lang="es-ES" altLang="es-ES" sz="1600" dirty="0"/>
              <a:t> be </a:t>
            </a:r>
            <a:r>
              <a:rPr lang="es-ES" altLang="es-ES" sz="1600" dirty="0" err="1"/>
              <a:t>held</a:t>
            </a:r>
            <a:r>
              <a:rPr lang="es-ES" altLang="es-ES" sz="1600" dirty="0"/>
              <a:t> </a:t>
            </a:r>
            <a:r>
              <a:rPr lang="es-ES" altLang="es-ES" sz="1600" dirty="0" err="1"/>
              <a:t>other</a:t>
            </a:r>
            <a:r>
              <a:rPr lang="es-ES" altLang="es-ES" sz="1600" dirty="0"/>
              <a:t> </a:t>
            </a:r>
            <a:r>
              <a:rPr lang="es-ES" altLang="es-ES" sz="1600" dirty="0" err="1"/>
              <a:t>systems</a:t>
            </a:r>
            <a:r>
              <a:rPr lang="es-ES" altLang="es-ES" sz="1600" dirty="0"/>
              <a:t> </a:t>
            </a:r>
            <a:r>
              <a:rPr lang="es-ES" altLang="es-ES" sz="1600" dirty="0" err="1"/>
              <a:t>might</a:t>
            </a:r>
            <a:r>
              <a:rPr lang="es-ES" altLang="es-ES" sz="1600" dirty="0"/>
              <a:t> be </a:t>
            </a:r>
            <a:r>
              <a:rPr lang="es-ES" altLang="es-ES" sz="1600" dirty="0" err="1"/>
              <a:t>involved</a:t>
            </a:r>
            <a:endParaRPr lang="es-ES" altLang="es-E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 sz="1600" dirty="0"/>
              <a:t>Radioactive </a:t>
            </a:r>
            <a:r>
              <a:rPr lang="es-ES" altLang="es-ES" sz="1600" dirty="0" err="1"/>
              <a:t>Waste</a:t>
            </a:r>
            <a:r>
              <a:rPr lang="es-ES" altLang="es-ES" sz="1600" dirty="0"/>
              <a:t> </a:t>
            </a:r>
            <a:r>
              <a:rPr lang="es-ES" altLang="es-ES" sz="1600" dirty="0" err="1"/>
              <a:t>Treatment</a:t>
            </a:r>
            <a:r>
              <a:rPr lang="es-ES" altLang="es-ES" sz="1600" dirty="0"/>
              <a:t> </a:t>
            </a:r>
            <a:r>
              <a:rPr lang="es-ES" altLang="es-ES" sz="1600" dirty="0" err="1"/>
              <a:t>Systems</a:t>
            </a:r>
            <a:r>
              <a:rPr lang="es-ES" altLang="es-ES" sz="1600" dirty="0"/>
              <a:t> (RWTS) </a:t>
            </a:r>
            <a:r>
              <a:rPr lang="es-ES" altLang="es-ES" sz="1600" dirty="0" err="1"/>
              <a:t>for</a:t>
            </a:r>
            <a:r>
              <a:rPr lang="es-ES" altLang="es-ES" sz="1600" dirty="0"/>
              <a:t> </a:t>
            </a:r>
            <a:r>
              <a:rPr lang="es-ES" altLang="es-ES" sz="1600" dirty="0" err="1"/>
              <a:t>management</a:t>
            </a:r>
            <a:r>
              <a:rPr lang="es-ES" altLang="es-ES" sz="1600" dirty="0"/>
              <a:t> </a:t>
            </a:r>
            <a:r>
              <a:rPr lang="es-ES" altLang="es-ES" sz="1600" dirty="0" err="1"/>
              <a:t>of</a:t>
            </a:r>
            <a:r>
              <a:rPr lang="es-ES" altLang="es-ES" sz="1600" dirty="0"/>
              <a:t> </a:t>
            </a:r>
            <a:r>
              <a:rPr lang="es-ES" altLang="es-ES" sz="1600" dirty="0" err="1"/>
              <a:t>activated</a:t>
            </a:r>
            <a:r>
              <a:rPr lang="es-ES" altLang="es-ES" sz="1600" dirty="0"/>
              <a:t> </a:t>
            </a:r>
            <a:r>
              <a:rPr lang="es-ES" altLang="es-ES" sz="1600" dirty="0" err="1"/>
              <a:t>products</a:t>
            </a:r>
            <a:r>
              <a:rPr lang="es-ES" altLang="es-ES" sz="1600" dirty="0"/>
              <a:t> </a:t>
            </a:r>
            <a:r>
              <a:rPr lang="es-ES" altLang="es-ES" sz="1600" dirty="0" err="1"/>
              <a:t>produced</a:t>
            </a:r>
            <a:r>
              <a:rPr lang="es-ES" altLang="es-ES" sz="1600" dirty="0"/>
              <a:t> </a:t>
            </a:r>
            <a:r>
              <a:rPr lang="es-ES" altLang="es-ES" sz="1600" dirty="0" err="1"/>
              <a:t>during</a:t>
            </a:r>
            <a:r>
              <a:rPr lang="es-ES" altLang="es-ES" sz="1600" dirty="0"/>
              <a:t> </a:t>
            </a:r>
            <a:r>
              <a:rPr lang="es-ES" altLang="es-ES" sz="1600" dirty="0" err="1"/>
              <a:t>the</a:t>
            </a:r>
            <a:r>
              <a:rPr lang="es-ES" altLang="es-ES" sz="1600" dirty="0"/>
              <a:t> </a:t>
            </a:r>
            <a:r>
              <a:rPr lang="es-ES" altLang="es-ES" sz="1600" dirty="0" err="1"/>
              <a:t>operation</a:t>
            </a:r>
            <a:r>
              <a:rPr lang="es-ES" altLang="es-ES" sz="1600" dirty="0"/>
              <a:t> </a:t>
            </a:r>
            <a:r>
              <a:rPr lang="es-ES" altLang="es-ES" sz="1600" dirty="0" err="1"/>
              <a:t>of</a:t>
            </a:r>
            <a:r>
              <a:rPr lang="es-ES" altLang="es-ES" sz="1600" dirty="0"/>
              <a:t> </a:t>
            </a:r>
            <a:r>
              <a:rPr lang="es-ES" altLang="es-ES" sz="1600" dirty="0" err="1"/>
              <a:t>the</a:t>
            </a:r>
            <a:r>
              <a:rPr lang="es-ES" altLang="es-ES" sz="1600" dirty="0"/>
              <a:t> </a:t>
            </a:r>
            <a:r>
              <a:rPr lang="es-ES" altLang="es-ES" sz="1600" dirty="0" err="1"/>
              <a:t>experiments</a:t>
            </a:r>
            <a:endParaRPr lang="es-ES" altLang="es-E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 sz="1600" dirty="0" err="1"/>
              <a:t>Heating</a:t>
            </a:r>
            <a:r>
              <a:rPr lang="es-ES" altLang="es-ES" sz="1600" dirty="0"/>
              <a:t>, </a:t>
            </a:r>
            <a:r>
              <a:rPr lang="es-ES" altLang="es-ES" sz="1600" dirty="0" err="1"/>
              <a:t>Ventilation</a:t>
            </a:r>
            <a:r>
              <a:rPr lang="es-ES" altLang="es-ES" sz="1600" dirty="0"/>
              <a:t> and Air </a:t>
            </a:r>
            <a:r>
              <a:rPr lang="es-ES" altLang="es-ES" sz="1600" dirty="0" err="1"/>
              <a:t>Conditioning</a:t>
            </a:r>
            <a:r>
              <a:rPr lang="es-ES" altLang="es-ES" sz="1600" dirty="0"/>
              <a:t> (HVAC) </a:t>
            </a:r>
            <a:r>
              <a:rPr lang="es-ES" altLang="es-ES" sz="1600" dirty="0" err="1"/>
              <a:t>for</a:t>
            </a:r>
            <a:r>
              <a:rPr lang="es-ES" altLang="es-ES" sz="1600" dirty="0"/>
              <a:t> </a:t>
            </a:r>
            <a:r>
              <a:rPr lang="es-ES" altLang="es-ES" sz="1600" dirty="0" err="1"/>
              <a:t>management</a:t>
            </a:r>
            <a:r>
              <a:rPr lang="es-ES" altLang="es-ES" sz="1600" dirty="0"/>
              <a:t> </a:t>
            </a:r>
            <a:r>
              <a:rPr lang="es-ES" altLang="es-ES" sz="1600" dirty="0" err="1"/>
              <a:t>of</a:t>
            </a:r>
            <a:r>
              <a:rPr lang="es-ES" altLang="es-ES" sz="1600" dirty="0"/>
              <a:t> </a:t>
            </a:r>
            <a:r>
              <a:rPr lang="es-ES" altLang="es-ES" sz="1600" dirty="0" err="1"/>
              <a:t>potential</a:t>
            </a:r>
            <a:r>
              <a:rPr lang="es-ES" altLang="es-ES" sz="1600" dirty="0"/>
              <a:t> air </a:t>
            </a:r>
            <a:r>
              <a:rPr lang="es-ES" altLang="es-ES" sz="1600" dirty="0" err="1"/>
              <a:t>contamination</a:t>
            </a:r>
            <a:r>
              <a:rPr lang="es-ES" altLang="es-ES" sz="1600" dirty="0"/>
              <a:t> </a:t>
            </a:r>
            <a:r>
              <a:rPr lang="es-ES" altLang="es-ES" sz="1600" dirty="0" err="1"/>
              <a:t>occured</a:t>
            </a:r>
            <a:r>
              <a:rPr lang="es-ES" altLang="es-ES" sz="1600" dirty="0"/>
              <a:t> </a:t>
            </a:r>
            <a:r>
              <a:rPr lang="es-ES" altLang="es-ES" sz="1600" dirty="0" err="1"/>
              <a:t>during</a:t>
            </a:r>
            <a:r>
              <a:rPr lang="es-ES" altLang="es-ES" sz="1600" dirty="0"/>
              <a:t> </a:t>
            </a:r>
            <a:r>
              <a:rPr lang="es-ES" altLang="es-ES" sz="1600" dirty="0" err="1"/>
              <a:t>the</a:t>
            </a:r>
            <a:r>
              <a:rPr lang="es-ES" altLang="es-ES" sz="1600" dirty="0"/>
              <a:t> </a:t>
            </a:r>
            <a:r>
              <a:rPr lang="es-ES" altLang="es-ES" sz="1600" dirty="0" err="1"/>
              <a:t>operation</a:t>
            </a:r>
            <a:r>
              <a:rPr lang="es-ES" altLang="es-ES" sz="1600" dirty="0"/>
              <a:t> </a:t>
            </a:r>
            <a:r>
              <a:rPr lang="es-ES" altLang="es-ES" sz="1600" dirty="0" err="1"/>
              <a:t>of</a:t>
            </a:r>
            <a:r>
              <a:rPr lang="es-ES" altLang="es-ES" sz="1600" dirty="0"/>
              <a:t> </a:t>
            </a:r>
            <a:r>
              <a:rPr lang="es-ES" altLang="es-ES" sz="1600" dirty="0" err="1"/>
              <a:t>the</a:t>
            </a:r>
            <a:r>
              <a:rPr lang="es-ES" altLang="es-ES" sz="1600" dirty="0"/>
              <a:t> </a:t>
            </a:r>
            <a:r>
              <a:rPr lang="es-ES" altLang="es-ES" sz="1600" dirty="0" err="1"/>
              <a:t>experiments</a:t>
            </a:r>
            <a:r>
              <a:rPr lang="es-ES" altLang="es-ES" sz="1600" dirty="0"/>
              <a:t> in R026/R160.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 sz="1600" dirty="0" err="1"/>
              <a:t>Other</a:t>
            </a:r>
            <a:r>
              <a:rPr lang="es-ES" altLang="es-ES" sz="1600" dirty="0"/>
              <a:t> </a:t>
            </a:r>
            <a:r>
              <a:rPr lang="es-ES" altLang="es-ES" sz="1600" dirty="0" err="1"/>
              <a:t>systems</a:t>
            </a:r>
            <a:r>
              <a:rPr lang="es-ES" altLang="es-ES" sz="1600" dirty="0"/>
              <a:t> </a:t>
            </a:r>
            <a:r>
              <a:rPr lang="es-ES" altLang="es-ES" sz="1600" dirty="0" err="1"/>
              <a:t>involved</a:t>
            </a:r>
            <a:r>
              <a:rPr lang="es-ES" altLang="es-ES" sz="1600" dirty="0"/>
              <a:t> in </a:t>
            </a:r>
            <a:r>
              <a:rPr lang="es-ES" altLang="es-ES" sz="1600" dirty="0" err="1"/>
              <a:t>the</a:t>
            </a:r>
            <a:r>
              <a:rPr lang="es-ES" altLang="es-ES" sz="1600" dirty="0"/>
              <a:t> safety </a:t>
            </a:r>
            <a:r>
              <a:rPr lang="es-ES" altLang="es-ES" sz="1600" dirty="0" err="1"/>
              <a:t>of</a:t>
            </a:r>
            <a:r>
              <a:rPr lang="es-ES" altLang="es-ES" sz="1600" dirty="0"/>
              <a:t> </a:t>
            </a:r>
            <a:r>
              <a:rPr lang="es-ES" altLang="es-ES" sz="1600" dirty="0" err="1"/>
              <a:t>the</a:t>
            </a:r>
            <a:r>
              <a:rPr lang="es-ES" altLang="es-ES" sz="1600" dirty="0"/>
              <a:t> </a:t>
            </a:r>
            <a:r>
              <a:rPr lang="es-ES" altLang="es-ES" sz="1600" dirty="0" err="1"/>
              <a:t>operation</a:t>
            </a:r>
            <a:r>
              <a:rPr lang="es-ES" altLang="es-ES" sz="1600" dirty="0"/>
              <a:t> </a:t>
            </a:r>
            <a:r>
              <a:rPr lang="es-ES" altLang="es-ES" sz="1600" dirty="0" err="1"/>
              <a:t>of</a:t>
            </a:r>
            <a:r>
              <a:rPr lang="es-ES" altLang="es-ES" sz="1600" dirty="0"/>
              <a:t> </a:t>
            </a:r>
            <a:r>
              <a:rPr lang="es-ES" altLang="es-ES" sz="1600" dirty="0" err="1"/>
              <a:t>the</a:t>
            </a:r>
            <a:r>
              <a:rPr lang="es-ES" altLang="es-ES" sz="1600" dirty="0"/>
              <a:t> </a:t>
            </a:r>
            <a:r>
              <a:rPr lang="es-ES" altLang="es-ES" sz="1600" dirty="0" err="1"/>
              <a:t>experiments</a:t>
            </a:r>
            <a:r>
              <a:rPr lang="es-ES" altLang="es-ES" sz="1600" dirty="0"/>
              <a:t>.</a:t>
            </a:r>
          </a:p>
          <a:p>
            <a:pPr lvl="1"/>
            <a:r>
              <a:rPr lang="es-ES" altLang="es-ES" sz="1600" dirty="0"/>
              <a:t>      </a:t>
            </a:r>
            <a:r>
              <a:rPr lang="es-ES" sz="1400" i="1" dirty="0">
                <a:solidFill>
                  <a:srgbClr val="0070C0"/>
                </a:solidFill>
              </a:rPr>
              <a:t>[</a:t>
            </a:r>
            <a:r>
              <a:rPr lang="es-ES" sz="1400" i="1" dirty="0" err="1">
                <a:solidFill>
                  <a:srgbClr val="0070C0"/>
                </a:solidFill>
              </a:rPr>
              <a:t>See</a:t>
            </a:r>
            <a:r>
              <a:rPr lang="es-ES" sz="1400" i="1" dirty="0">
                <a:solidFill>
                  <a:srgbClr val="0070C0"/>
                </a:solidFill>
              </a:rPr>
              <a:t> </a:t>
            </a:r>
            <a:r>
              <a:rPr lang="es-ES" sz="1400" i="1" dirty="0" err="1">
                <a:solidFill>
                  <a:srgbClr val="0070C0"/>
                </a:solidFill>
              </a:rPr>
              <a:t>talk</a:t>
            </a:r>
            <a:r>
              <a:rPr lang="es-ES" sz="1400" i="1" dirty="0">
                <a:solidFill>
                  <a:srgbClr val="0070C0"/>
                </a:solidFill>
              </a:rPr>
              <a:t> </a:t>
            </a:r>
            <a:r>
              <a:rPr lang="es-ES" sz="1400" i="1" dirty="0" err="1">
                <a:solidFill>
                  <a:srgbClr val="0070C0"/>
                </a:solidFill>
              </a:rPr>
              <a:t>by</a:t>
            </a:r>
            <a:r>
              <a:rPr lang="es-ES" sz="1400" i="1" dirty="0">
                <a:solidFill>
                  <a:srgbClr val="0070C0"/>
                </a:solidFill>
              </a:rPr>
              <a:t> C. </a:t>
            </a:r>
            <a:r>
              <a:rPr lang="es-ES" sz="1400" i="1" dirty="0" err="1">
                <a:solidFill>
                  <a:srgbClr val="0070C0"/>
                </a:solidFill>
              </a:rPr>
              <a:t>Torregrosa’s</a:t>
            </a:r>
            <a:r>
              <a:rPr lang="es-ES" sz="1400" i="1" dirty="0">
                <a:solidFill>
                  <a:srgbClr val="0070C0"/>
                </a:solidFill>
              </a:rPr>
              <a:t> </a:t>
            </a:r>
            <a:r>
              <a:rPr lang="es-ES" sz="1400" i="1" dirty="0" err="1">
                <a:solidFill>
                  <a:srgbClr val="0070C0"/>
                </a:solidFill>
              </a:rPr>
              <a:t>about</a:t>
            </a:r>
            <a:r>
              <a:rPr lang="es-ES" sz="1400" i="1" dirty="0">
                <a:solidFill>
                  <a:srgbClr val="0070C0"/>
                </a:solidFill>
              </a:rPr>
              <a:t> </a:t>
            </a:r>
            <a:r>
              <a:rPr lang="es-ES" sz="1400" i="1" dirty="0" err="1">
                <a:solidFill>
                  <a:srgbClr val="0070C0"/>
                </a:solidFill>
              </a:rPr>
              <a:t>the</a:t>
            </a:r>
            <a:r>
              <a:rPr lang="es-ES" sz="1400" i="1" dirty="0">
                <a:solidFill>
                  <a:srgbClr val="0070C0"/>
                </a:solidFill>
              </a:rPr>
              <a:t> safety </a:t>
            </a:r>
            <a:r>
              <a:rPr lang="es-ES" sz="1400" i="1" dirty="0" err="1">
                <a:solidFill>
                  <a:srgbClr val="0070C0"/>
                </a:solidFill>
              </a:rPr>
              <a:t>implications</a:t>
            </a:r>
            <a:r>
              <a:rPr lang="es-ES" sz="1400" i="1" dirty="0">
                <a:solidFill>
                  <a:srgbClr val="0070C0"/>
                </a:solidFill>
              </a:rPr>
              <a:t> </a:t>
            </a:r>
            <a:r>
              <a:rPr lang="es-ES" sz="1400" i="1" dirty="0" err="1">
                <a:solidFill>
                  <a:srgbClr val="0070C0"/>
                </a:solidFill>
              </a:rPr>
              <a:t>of</a:t>
            </a:r>
            <a:r>
              <a:rPr lang="es-ES" sz="1400" i="1" dirty="0">
                <a:solidFill>
                  <a:srgbClr val="0070C0"/>
                </a:solidFill>
              </a:rPr>
              <a:t> </a:t>
            </a:r>
            <a:r>
              <a:rPr lang="es-ES" sz="1400" i="1" dirty="0" err="1">
                <a:solidFill>
                  <a:srgbClr val="0070C0"/>
                </a:solidFill>
              </a:rPr>
              <a:t>experiments</a:t>
            </a:r>
            <a:r>
              <a:rPr lang="es-ES" sz="1400" i="1" dirty="0">
                <a:solidFill>
                  <a:srgbClr val="0070C0"/>
                </a:solidFill>
              </a:rPr>
              <a:t> in R026/R160]</a:t>
            </a:r>
            <a:endParaRPr lang="es-ES" altLang="es-ES" sz="1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 sz="1600" dirty="0" err="1"/>
              <a:t>Other</a:t>
            </a:r>
            <a:r>
              <a:rPr lang="es-ES" altLang="es-ES" sz="1600" dirty="0"/>
              <a:t> </a:t>
            </a:r>
            <a:r>
              <a:rPr lang="es-ES" altLang="es-ES" sz="1600" dirty="0" err="1"/>
              <a:t>service</a:t>
            </a:r>
            <a:r>
              <a:rPr lang="es-ES" altLang="es-ES" sz="1600" dirty="0"/>
              <a:t> </a:t>
            </a:r>
            <a:r>
              <a:rPr lang="es-ES" altLang="es-ES" sz="1600" dirty="0" err="1"/>
              <a:t>systems</a:t>
            </a:r>
            <a:r>
              <a:rPr lang="es-ES" altLang="es-ES" sz="1600" dirty="0"/>
              <a:t> </a:t>
            </a:r>
            <a:r>
              <a:rPr lang="es-ES" altLang="es-ES" sz="1600" dirty="0" err="1"/>
              <a:t>like</a:t>
            </a:r>
            <a:r>
              <a:rPr lang="es-ES" altLang="es-ES" sz="1600" dirty="0"/>
              <a:t> </a:t>
            </a:r>
            <a:r>
              <a:rPr lang="es-ES" altLang="es-ES" sz="1600" dirty="0" err="1"/>
              <a:t>Service</a:t>
            </a:r>
            <a:r>
              <a:rPr lang="es-ES" altLang="es-ES" sz="1600" dirty="0"/>
              <a:t> Gas </a:t>
            </a:r>
            <a:r>
              <a:rPr lang="es-ES" altLang="es-ES" sz="1600" dirty="0" err="1"/>
              <a:t>System</a:t>
            </a:r>
            <a:r>
              <a:rPr lang="es-ES" altLang="es-ES" sz="1600" dirty="0"/>
              <a:t> (SGS) and similar.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altLang="es-ES" sz="1600" dirty="0" err="1"/>
              <a:t>Start</a:t>
            </a:r>
            <a:r>
              <a:rPr lang="es-ES" altLang="es-ES" sz="1600" dirty="0"/>
              <a:t>-Up </a:t>
            </a:r>
            <a:r>
              <a:rPr lang="es-ES" altLang="es-ES" sz="1600" dirty="0" err="1"/>
              <a:t>Monitoring</a:t>
            </a:r>
            <a:r>
              <a:rPr lang="es-ES" altLang="es-ES" sz="1600" dirty="0"/>
              <a:t> Module (STUMM) </a:t>
            </a:r>
            <a:r>
              <a:rPr lang="es-ES" altLang="es-ES" sz="1600" dirty="0" err="1"/>
              <a:t>for</a:t>
            </a:r>
            <a:r>
              <a:rPr lang="es-ES" altLang="es-ES" sz="1600" dirty="0"/>
              <a:t> </a:t>
            </a:r>
            <a:r>
              <a:rPr lang="es-ES" altLang="es-ES" sz="1600" dirty="0" err="1"/>
              <a:t>radiation</a:t>
            </a:r>
            <a:r>
              <a:rPr lang="es-ES" altLang="es-ES" sz="1600" dirty="0"/>
              <a:t> </a:t>
            </a:r>
            <a:r>
              <a:rPr lang="es-ES" altLang="es-ES" sz="1600" dirty="0" err="1"/>
              <a:t>field</a:t>
            </a:r>
            <a:r>
              <a:rPr lang="es-ES" altLang="es-ES" sz="1600" dirty="0"/>
              <a:t> </a:t>
            </a:r>
            <a:r>
              <a:rPr lang="es-ES" altLang="es-ES" sz="1600" dirty="0" err="1"/>
              <a:t>characterisation</a:t>
            </a:r>
            <a:r>
              <a:rPr lang="es-ES" altLang="es-ES" sz="1600" dirty="0"/>
              <a:t> prior </a:t>
            </a:r>
            <a:r>
              <a:rPr lang="es-ES" altLang="es-ES" sz="1600" dirty="0" err="1"/>
              <a:t>to</a:t>
            </a:r>
            <a:r>
              <a:rPr lang="es-ES" altLang="es-ES" sz="1600" dirty="0"/>
              <a:t> </a:t>
            </a:r>
            <a:r>
              <a:rPr lang="es-ES" altLang="es-ES" sz="1600" dirty="0" err="1"/>
              <a:t>irradiation</a:t>
            </a:r>
            <a:r>
              <a:rPr lang="es-ES" altLang="es-ES" sz="1600" dirty="0"/>
              <a:t> </a:t>
            </a:r>
            <a:r>
              <a:rPr lang="es-ES" altLang="es-ES" sz="1600" dirty="0" err="1"/>
              <a:t>of</a:t>
            </a:r>
            <a:r>
              <a:rPr lang="es-ES" altLang="es-ES" sz="1600" dirty="0"/>
              <a:t> </a:t>
            </a:r>
            <a:r>
              <a:rPr lang="es-ES" altLang="es-ES" sz="1600" dirty="0" err="1"/>
              <a:t>other</a:t>
            </a:r>
            <a:r>
              <a:rPr lang="es-ES" altLang="es-ES" sz="1600" dirty="0"/>
              <a:t> modules in </a:t>
            </a:r>
            <a:r>
              <a:rPr lang="es-ES" altLang="es-ES" sz="1600" dirty="0" err="1"/>
              <a:t>the</a:t>
            </a:r>
            <a:r>
              <a:rPr lang="es-ES" altLang="es-ES" sz="1600" dirty="0"/>
              <a:t> Test Cell.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altLang="es-ES" sz="1600" dirty="0" err="1"/>
              <a:t>Facilities</a:t>
            </a:r>
            <a:r>
              <a:rPr lang="es-ES" altLang="es-ES" sz="1600" dirty="0"/>
              <a:t> </a:t>
            </a:r>
            <a:r>
              <a:rPr lang="es-ES" altLang="es-ES" sz="1600" dirty="0" err="1"/>
              <a:t>for</a:t>
            </a:r>
            <a:r>
              <a:rPr lang="es-ES" altLang="es-ES" sz="1600" dirty="0"/>
              <a:t> </a:t>
            </a:r>
            <a:r>
              <a:rPr lang="es-ES" altLang="es-ES" sz="1600" b="1" dirty="0"/>
              <a:t>Post-</a:t>
            </a:r>
            <a:r>
              <a:rPr lang="es-ES" altLang="es-ES" sz="1600" b="1" dirty="0" err="1"/>
              <a:t>Irradiation</a:t>
            </a:r>
            <a:r>
              <a:rPr lang="es-ES" altLang="es-ES" sz="1600" b="1" dirty="0"/>
              <a:t> </a:t>
            </a:r>
            <a:r>
              <a:rPr lang="es-ES" altLang="es-ES" sz="1600" b="1" dirty="0" err="1"/>
              <a:t>Experiments</a:t>
            </a:r>
            <a:r>
              <a:rPr lang="es-ES" altLang="es-ES" sz="1600" b="1" dirty="0"/>
              <a:t> </a:t>
            </a:r>
            <a:r>
              <a:rPr lang="es-ES" altLang="es-ES" sz="1600" dirty="0"/>
              <a:t>(PIE) </a:t>
            </a:r>
            <a:r>
              <a:rPr lang="es-ES" altLang="es-ES" sz="1600" dirty="0" err="1"/>
              <a:t>of</a:t>
            </a:r>
            <a:r>
              <a:rPr lang="es-ES" altLang="es-ES" sz="1600" dirty="0"/>
              <a:t> </a:t>
            </a:r>
            <a:r>
              <a:rPr lang="es-ES" altLang="es-ES" sz="1600" dirty="0" err="1"/>
              <a:t>the</a:t>
            </a:r>
            <a:r>
              <a:rPr lang="es-ES" altLang="es-ES" sz="1600" dirty="0"/>
              <a:t> </a:t>
            </a:r>
            <a:r>
              <a:rPr lang="es-ES" altLang="es-ES" sz="1600" dirty="0" err="1"/>
              <a:t>irradiated</a:t>
            </a:r>
            <a:r>
              <a:rPr lang="es-ES" altLang="es-ES" sz="1600" dirty="0"/>
              <a:t> </a:t>
            </a:r>
            <a:r>
              <a:rPr lang="es-ES" altLang="es-ES" sz="1600" dirty="0" err="1"/>
              <a:t>samples</a:t>
            </a:r>
            <a:r>
              <a:rPr lang="es-ES" altLang="es-ES" sz="1600" dirty="0"/>
              <a:t> are </a:t>
            </a:r>
            <a:r>
              <a:rPr lang="es-ES" altLang="es-ES" sz="1600" dirty="0" err="1"/>
              <a:t>under</a:t>
            </a:r>
            <a:r>
              <a:rPr lang="es-ES" altLang="es-ES" sz="1600" dirty="0"/>
              <a:t> </a:t>
            </a:r>
            <a:r>
              <a:rPr lang="es-ES" altLang="es-ES" sz="1600" dirty="0" err="1"/>
              <a:t>evaluation</a:t>
            </a:r>
            <a:r>
              <a:rPr lang="es-ES" altLang="es-ES" sz="1600" dirty="0"/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altLang="es-ES" sz="1600" dirty="0" err="1"/>
              <a:t>Further</a:t>
            </a:r>
            <a:r>
              <a:rPr lang="es-ES" altLang="es-ES" sz="1600" dirty="0"/>
              <a:t> </a:t>
            </a:r>
            <a:r>
              <a:rPr lang="es-ES" altLang="es-ES" sz="1600" dirty="0" err="1"/>
              <a:t>capabilities</a:t>
            </a:r>
            <a:r>
              <a:rPr lang="es-ES" altLang="es-ES" sz="1600" dirty="0"/>
              <a:t> </a:t>
            </a:r>
            <a:r>
              <a:rPr lang="es-ES" altLang="es-ES" sz="1600" dirty="0" err="1"/>
              <a:t>by</a:t>
            </a:r>
            <a:r>
              <a:rPr lang="es-ES" altLang="es-ES" sz="1600" dirty="0"/>
              <a:t> </a:t>
            </a:r>
            <a:r>
              <a:rPr lang="es-ES" altLang="es-ES" sz="1600" b="1" dirty="0" err="1"/>
              <a:t>extension</a:t>
            </a:r>
            <a:r>
              <a:rPr lang="es-ES" altLang="es-ES" sz="1600" b="1" dirty="0"/>
              <a:t> </a:t>
            </a:r>
            <a:r>
              <a:rPr lang="es-ES" altLang="es-ES" sz="1600" b="1" dirty="0" err="1"/>
              <a:t>to</a:t>
            </a:r>
            <a:r>
              <a:rPr lang="es-ES" altLang="es-ES" sz="1600" b="1" dirty="0"/>
              <a:t> IFMIF (</a:t>
            </a:r>
            <a:r>
              <a:rPr lang="es-ES" altLang="es-ES" sz="1600" b="1" dirty="0" err="1"/>
              <a:t>two</a:t>
            </a:r>
            <a:r>
              <a:rPr lang="es-ES" altLang="es-ES" sz="1600" b="1" dirty="0"/>
              <a:t> </a:t>
            </a:r>
            <a:r>
              <a:rPr lang="es-ES" altLang="es-ES" sz="1600" b="1" dirty="0" err="1"/>
              <a:t>accelerators</a:t>
            </a:r>
            <a:r>
              <a:rPr lang="es-ES" altLang="es-ES" sz="1600" b="1" dirty="0"/>
              <a:t>) </a:t>
            </a:r>
            <a:r>
              <a:rPr lang="es-ES" altLang="es-ES" sz="1600" dirty="0">
                <a:sym typeface="Wingdings" panose="05000000000000000000" pitchFamily="2" charset="2"/>
              </a:rPr>
              <a:t> </a:t>
            </a:r>
            <a:r>
              <a:rPr lang="es-ES" altLang="es-ES" sz="1600" dirty="0" err="1">
                <a:sym typeface="Wingdings" panose="05000000000000000000" pitchFamily="2" charset="2"/>
              </a:rPr>
              <a:t>All</a:t>
            </a:r>
            <a:r>
              <a:rPr lang="es-ES" altLang="es-ES" sz="1600" dirty="0">
                <a:sym typeface="Wingdings" panose="05000000000000000000" pitchFamily="2" charset="2"/>
              </a:rPr>
              <a:t> </a:t>
            </a:r>
            <a:r>
              <a:rPr lang="es-ES" altLang="es-ES" sz="1600" dirty="0" err="1">
                <a:sym typeface="Wingdings" panose="05000000000000000000" pitchFamily="2" charset="2"/>
              </a:rPr>
              <a:t>the</a:t>
            </a:r>
            <a:r>
              <a:rPr lang="es-ES" altLang="es-ES" sz="1600" dirty="0">
                <a:sym typeface="Wingdings" panose="05000000000000000000" pitchFamily="2" charset="2"/>
              </a:rPr>
              <a:t> </a:t>
            </a:r>
            <a:r>
              <a:rPr lang="es-ES" altLang="es-ES" sz="1600" dirty="0" err="1">
                <a:sym typeface="Wingdings" panose="05000000000000000000" pitchFamily="2" charset="2"/>
              </a:rPr>
              <a:t>systems</a:t>
            </a:r>
            <a:r>
              <a:rPr lang="es-ES" altLang="es-ES" sz="1600" dirty="0">
                <a:sym typeface="Wingdings" panose="05000000000000000000" pitchFamily="2" charset="2"/>
              </a:rPr>
              <a:t> are </a:t>
            </a:r>
            <a:r>
              <a:rPr lang="es-ES" altLang="es-ES" sz="1600" dirty="0" err="1">
                <a:sym typeface="Wingdings" panose="05000000000000000000" pitchFamily="2" charset="2"/>
              </a:rPr>
              <a:t>currently</a:t>
            </a:r>
            <a:r>
              <a:rPr lang="es-ES" altLang="es-ES" sz="1600" dirty="0">
                <a:sym typeface="Wingdings" panose="05000000000000000000" pitchFamily="2" charset="2"/>
              </a:rPr>
              <a:t>  </a:t>
            </a:r>
            <a:r>
              <a:rPr lang="es-ES" altLang="es-ES" sz="1600" dirty="0" err="1">
                <a:sym typeface="Wingdings" panose="05000000000000000000" pitchFamily="2" charset="2"/>
              </a:rPr>
              <a:t>required</a:t>
            </a:r>
            <a:r>
              <a:rPr lang="es-ES" altLang="es-ES" sz="1600" dirty="0">
                <a:sym typeface="Wingdings" panose="05000000000000000000" pitchFamily="2" charset="2"/>
              </a:rPr>
              <a:t> </a:t>
            </a:r>
            <a:r>
              <a:rPr lang="es-ES" altLang="es-ES" sz="1600" dirty="0" err="1">
                <a:sym typeface="Wingdings" panose="05000000000000000000" pitchFamily="2" charset="2"/>
              </a:rPr>
              <a:t>to</a:t>
            </a:r>
            <a:r>
              <a:rPr lang="es-ES" altLang="es-ES" sz="1600" dirty="0">
                <a:sym typeface="Wingdings" panose="05000000000000000000" pitchFamily="2" charset="2"/>
              </a:rPr>
              <a:t> be </a:t>
            </a:r>
            <a:r>
              <a:rPr lang="es-ES" altLang="es-ES" sz="1600" dirty="0" err="1">
                <a:sym typeface="Wingdings" panose="05000000000000000000" pitchFamily="2" charset="2"/>
              </a:rPr>
              <a:t>designed</a:t>
            </a:r>
            <a:r>
              <a:rPr lang="es-ES" altLang="es-ES" sz="1600" dirty="0">
                <a:sym typeface="Wingdings" panose="05000000000000000000" pitchFamily="2" charset="2"/>
              </a:rPr>
              <a:t> </a:t>
            </a:r>
            <a:r>
              <a:rPr lang="es-ES" altLang="es-ES" sz="1600" dirty="0" err="1">
                <a:sym typeface="Wingdings" panose="05000000000000000000" pitchFamily="2" charset="2"/>
              </a:rPr>
              <a:t>such</a:t>
            </a:r>
            <a:r>
              <a:rPr lang="es-ES" altLang="es-ES" sz="1600" dirty="0">
                <a:sym typeface="Wingdings" panose="05000000000000000000" pitchFamily="2" charset="2"/>
              </a:rPr>
              <a:t> a </a:t>
            </a:r>
            <a:r>
              <a:rPr lang="es-ES" altLang="es-ES" sz="1600" dirty="0" err="1">
                <a:sym typeface="Wingdings" panose="05000000000000000000" pitchFamily="2" charset="2"/>
              </a:rPr>
              <a:t>way</a:t>
            </a:r>
            <a:r>
              <a:rPr lang="es-ES" altLang="es-ES" sz="1600" dirty="0">
                <a:sym typeface="Wingdings" panose="05000000000000000000" pitchFamily="2" charset="2"/>
              </a:rPr>
              <a:t> </a:t>
            </a:r>
            <a:r>
              <a:rPr lang="es-ES" altLang="es-ES" sz="1600" dirty="0" err="1">
                <a:sym typeface="Wingdings" panose="05000000000000000000" pitchFamily="2" charset="2"/>
              </a:rPr>
              <a:t>to</a:t>
            </a:r>
            <a:r>
              <a:rPr lang="es-ES" altLang="es-ES" sz="1600" dirty="0">
                <a:sym typeface="Wingdings" panose="05000000000000000000" pitchFamily="2" charset="2"/>
              </a:rPr>
              <a:t> </a:t>
            </a:r>
            <a:r>
              <a:rPr lang="es-ES" altLang="es-ES" sz="1600" dirty="0" err="1">
                <a:sym typeface="Wingdings" panose="05000000000000000000" pitchFamily="2" charset="2"/>
              </a:rPr>
              <a:t>enable</a:t>
            </a:r>
            <a:r>
              <a:rPr lang="es-ES" altLang="es-ES" sz="1600" dirty="0">
                <a:sym typeface="Wingdings" panose="05000000000000000000" pitchFamily="2" charset="2"/>
              </a:rPr>
              <a:t> </a:t>
            </a:r>
            <a:r>
              <a:rPr lang="es-ES" altLang="es-ES" sz="1600" dirty="0" err="1">
                <a:sym typeface="Wingdings" panose="05000000000000000000" pitchFamily="2" charset="2"/>
              </a:rPr>
              <a:t>its</a:t>
            </a:r>
            <a:r>
              <a:rPr lang="es-ES" altLang="es-ES" sz="1600" dirty="0">
                <a:sym typeface="Wingdings" panose="05000000000000000000" pitchFamily="2" charset="2"/>
              </a:rPr>
              <a:t> </a:t>
            </a:r>
            <a:r>
              <a:rPr lang="es-ES" altLang="es-ES" sz="1600" dirty="0" err="1">
                <a:sym typeface="Wingdings" panose="05000000000000000000" pitchFamily="2" charset="2"/>
              </a:rPr>
              <a:t>feasibility</a:t>
            </a:r>
            <a:r>
              <a:rPr lang="es-ES" altLang="es-ES" sz="1600" dirty="0">
                <a:sym typeface="Wingdings" panose="05000000000000000000" pitchFamily="2" charset="2"/>
              </a:rPr>
              <a:t> </a:t>
            </a:r>
            <a:r>
              <a:rPr lang="es-ES" altLang="es-ES" sz="1600" dirty="0" err="1">
                <a:sym typeface="Wingdings" panose="05000000000000000000" pitchFamily="2" charset="2"/>
              </a:rPr>
              <a:t>for</a:t>
            </a:r>
            <a:r>
              <a:rPr lang="es-ES" altLang="es-ES" sz="1600" dirty="0">
                <a:sym typeface="Wingdings" panose="05000000000000000000" pitchFamily="2" charset="2"/>
              </a:rPr>
              <a:t> </a:t>
            </a:r>
            <a:r>
              <a:rPr lang="es-ES" altLang="es-ES" sz="1600" dirty="0" err="1">
                <a:sym typeface="Wingdings" panose="05000000000000000000" pitchFamily="2" charset="2"/>
              </a:rPr>
              <a:t>an</a:t>
            </a:r>
            <a:r>
              <a:rPr lang="es-ES" altLang="es-ES" sz="1600" dirty="0">
                <a:sym typeface="Wingdings" panose="05000000000000000000" pitchFamily="2" charset="2"/>
              </a:rPr>
              <a:t> eventual </a:t>
            </a:r>
            <a:r>
              <a:rPr lang="es-ES" altLang="es-ES" sz="1600" dirty="0" err="1">
                <a:sym typeface="Wingdings" panose="05000000000000000000" pitchFamily="2" charset="2"/>
              </a:rPr>
              <a:t>extension</a:t>
            </a:r>
            <a:r>
              <a:rPr lang="es-ES" altLang="es-ES" sz="1600" dirty="0">
                <a:sym typeface="Wingdings" panose="05000000000000000000" pitchFamily="2" charset="2"/>
              </a:rPr>
              <a:t> </a:t>
            </a:r>
            <a:r>
              <a:rPr lang="es-ES" altLang="es-ES" sz="1600" dirty="0" err="1">
                <a:sym typeface="Wingdings" panose="05000000000000000000" pitchFamily="2" charset="2"/>
              </a:rPr>
              <a:t>to</a:t>
            </a:r>
            <a:r>
              <a:rPr lang="es-ES" altLang="es-ES" sz="1600" dirty="0">
                <a:sym typeface="Wingdings" panose="05000000000000000000" pitchFamily="2" charset="2"/>
              </a:rPr>
              <a:t> 2 </a:t>
            </a:r>
            <a:r>
              <a:rPr lang="es-ES" altLang="es-ES" sz="1600" dirty="0" err="1">
                <a:sym typeface="Wingdings" panose="05000000000000000000" pitchFamily="2" charset="2"/>
              </a:rPr>
              <a:t>accelerators</a:t>
            </a:r>
            <a:r>
              <a:rPr lang="es-ES" altLang="es-ES" sz="1600" dirty="0">
                <a:sym typeface="Wingdings" panose="05000000000000000000" pitchFamily="2" charset="2"/>
              </a:rPr>
              <a:t>.</a:t>
            </a:r>
            <a:endParaRPr lang="es-ES" altLang="es-ES" sz="1600" dirty="0"/>
          </a:p>
        </p:txBody>
      </p:sp>
      <p:sp>
        <p:nvSpPr>
          <p:cNvPr id="64" name="Título 1">
            <a:extLst>
              <a:ext uri="{FF2B5EF4-FFF2-40B4-BE49-F238E27FC236}">
                <a16:creationId xmlns:a16="http://schemas.microsoft.com/office/drawing/2014/main" id="{062A81AC-DC33-11AA-C12B-FE964744FB6A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/>
              <a:t>Other capabilities and systems potentially involved</a:t>
            </a:r>
            <a:endParaRPr lang="es-ES" b="1" dirty="0"/>
          </a:p>
        </p:txBody>
      </p:sp>
      <p:pic>
        <p:nvPicPr>
          <p:cNvPr id="8" name="Picture 3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3">
            <a:extLst>
              <a:ext uri="{FF2B5EF4-FFF2-40B4-BE49-F238E27FC236}">
                <a16:creationId xmlns:a16="http://schemas.microsoft.com/office/drawing/2014/main" id="{D612B323-1170-6101-3464-15B2301C9D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</p:spTree>
    <p:extLst>
      <p:ext uri="{BB962C8B-B14F-4D97-AF65-F5344CB8AC3E}">
        <p14:creationId xmlns:p14="http://schemas.microsoft.com/office/powerpoint/2010/main" val="20021701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pie de página 3"/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  <p:sp>
        <p:nvSpPr>
          <p:cNvPr id="5" name="Título 3"/>
          <p:cNvSpPr>
            <a:spLocks noGrp="1"/>
          </p:cNvSpPr>
          <p:nvPr>
            <p:ph idx="1"/>
          </p:nvPr>
        </p:nvSpPr>
        <p:spPr>
          <a:xfrm>
            <a:off x="914445" y="745268"/>
            <a:ext cx="8229600" cy="4032448"/>
          </a:xfrm>
        </p:spPr>
        <p:txBody>
          <a:bodyPr>
            <a:normAutofit fontScale="92500" lnSpcReduction="20000"/>
          </a:bodyPr>
          <a:lstStyle/>
          <a:p>
            <a:pPr>
              <a:buFont typeface="+mj-lt"/>
              <a:buAutoNum type="arabicPeriod"/>
            </a:pPr>
            <a:r>
              <a:rPr lang="es-ES" sz="1600" dirty="0">
                <a:sym typeface="Wingdings" panose="05000000000000000000" pitchFamily="2" charset="2"/>
              </a:rPr>
              <a:t>Spaces </a:t>
            </a:r>
            <a:r>
              <a:rPr lang="es-ES" sz="1600" dirty="0" err="1">
                <a:sym typeface="Wingdings" panose="05000000000000000000" pitchFamily="2" charset="2"/>
              </a:rPr>
              <a:t>for</a:t>
            </a:r>
            <a:r>
              <a:rPr lang="es-ES" sz="1600" dirty="0">
                <a:sym typeface="Wingdings" panose="05000000000000000000" pitchFamily="2" charset="2"/>
              </a:rPr>
              <a:t> </a:t>
            </a:r>
            <a:r>
              <a:rPr lang="es-ES" sz="1600" dirty="0" err="1">
                <a:sym typeface="Wingdings" panose="05000000000000000000" pitchFamily="2" charset="2"/>
              </a:rPr>
              <a:t>tests</a:t>
            </a:r>
            <a:r>
              <a:rPr lang="es-ES" sz="1600" dirty="0">
                <a:sym typeface="Wingdings" panose="05000000000000000000" pitchFamily="2" charset="2"/>
              </a:rPr>
              <a:t> and </a:t>
            </a:r>
            <a:r>
              <a:rPr lang="es-ES" sz="1600" dirty="0" err="1">
                <a:sym typeface="Wingdings" panose="05000000000000000000" pitchFamily="2" charset="2"/>
              </a:rPr>
              <a:t>experiments</a:t>
            </a:r>
            <a:r>
              <a:rPr lang="es-ES" sz="1600" dirty="0">
                <a:sym typeface="Wingdings" panose="05000000000000000000" pitchFamily="2" charset="2"/>
              </a:rPr>
              <a:t> </a:t>
            </a:r>
          </a:p>
          <a:p>
            <a:pPr marL="857250" lvl="1" indent="-400050">
              <a:buFont typeface="+mj-lt"/>
              <a:buAutoNum type="romanLcPeriod"/>
            </a:pPr>
            <a:r>
              <a:rPr lang="es-ES" sz="1400" dirty="0" err="1"/>
              <a:t>Ground</a:t>
            </a:r>
            <a:r>
              <a:rPr lang="es-ES" sz="1400" dirty="0"/>
              <a:t> </a:t>
            </a:r>
            <a:r>
              <a:rPr lang="es-ES" sz="1400" dirty="0" err="1"/>
              <a:t>floor</a:t>
            </a:r>
            <a:endParaRPr lang="es-ES" sz="1400" dirty="0"/>
          </a:p>
          <a:p>
            <a:pPr marL="857250" lvl="1" indent="-400050">
              <a:buFont typeface="+mj-lt"/>
              <a:buAutoNum type="romanLcPeriod"/>
            </a:pPr>
            <a:r>
              <a:rPr lang="es-ES" sz="1400" dirty="0" err="1"/>
              <a:t>First</a:t>
            </a:r>
            <a:r>
              <a:rPr lang="es-ES" sz="1400" dirty="0"/>
              <a:t> </a:t>
            </a:r>
            <a:r>
              <a:rPr lang="es-ES" sz="1400" dirty="0" err="1"/>
              <a:t>floor</a:t>
            </a:r>
            <a:endParaRPr lang="es-ES" sz="1400" dirty="0"/>
          </a:p>
          <a:p>
            <a:pPr marL="457200" indent="-400050">
              <a:buFont typeface="+mj-lt"/>
              <a:buAutoNum type="arabicPeriod"/>
            </a:pPr>
            <a:r>
              <a:rPr lang="es-ES" sz="1600" dirty="0">
                <a:sym typeface="Wingdings" panose="05000000000000000000" pitchFamily="2" charset="2"/>
              </a:rPr>
              <a:t>Test Cell (R130)</a:t>
            </a:r>
          </a:p>
          <a:p>
            <a:pPr marL="857250" lvl="1" indent="-400050">
              <a:buFont typeface="+mj-lt"/>
              <a:buAutoNum type="romanLcPeriod"/>
            </a:pPr>
            <a:r>
              <a:rPr lang="es-ES" sz="1400" dirty="0" err="1">
                <a:sym typeface="Wingdings" panose="05000000000000000000" pitchFamily="2" charset="2"/>
              </a:rPr>
              <a:t>Envelope</a:t>
            </a:r>
            <a:r>
              <a:rPr lang="es-ES" sz="1400" dirty="0">
                <a:sym typeface="Wingdings" panose="05000000000000000000" pitchFamily="2" charset="2"/>
              </a:rPr>
              <a:t> and </a:t>
            </a:r>
            <a:r>
              <a:rPr lang="es-ES" sz="1400" dirty="0" err="1">
                <a:sym typeface="Wingdings" panose="05000000000000000000" pitchFamily="2" charset="2"/>
              </a:rPr>
              <a:t>service</a:t>
            </a:r>
            <a:r>
              <a:rPr lang="es-ES" sz="1400" dirty="0">
                <a:sym typeface="Wingdings" panose="05000000000000000000" pitchFamily="2" charset="2"/>
              </a:rPr>
              <a:t> </a:t>
            </a:r>
            <a:r>
              <a:rPr lang="es-ES" sz="1400" dirty="0" err="1">
                <a:sym typeface="Wingdings" panose="05000000000000000000" pitchFamily="2" charset="2"/>
              </a:rPr>
              <a:t>plugs</a:t>
            </a:r>
            <a:endParaRPr lang="es-ES" sz="1400" dirty="0">
              <a:sym typeface="Wingdings" panose="05000000000000000000" pitchFamily="2" charset="2"/>
            </a:endParaRPr>
          </a:p>
          <a:p>
            <a:pPr marL="857250" lvl="1" indent="-400050">
              <a:buFont typeface="+mj-lt"/>
              <a:buAutoNum type="romanLcPeriod"/>
            </a:pPr>
            <a:r>
              <a:rPr lang="es-ES" sz="1400" dirty="0" err="1">
                <a:sym typeface="Wingdings" panose="05000000000000000000" pitchFamily="2" charset="2"/>
              </a:rPr>
              <a:t>Neutron</a:t>
            </a:r>
            <a:r>
              <a:rPr lang="es-ES" sz="1400" dirty="0">
                <a:sym typeface="Wingdings" panose="05000000000000000000" pitchFamily="2" charset="2"/>
              </a:rPr>
              <a:t> flux </a:t>
            </a:r>
            <a:r>
              <a:rPr lang="es-ES" sz="1400" dirty="0" err="1">
                <a:sym typeface="Wingdings" panose="05000000000000000000" pitchFamily="2" charset="2"/>
              </a:rPr>
              <a:t>regions</a:t>
            </a:r>
            <a:endParaRPr lang="es-ES" sz="1400" dirty="0">
              <a:sym typeface="Wingdings" panose="05000000000000000000" pitchFamily="2" charset="2"/>
            </a:endParaRPr>
          </a:p>
          <a:p>
            <a:pPr marL="857250" lvl="1" indent="-400050">
              <a:buFont typeface="+mj-lt"/>
              <a:buAutoNum type="romanLcPeriod"/>
            </a:pPr>
            <a:r>
              <a:rPr lang="es-ES" sz="1400" dirty="0" err="1">
                <a:sym typeface="Wingdings" panose="05000000000000000000" pitchFamily="2" charset="2"/>
              </a:rPr>
              <a:t>Other</a:t>
            </a:r>
            <a:r>
              <a:rPr lang="es-ES" sz="1400" dirty="0">
                <a:sym typeface="Wingdings" panose="05000000000000000000" pitchFamily="2" charset="2"/>
              </a:rPr>
              <a:t> </a:t>
            </a:r>
            <a:r>
              <a:rPr lang="es-ES" sz="1400" dirty="0" err="1">
                <a:sym typeface="Wingdings" panose="05000000000000000000" pitchFamily="2" charset="2"/>
              </a:rPr>
              <a:t>Irradiation</a:t>
            </a:r>
            <a:r>
              <a:rPr lang="es-ES" sz="1400" dirty="0">
                <a:sym typeface="Wingdings" panose="05000000000000000000" pitchFamily="2" charset="2"/>
              </a:rPr>
              <a:t> Modules</a:t>
            </a:r>
          </a:p>
          <a:p>
            <a:pPr marL="857250" lvl="1" indent="-400050">
              <a:buFont typeface="+mj-lt"/>
              <a:buAutoNum type="romanLcPeriod"/>
            </a:pPr>
            <a:r>
              <a:rPr lang="es-ES" sz="1400" dirty="0" err="1">
                <a:sym typeface="Wingdings" panose="05000000000000000000" pitchFamily="2" charset="2"/>
              </a:rPr>
              <a:t>Ancillaries</a:t>
            </a:r>
            <a:endParaRPr lang="es-ES" sz="1400" dirty="0">
              <a:sym typeface="Wingdings" panose="05000000000000000000" pitchFamily="2" charset="2"/>
            </a:endParaRPr>
          </a:p>
          <a:p>
            <a:pPr marL="457200" indent="-400050">
              <a:buFont typeface="+mj-lt"/>
              <a:buAutoNum type="arabicPeriod"/>
            </a:pPr>
            <a:r>
              <a:rPr lang="es-ES" sz="1600" dirty="0">
                <a:sym typeface="Wingdings" panose="05000000000000000000" pitchFamily="2" charset="2"/>
              </a:rPr>
              <a:t>R160</a:t>
            </a:r>
          </a:p>
          <a:p>
            <a:pPr marL="857250" lvl="1" indent="-400050">
              <a:buFont typeface="+mj-lt"/>
              <a:buAutoNum type="romanLcPeriod"/>
            </a:pPr>
            <a:r>
              <a:rPr lang="es-ES" sz="1400" dirty="0" err="1">
                <a:sym typeface="Wingdings" panose="05000000000000000000" pitchFamily="2" charset="2"/>
              </a:rPr>
              <a:t>Facility</a:t>
            </a:r>
            <a:r>
              <a:rPr lang="es-ES" sz="1400" dirty="0">
                <a:sym typeface="Wingdings" panose="05000000000000000000" pitchFamily="2" charset="2"/>
              </a:rPr>
              <a:t> </a:t>
            </a:r>
            <a:r>
              <a:rPr lang="es-ES" sz="1400" dirty="0" err="1">
                <a:sym typeface="Wingdings" panose="05000000000000000000" pitchFamily="2" charset="2"/>
              </a:rPr>
              <a:t>for</a:t>
            </a:r>
            <a:r>
              <a:rPr lang="es-ES" sz="1400" dirty="0">
                <a:sym typeface="Wingdings" panose="05000000000000000000" pitchFamily="2" charset="2"/>
              </a:rPr>
              <a:t> </a:t>
            </a:r>
            <a:r>
              <a:rPr lang="es-ES" sz="1400" dirty="0" err="1">
                <a:sym typeface="Wingdings" panose="05000000000000000000" pitchFamily="2" charset="2"/>
              </a:rPr>
              <a:t>experiments</a:t>
            </a:r>
            <a:r>
              <a:rPr lang="es-ES" sz="1400" dirty="0">
                <a:sym typeface="Wingdings" panose="05000000000000000000" pitchFamily="2" charset="2"/>
              </a:rPr>
              <a:t> </a:t>
            </a:r>
            <a:r>
              <a:rPr lang="es-ES" sz="1400" dirty="0" err="1">
                <a:sym typeface="Wingdings" panose="05000000000000000000" pitchFamily="2" charset="2"/>
              </a:rPr>
              <a:t>with</a:t>
            </a:r>
            <a:r>
              <a:rPr lang="es-ES" sz="1400" dirty="0">
                <a:sym typeface="Wingdings" panose="05000000000000000000" pitchFamily="2" charset="2"/>
              </a:rPr>
              <a:t> </a:t>
            </a:r>
            <a:r>
              <a:rPr lang="es-ES" sz="1400" dirty="0" err="1">
                <a:sym typeface="Wingdings" panose="05000000000000000000" pitchFamily="2" charset="2"/>
              </a:rPr>
              <a:t>neutrons</a:t>
            </a:r>
            <a:endParaRPr lang="es-ES" sz="1400" dirty="0">
              <a:sym typeface="Wingdings" panose="05000000000000000000" pitchFamily="2" charset="2"/>
            </a:endParaRPr>
          </a:p>
          <a:p>
            <a:pPr marL="857250" lvl="1" indent="-400050">
              <a:buFont typeface="+mj-lt"/>
              <a:buAutoNum type="romanLcPeriod"/>
            </a:pPr>
            <a:r>
              <a:rPr lang="es-ES" sz="1400" dirty="0" err="1">
                <a:sym typeface="Wingdings" panose="05000000000000000000" pitchFamily="2" charset="2"/>
              </a:rPr>
              <a:t>Space</a:t>
            </a:r>
            <a:r>
              <a:rPr lang="es-ES" sz="1400" dirty="0">
                <a:sym typeface="Wingdings" panose="05000000000000000000" pitchFamily="2" charset="2"/>
              </a:rPr>
              <a:t> and </a:t>
            </a:r>
            <a:r>
              <a:rPr lang="es-ES" sz="1400" dirty="0" err="1">
                <a:sym typeface="Wingdings" panose="05000000000000000000" pitchFamily="2" charset="2"/>
              </a:rPr>
              <a:t>ancillaries</a:t>
            </a:r>
            <a:endParaRPr lang="es-ES" sz="1400" dirty="0">
              <a:sym typeface="Wingdings" panose="05000000000000000000" pitchFamily="2" charset="2"/>
            </a:endParaRPr>
          </a:p>
          <a:p>
            <a:pPr marL="857250" lvl="1" indent="-400050">
              <a:buFont typeface="+mj-lt"/>
              <a:buAutoNum type="romanLcPeriod"/>
            </a:pPr>
            <a:r>
              <a:rPr lang="es-ES" sz="1400" dirty="0" err="1">
                <a:sym typeface="Wingdings" panose="05000000000000000000" pitchFamily="2" charset="2"/>
              </a:rPr>
              <a:t>Potential</a:t>
            </a:r>
            <a:r>
              <a:rPr lang="es-ES" sz="1400" dirty="0">
                <a:sym typeface="Wingdings" panose="05000000000000000000" pitchFamily="2" charset="2"/>
              </a:rPr>
              <a:t> </a:t>
            </a:r>
            <a:r>
              <a:rPr lang="es-ES" sz="1400" dirty="0" err="1">
                <a:sym typeface="Wingdings" panose="05000000000000000000" pitchFamily="2" charset="2"/>
              </a:rPr>
              <a:t>experiments</a:t>
            </a:r>
            <a:r>
              <a:rPr lang="es-ES" sz="1400" dirty="0">
                <a:sym typeface="Wingdings" panose="05000000000000000000" pitchFamily="2" charset="2"/>
              </a:rPr>
              <a:t> </a:t>
            </a:r>
            <a:r>
              <a:rPr lang="es-ES" sz="1400" dirty="0" err="1">
                <a:sym typeface="Wingdings" panose="05000000000000000000" pitchFamily="2" charset="2"/>
              </a:rPr>
              <a:t>with</a:t>
            </a:r>
            <a:r>
              <a:rPr lang="es-ES" sz="1400" dirty="0">
                <a:sym typeface="Wingdings" panose="05000000000000000000" pitchFamily="2" charset="2"/>
              </a:rPr>
              <a:t> </a:t>
            </a:r>
            <a:r>
              <a:rPr lang="es-ES" sz="1400" dirty="0" err="1">
                <a:sym typeface="Wingdings" panose="05000000000000000000" pitchFamily="2" charset="2"/>
              </a:rPr>
              <a:t>neutrons</a:t>
            </a:r>
            <a:endParaRPr lang="es-ES" sz="1400" dirty="0">
              <a:sym typeface="Wingdings" panose="05000000000000000000" pitchFamily="2" charset="2"/>
            </a:endParaRPr>
          </a:p>
          <a:p>
            <a:pPr marL="457200" indent="-400050">
              <a:buFont typeface="+mj-lt"/>
              <a:buAutoNum type="arabicPeriod"/>
            </a:pPr>
            <a:r>
              <a:rPr lang="es-ES" sz="1600" dirty="0">
                <a:sym typeface="Wingdings" panose="05000000000000000000" pitchFamily="2" charset="2"/>
              </a:rPr>
              <a:t>R026</a:t>
            </a:r>
          </a:p>
          <a:p>
            <a:pPr marL="857250" lvl="1" indent="-400050">
              <a:buFont typeface="+mj-lt"/>
              <a:buAutoNum type="romanLcPeriod"/>
            </a:pPr>
            <a:r>
              <a:rPr lang="es-ES" sz="1400" dirty="0" err="1">
                <a:sym typeface="Wingdings" panose="05000000000000000000" pitchFamily="2" charset="2"/>
              </a:rPr>
              <a:t>Space</a:t>
            </a:r>
            <a:r>
              <a:rPr lang="es-ES" sz="1400" dirty="0">
                <a:sym typeface="Wingdings" panose="05000000000000000000" pitchFamily="2" charset="2"/>
              </a:rPr>
              <a:t> and </a:t>
            </a:r>
            <a:r>
              <a:rPr lang="es-ES" sz="1400" dirty="0" err="1">
                <a:sym typeface="Wingdings" panose="05000000000000000000" pitchFamily="2" charset="2"/>
              </a:rPr>
              <a:t>ancillaries</a:t>
            </a:r>
            <a:endParaRPr lang="es-ES" sz="1400" dirty="0">
              <a:sym typeface="Wingdings" panose="05000000000000000000" pitchFamily="2" charset="2"/>
            </a:endParaRPr>
          </a:p>
          <a:p>
            <a:pPr marL="857250" lvl="1" indent="-400050">
              <a:buFont typeface="+mj-lt"/>
              <a:buAutoNum type="romanLcPeriod"/>
            </a:pPr>
            <a:r>
              <a:rPr lang="es-ES" sz="1400" dirty="0">
                <a:sym typeface="Wingdings" panose="05000000000000000000" pitchFamily="2" charset="2"/>
              </a:rPr>
              <a:t>D+ </a:t>
            </a:r>
            <a:r>
              <a:rPr lang="es-ES" sz="1400" dirty="0" err="1">
                <a:sym typeface="Wingdings" panose="05000000000000000000" pitchFamily="2" charset="2"/>
              </a:rPr>
              <a:t>beam</a:t>
            </a:r>
            <a:r>
              <a:rPr lang="es-ES" sz="1400" dirty="0">
                <a:sym typeface="Wingdings" panose="05000000000000000000" pitchFamily="2" charset="2"/>
              </a:rPr>
              <a:t> </a:t>
            </a:r>
            <a:r>
              <a:rPr lang="es-ES" sz="1400" dirty="0" err="1">
                <a:sym typeface="Wingdings" panose="05000000000000000000" pitchFamily="2" charset="2"/>
              </a:rPr>
              <a:t>extraction</a:t>
            </a:r>
            <a:r>
              <a:rPr lang="es-ES" sz="1400" dirty="0">
                <a:sym typeface="Wingdings" panose="05000000000000000000" pitchFamily="2" charset="2"/>
              </a:rPr>
              <a:t> </a:t>
            </a:r>
            <a:r>
              <a:rPr lang="es-ES" sz="1400" dirty="0" err="1">
                <a:sym typeface="Wingdings" panose="05000000000000000000" pitchFamily="2" charset="2"/>
              </a:rPr>
              <a:t>modes</a:t>
            </a:r>
            <a:endParaRPr lang="es-ES" sz="1400" dirty="0">
              <a:sym typeface="Wingdings" panose="05000000000000000000" pitchFamily="2" charset="2"/>
            </a:endParaRPr>
          </a:p>
          <a:p>
            <a:pPr marL="857250" lvl="1" indent="-400050">
              <a:buFont typeface="+mj-lt"/>
              <a:buAutoNum type="romanLcPeriod"/>
            </a:pPr>
            <a:r>
              <a:rPr lang="es-ES" sz="1400" dirty="0" err="1">
                <a:sym typeface="Wingdings" panose="05000000000000000000" pitchFamily="2" charset="2"/>
              </a:rPr>
              <a:t>Potential</a:t>
            </a:r>
            <a:r>
              <a:rPr lang="es-ES" sz="1400" dirty="0">
                <a:sym typeface="Wingdings" panose="05000000000000000000" pitchFamily="2" charset="2"/>
              </a:rPr>
              <a:t> </a:t>
            </a:r>
            <a:r>
              <a:rPr lang="es-ES" sz="1400" dirty="0" err="1">
                <a:sym typeface="Wingdings" panose="05000000000000000000" pitchFamily="2" charset="2"/>
              </a:rPr>
              <a:t>experiments</a:t>
            </a:r>
            <a:endParaRPr lang="es-ES" sz="1400" dirty="0">
              <a:sym typeface="Wingdings" panose="05000000000000000000" pitchFamily="2" charset="2"/>
            </a:endParaRPr>
          </a:p>
          <a:p>
            <a:pPr marL="457200" indent="-400050">
              <a:buFont typeface="+mj-lt"/>
              <a:buAutoNum type="arabicPeriod"/>
            </a:pPr>
            <a:r>
              <a:rPr lang="es-ES" sz="1600" dirty="0" err="1">
                <a:sym typeface="Wingdings" panose="05000000000000000000" pitchFamily="2" charset="2"/>
              </a:rPr>
              <a:t>Other</a:t>
            </a:r>
            <a:r>
              <a:rPr lang="es-ES" sz="1600" dirty="0">
                <a:sym typeface="Wingdings" panose="05000000000000000000" pitchFamily="2" charset="2"/>
              </a:rPr>
              <a:t> </a:t>
            </a:r>
            <a:r>
              <a:rPr lang="es-ES" sz="1600" dirty="0" err="1">
                <a:sym typeface="Wingdings" panose="05000000000000000000" pitchFamily="2" charset="2"/>
              </a:rPr>
              <a:t>capabilities</a:t>
            </a:r>
            <a:r>
              <a:rPr lang="es-ES" sz="1600" dirty="0">
                <a:sym typeface="Wingdings" panose="05000000000000000000" pitchFamily="2" charset="2"/>
              </a:rPr>
              <a:t> and </a:t>
            </a:r>
            <a:r>
              <a:rPr lang="es-ES" sz="1600" dirty="0" err="1">
                <a:sym typeface="Wingdings" panose="05000000000000000000" pitchFamily="2" charset="2"/>
              </a:rPr>
              <a:t>systems</a:t>
            </a:r>
            <a:r>
              <a:rPr lang="es-ES" sz="1600" dirty="0">
                <a:sym typeface="Wingdings" panose="05000000000000000000" pitchFamily="2" charset="2"/>
              </a:rPr>
              <a:t> </a:t>
            </a:r>
            <a:r>
              <a:rPr lang="es-ES" sz="1600" dirty="0" err="1">
                <a:sym typeface="Wingdings" panose="05000000000000000000" pitchFamily="2" charset="2"/>
              </a:rPr>
              <a:t>potentially</a:t>
            </a:r>
            <a:r>
              <a:rPr lang="es-ES" sz="1600" dirty="0">
                <a:sym typeface="Wingdings" panose="05000000000000000000" pitchFamily="2" charset="2"/>
              </a:rPr>
              <a:t> </a:t>
            </a:r>
            <a:r>
              <a:rPr lang="es-ES" sz="1600" dirty="0" err="1">
                <a:sym typeface="Wingdings" panose="05000000000000000000" pitchFamily="2" charset="2"/>
              </a:rPr>
              <a:t>involved</a:t>
            </a:r>
            <a:endParaRPr lang="es-ES" sz="1600" dirty="0">
              <a:sym typeface="Wingdings" panose="05000000000000000000" pitchFamily="2" charset="2"/>
            </a:endParaRPr>
          </a:p>
          <a:p>
            <a:pPr marL="457200" indent="-400050">
              <a:buFont typeface="+mj-lt"/>
              <a:buAutoNum type="arabicPeriod"/>
            </a:pPr>
            <a:r>
              <a:rPr lang="es-ES" sz="1600" dirty="0">
                <a:sym typeface="Wingdings" panose="05000000000000000000" pitchFamily="2" charset="2"/>
              </a:rPr>
              <a:t>Final conclusión</a:t>
            </a:r>
          </a:p>
          <a:p>
            <a:pPr marL="457200" indent="-400050">
              <a:buFont typeface="+mj-lt"/>
              <a:buAutoNum type="arabicPeriod"/>
            </a:pPr>
            <a:r>
              <a:rPr lang="es-ES" sz="1600" dirty="0" err="1">
                <a:sym typeface="Wingdings" panose="05000000000000000000" pitchFamily="2" charset="2"/>
              </a:rPr>
              <a:t>References</a:t>
            </a:r>
            <a:endParaRPr lang="es-ES" sz="1600" dirty="0">
              <a:sym typeface="Wingdings" panose="05000000000000000000" pitchFamily="2" charset="2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062A81AC-DC33-11AA-C12B-FE964744FB6A}"/>
              </a:ext>
            </a:extLst>
          </p:cNvPr>
          <p:cNvSpPr txBox="1">
            <a:spLocks/>
          </p:cNvSpPr>
          <p:nvPr/>
        </p:nvSpPr>
        <p:spPr>
          <a:xfrm>
            <a:off x="2987824" y="-92546"/>
            <a:ext cx="2520280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 dirty="0" err="1"/>
              <a:t>Contents</a:t>
            </a:r>
            <a:endParaRPr lang="es-ES" b="1" dirty="0"/>
          </a:p>
        </p:txBody>
      </p:sp>
      <p:pic>
        <p:nvPicPr>
          <p:cNvPr id="2" name="Picture 3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65494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upa 22"/>
          <p:cNvGrpSpPr>
            <a:grpSpLocks noChangeAspect="1"/>
          </p:cNvGrpSpPr>
          <p:nvPr/>
        </p:nvGrpSpPr>
        <p:grpSpPr>
          <a:xfrm>
            <a:off x="1691679" y="2053476"/>
            <a:ext cx="5904657" cy="2858891"/>
            <a:chOff x="336314" y="970666"/>
            <a:chExt cx="11764642" cy="5516669"/>
          </a:xfrm>
        </p:grpSpPr>
        <p:pic>
          <p:nvPicPr>
            <p:cNvPr id="2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65402" y="2722742"/>
              <a:ext cx="1672274" cy="1370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314" y="970666"/>
              <a:ext cx="5746810" cy="1752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5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9968" y="4184798"/>
              <a:ext cx="5538535" cy="23025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6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1764" y="979085"/>
              <a:ext cx="5719192" cy="17436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81764" y="4184797"/>
              <a:ext cx="5579663" cy="23025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0" name="pole tekstowe 29"/>
          <p:cNvSpPr txBox="1"/>
          <p:nvPr/>
        </p:nvSpPr>
        <p:spPr>
          <a:xfrm>
            <a:off x="251519" y="576148"/>
            <a:ext cx="871296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IFMIF-DONES offers very high versatility and unique/very competitive range of capabilities for fusion-related critical needs and for experiments in other research areas both with neutrons (R160/R026) and deuterons (R026) of great interest for the community in many fields like: medical applications, fundamental physics, nuclear physics, micro-imaging techniques, radionuclide production and other industrial applications</a:t>
            </a:r>
          </a:p>
        </p:txBody>
      </p:sp>
      <p:pic>
        <p:nvPicPr>
          <p:cNvPr id="17" name="Picture 3" descr="image00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ítulo 1">
            <a:extLst>
              <a:ext uri="{FF2B5EF4-FFF2-40B4-BE49-F238E27FC236}">
                <a16:creationId xmlns:a16="http://schemas.microsoft.com/office/drawing/2014/main" id="{062A81AC-DC33-11AA-C12B-FE964744FB6A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/>
              <a:t>Final conclusion</a:t>
            </a:r>
            <a:endParaRPr lang="es-ES" b="1" dirty="0"/>
          </a:p>
        </p:txBody>
      </p:sp>
      <p:sp>
        <p:nvSpPr>
          <p:cNvPr id="2" name="Marcador de pie de página 3">
            <a:extLst>
              <a:ext uri="{FF2B5EF4-FFF2-40B4-BE49-F238E27FC236}">
                <a16:creationId xmlns:a16="http://schemas.microsoft.com/office/drawing/2014/main" id="{4257E3B1-7928-BFF4-8581-682C54EE6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</p:spTree>
    <p:extLst>
      <p:ext uri="{BB962C8B-B14F-4D97-AF65-F5344CB8AC3E}">
        <p14:creationId xmlns:p14="http://schemas.microsoft.com/office/powerpoint/2010/main" val="1243060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ítulo 1">
            <a:extLst>
              <a:ext uri="{FF2B5EF4-FFF2-40B4-BE49-F238E27FC236}">
                <a16:creationId xmlns:a16="http://schemas.microsoft.com/office/drawing/2014/main" id="{062A81AC-DC33-11AA-C12B-FE964744FB6A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/>
              <a:t>References</a:t>
            </a:r>
            <a:endParaRPr lang="es-ES" b="1" dirty="0"/>
          </a:p>
        </p:txBody>
      </p:sp>
      <p:sp>
        <p:nvSpPr>
          <p:cNvPr id="8" name="31 CuadroTexto"/>
          <p:cNvSpPr txBox="1"/>
          <p:nvPr/>
        </p:nvSpPr>
        <p:spPr>
          <a:xfrm>
            <a:off x="827584" y="850092"/>
            <a:ext cx="7416824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 dirty="0"/>
              <a:t>L. W. Iskra et al., “</a:t>
            </a:r>
            <a:r>
              <a:rPr lang="es-ES" sz="1600" dirty="0" err="1"/>
              <a:t>Report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posible </a:t>
            </a:r>
            <a:r>
              <a:rPr lang="es-ES" sz="1600" dirty="0" err="1"/>
              <a:t>complementary</a:t>
            </a:r>
            <a:r>
              <a:rPr lang="es-ES" sz="1600" dirty="0"/>
              <a:t> </a:t>
            </a:r>
            <a:r>
              <a:rPr lang="es-ES" sz="1600" dirty="0" err="1"/>
              <a:t>experiments</a:t>
            </a:r>
            <a:r>
              <a:rPr lang="es-ES" sz="1600" dirty="0"/>
              <a:t> </a:t>
            </a:r>
            <a:r>
              <a:rPr lang="es-ES" sz="1600" dirty="0" err="1"/>
              <a:t>to</a:t>
            </a:r>
            <a:r>
              <a:rPr lang="es-ES" sz="1600" dirty="0"/>
              <a:t> be </a:t>
            </a:r>
            <a:r>
              <a:rPr lang="es-ES" sz="1600" dirty="0" err="1"/>
              <a:t>developed</a:t>
            </a:r>
            <a:r>
              <a:rPr lang="es-ES" sz="1600" dirty="0"/>
              <a:t> in DONES </a:t>
            </a:r>
            <a:r>
              <a:rPr lang="es-ES" sz="1600" dirty="0" err="1"/>
              <a:t>using</a:t>
            </a:r>
            <a:r>
              <a:rPr lang="es-ES" sz="1600" dirty="0"/>
              <a:t> </a:t>
            </a:r>
            <a:r>
              <a:rPr lang="es-ES" sz="1600" dirty="0" err="1"/>
              <a:t>deuterons</a:t>
            </a:r>
            <a:r>
              <a:rPr lang="es-ES" sz="1600" dirty="0"/>
              <a:t>”, DONES-</a:t>
            </a:r>
            <a:r>
              <a:rPr lang="es-ES" sz="1600" dirty="0" err="1"/>
              <a:t>PreP</a:t>
            </a:r>
            <a:r>
              <a:rPr lang="es-ES" sz="1600" dirty="0"/>
              <a:t> WP8.2-1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 dirty="0"/>
              <a:t>A. </a:t>
            </a:r>
            <a:r>
              <a:rPr lang="es-ES" sz="1600" dirty="0" err="1"/>
              <a:t>Pisent</a:t>
            </a:r>
            <a:r>
              <a:rPr lang="es-ES" sz="1600" dirty="0"/>
              <a:t> et al., “</a:t>
            </a:r>
            <a:r>
              <a:rPr lang="es-ES" sz="1600" dirty="0" err="1"/>
              <a:t>Evaluation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extraction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a </a:t>
            </a:r>
            <a:r>
              <a:rPr lang="es-ES" sz="1600" dirty="0" err="1"/>
              <a:t>deuteron</a:t>
            </a:r>
            <a:r>
              <a:rPr lang="es-ES" sz="1600" dirty="0"/>
              <a:t> </a:t>
            </a:r>
            <a:r>
              <a:rPr lang="es-ES" sz="1600" dirty="0" err="1"/>
              <a:t>beam</a:t>
            </a:r>
            <a:r>
              <a:rPr lang="es-ES" sz="1600" dirty="0"/>
              <a:t> </a:t>
            </a:r>
            <a:r>
              <a:rPr lang="es-ES" sz="1600" dirty="0" err="1"/>
              <a:t>for</a:t>
            </a:r>
            <a:r>
              <a:rPr lang="es-ES" sz="1600" dirty="0"/>
              <a:t> </a:t>
            </a:r>
            <a:r>
              <a:rPr lang="es-ES" sz="1600" dirty="0" err="1"/>
              <a:t>other</a:t>
            </a:r>
            <a:r>
              <a:rPr lang="es-ES" sz="1600" dirty="0"/>
              <a:t> </a:t>
            </a:r>
            <a:r>
              <a:rPr lang="es-ES" sz="1600" dirty="0" err="1"/>
              <a:t>complementary</a:t>
            </a:r>
            <a:r>
              <a:rPr lang="es-ES" sz="1600" dirty="0"/>
              <a:t> </a:t>
            </a:r>
            <a:r>
              <a:rPr lang="es-ES" sz="1600" dirty="0" err="1"/>
              <a:t>experimens</a:t>
            </a:r>
            <a:r>
              <a:rPr lang="es-ES" sz="1600" dirty="0"/>
              <a:t>”, DONES-</a:t>
            </a:r>
            <a:r>
              <a:rPr lang="es-ES" sz="1600" dirty="0" err="1"/>
              <a:t>PreP</a:t>
            </a:r>
            <a:r>
              <a:rPr lang="es-ES" sz="1600" dirty="0"/>
              <a:t> WP8.2-2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 dirty="0"/>
              <a:t>A. Letourneau, “</a:t>
            </a:r>
            <a:r>
              <a:rPr lang="es-ES" sz="1600" dirty="0" err="1"/>
              <a:t>Report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complementary</a:t>
            </a:r>
            <a:r>
              <a:rPr lang="es-ES" sz="1600" dirty="0"/>
              <a:t> </a:t>
            </a:r>
            <a:r>
              <a:rPr lang="es-ES" sz="1600" dirty="0" err="1"/>
              <a:t>experiments</a:t>
            </a:r>
            <a:r>
              <a:rPr lang="es-ES" sz="1600" dirty="0"/>
              <a:t> </a:t>
            </a:r>
            <a:r>
              <a:rPr lang="es-ES" sz="1600" dirty="0" err="1"/>
              <a:t>with</a:t>
            </a:r>
            <a:r>
              <a:rPr lang="es-ES" sz="1600" dirty="0"/>
              <a:t> </a:t>
            </a:r>
            <a:r>
              <a:rPr lang="es-ES" sz="1600" dirty="0" err="1"/>
              <a:t>neutrons</a:t>
            </a:r>
            <a:r>
              <a:rPr lang="es-ES" sz="1600" dirty="0"/>
              <a:t>”, DONES-</a:t>
            </a:r>
            <a:r>
              <a:rPr lang="es-ES" sz="1600" dirty="0" err="1"/>
              <a:t>PreP</a:t>
            </a:r>
            <a:r>
              <a:rPr lang="es-ES" sz="1600" dirty="0"/>
              <a:t> WP8.1-1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 dirty="0"/>
              <a:t>F. Arbeiter, “Catalogue </a:t>
            </a:r>
            <a:r>
              <a:rPr lang="es-ES" sz="1600" dirty="0" err="1"/>
              <a:t>of</a:t>
            </a:r>
            <a:r>
              <a:rPr lang="es-ES" sz="1600" dirty="0"/>
              <a:t> posible </a:t>
            </a:r>
            <a:r>
              <a:rPr lang="es-ES" sz="1600" dirty="0" err="1"/>
              <a:t>irradiaton</a:t>
            </a:r>
            <a:r>
              <a:rPr lang="es-ES" sz="1600" dirty="0"/>
              <a:t> modules </a:t>
            </a:r>
            <a:r>
              <a:rPr lang="es-ES" sz="1600" dirty="0" err="1"/>
              <a:t>for</a:t>
            </a:r>
            <a:r>
              <a:rPr lang="es-ES" sz="1600" dirty="0"/>
              <a:t> DONES”, DONES-</a:t>
            </a:r>
            <a:r>
              <a:rPr lang="es-ES" sz="1600" dirty="0" err="1"/>
              <a:t>PreP</a:t>
            </a:r>
            <a:r>
              <a:rPr lang="es-ES" sz="1600" dirty="0"/>
              <a:t> WP8.3-1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600" dirty="0"/>
              <a:t>F. Arbeiter, “Report on conceptual design of other irradiation modules for DONES” </a:t>
            </a:r>
            <a:r>
              <a:rPr lang="en-US" dirty="0"/>
              <a:t>DONES-</a:t>
            </a:r>
            <a:r>
              <a:rPr lang="en-US" dirty="0" err="1"/>
              <a:t>PreP</a:t>
            </a:r>
            <a:r>
              <a:rPr lang="en-US" dirty="0"/>
              <a:t> WP8.3-2</a:t>
            </a:r>
            <a:endParaRPr lang="es-E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 dirty="0"/>
              <a:t>M. Vázquez, C. Torregrosa, F. Martín-Fuertes, J. C. </a:t>
            </a:r>
            <a:r>
              <a:rPr lang="es-ES" sz="1600" dirty="0" err="1"/>
              <a:t>Marugán</a:t>
            </a:r>
            <a:r>
              <a:rPr lang="es-ES" sz="1600" dirty="0"/>
              <a:t>, “</a:t>
            </a:r>
            <a:r>
              <a:rPr lang="es-ES" sz="1600" dirty="0" err="1"/>
              <a:t>Identification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</a:t>
            </a:r>
            <a:r>
              <a:rPr lang="es-ES" sz="1600" dirty="0" err="1"/>
              <a:t>Complementary</a:t>
            </a:r>
            <a:r>
              <a:rPr lang="es-ES" sz="1600" dirty="0"/>
              <a:t> </a:t>
            </a:r>
            <a:r>
              <a:rPr lang="es-ES" sz="1600" dirty="0" err="1"/>
              <a:t>Experiments</a:t>
            </a:r>
            <a:r>
              <a:rPr lang="es-ES" sz="1600" dirty="0"/>
              <a:t> in R160 and </a:t>
            </a:r>
            <a:r>
              <a:rPr lang="es-ES" sz="1600" dirty="0" err="1"/>
              <a:t>preliminary</a:t>
            </a:r>
            <a:r>
              <a:rPr lang="es-ES" sz="1600" dirty="0"/>
              <a:t> safety </a:t>
            </a:r>
            <a:r>
              <a:rPr lang="es-ES" sz="1600" dirty="0" err="1"/>
              <a:t>implications</a:t>
            </a:r>
            <a:r>
              <a:rPr lang="es-ES" sz="1600" dirty="0"/>
              <a:t>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 dirty="0"/>
              <a:t>M. Vázquez, C. Torregrosa, F. Martín-Fuertes, J. C. </a:t>
            </a:r>
            <a:r>
              <a:rPr lang="es-ES" sz="1600" dirty="0" err="1"/>
              <a:t>Marugán</a:t>
            </a:r>
            <a:r>
              <a:rPr lang="es-ES" sz="1600" dirty="0"/>
              <a:t>, “</a:t>
            </a:r>
            <a:r>
              <a:rPr lang="es-ES" sz="1600" dirty="0" err="1"/>
              <a:t>Identification</a:t>
            </a:r>
            <a:r>
              <a:rPr lang="es-ES" sz="1600" dirty="0"/>
              <a:t> </a:t>
            </a:r>
            <a:r>
              <a:rPr lang="es-ES" sz="1600" dirty="0" err="1"/>
              <a:t>of</a:t>
            </a:r>
            <a:r>
              <a:rPr lang="es-ES" sz="1600" dirty="0"/>
              <a:t> </a:t>
            </a:r>
            <a:r>
              <a:rPr lang="es-ES" sz="1600" dirty="0" err="1"/>
              <a:t>Complementary</a:t>
            </a:r>
            <a:r>
              <a:rPr lang="es-ES" sz="1600" dirty="0"/>
              <a:t> </a:t>
            </a:r>
            <a:r>
              <a:rPr lang="es-ES" sz="1600" dirty="0" err="1"/>
              <a:t>Experiments</a:t>
            </a:r>
            <a:r>
              <a:rPr lang="es-ES" sz="1600" dirty="0"/>
              <a:t> in R026 and </a:t>
            </a:r>
            <a:r>
              <a:rPr lang="es-ES" sz="1600" dirty="0" err="1"/>
              <a:t>preliminary</a:t>
            </a:r>
            <a:r>
              <a:rPr lang="es-ES" sz="1600" dirty="0"/>
              <a:t> safety </a:t>
            </a:r>
            <a:r>
              <a:rPr lang="es-ES" sz="1600" dirty="0" err="1"/>
              <a:t>implications</a:t>
            </a:r>
            <a:r>
              <a:rPr lang="es-ES" sz="1600" dirty="0"/>
              <a:t>”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 dirty="0"/>
              <a:t>A. </a:t>
            </a:r>
            <a:r>
              <a:rPr lang="es-ES" sz="1600" dirty="0" err="1"/>
              <a:t>Maj</a:t>
            </a:r>
            <a:r>
              <a:rPr lang="es-ES" sz="1600" dirty="0"/>
              <a:t>, N. </a:t>
            </a:r>
            <a:r>
              <a:rPr lang="es-ES" sz="1600" dirty="0" err="1"/>
              <a:t>Harrakeh</a:t>
            </a:r>
            <a:r>
              <a:rPr lang="es-ES" sz="1600" dirty="0"/>
              <a:t>, M. </a:t>
            </a:r>
            <a:r>
              <a:rPr lang="es-ES" sz="1600" dirty="0" err="1"/>
              <a:t>Lewitowicz</a:t>
            </a:r>
            <a:r>
              <a:rPr lang="es-ES" sz="1600" dirty="0"/>
              <a:t>, W. Krolas, A. Ibarra, “White Book </a:t>
            </a:r>
            <a:r>
              <a:rPr lang="es-ES" sz="1600" dirty="0" err="1"/>
              <a:t>on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</a:t>
            </a:r>
            <a:r>
              <a:rPr lang="es-ES" sz="1600" dirty="0" err="1"/>
              <a:t>Complementary</a:t>
            </a:r>
            <a:r>
              <a:rPr lang="es-ES" sz="1600" dirty="0"/>
              <a:t> </a:t>
            </a:r>
            <a:r>
              <a:rPr lang="es-ES" sz="1600" dirty="0" err="1"/>
              <a:t>Scientifique</a:t>
            </a:r>
            <a:r>
              <a:rPr lang="es-ES" sz="1600" dirty="0"/>
              <a:t> </a:t>
            </a:r>
            <a:r>
              <a:rPr lang="es-ES" sz="1600" dirty="0" err="1"/>
              <a:t>Programme</a:t>
            </a:r>
            <a:r>
              <a:rPr lang="es-ES" sz="1600" dirty="0"/>
              <a:t> at IFMIF-DONES”, </a:t>
            </a:r>
            <a:r>
              <a:rPr lang="es-ES" sz="1600" dirty="0" err="1"/>
              <a:t>Krakow</a:t>
            </a:r>
            <a:r>
              <a:rPr lang="es-ES" sz="1600" dirty="0"/>
              <a:t>, </a:t>
            </a:r>
            <a:r>
              <a:rPr lang="es-ES" sz="1600" dirty="0" err="1"/>
              <a:t>November</a:t>
            </a:r>
            <a:r>
              <a:rPr lang="es-ES" sz="1600" dirty="0"/>
              <a:t> 2016</a:t>
            </a:r>
          </a:p>
        </p:txBody>
      </p:sp>
      <p:pic>
        <p:nvPicPr>
          <p:cNvPr id="9" name="Picture 3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3">
            <a:extLst>
              <a:ext uri="{FF2B5EF4-FFF2-40B4-BE49-F238E27FC236}">
                <a16:creationId xmlns:a16="http://schemas.microsoft.com/office/drawing/2014/main" id="{E2632DB7-613E-949C-4D27-FEC2DA44D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</p:spTree>
    <p:extLst>
      <p:ext uri="{BB962C8B-B14F-4D97-AF65-F5344CB8AC3E}">
        <p14:creationId xmlns:p14="http://schemas.microsoft.com/office/powerpoint/2010/main" val="40084722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395536" y="1761660"/>
            <a:ext cx="7848872" cy="972108"/>
          </a:xfrm>
        </p:spPr>
        <p:txBody>
          <a:bodyPr/>
          <a:lstStyle/>
          <a:p>
            <a:pPr algn="ctr"/>
            <a:r>
              <a:rPr lang="en-US" b="1"/>
              <a:t>Thank you for your attention</a:t>
            </a:r>
            <a:endParaRPr lang="es-ES" b="1"/>
          </a:p>
        </p:txBody>
      </p:sp>
      <p:sp>
        <p:nvSpPr>
          <p:cNvPr id="7" name="Marcador de pie de página 3"/>
          <p:cNvSpPr txBox="1">
            <a:spLocks/>
          </p:cNvSpPr>
          <p:nvPr/>
        </p:nvSpPr>
        <p:spPr>
          <a:xfrm>
            <a:off x="-180528" y="3939902"/>
            <a:ext cx="8280920" cy="23457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GB" sz="1600" dirty="0">
                <a:solidFill>
                  <a:schemeClr val="bg1"/>
                </a:solidFill>
              </a:rPr>
              <a:t>S. Becerril; J. Castellanos | 2</a:t>
            </a:r>
            <a:r>
              <a:rPr lang="en-GB" sz="1600" baseline="30000" dirty="0">
                <a:solidFill>
                  <a:schemeClr val="bg1"/>
                </a:solidFill>
              </a:rPr>
              <a:t>nd</a:t>
            </a:r>
            <a:r>
              <a:rPr lang="en-GB" sz="1600" dirty="0">
                <a:solidFill>
                  <a:schemeClr val="bg1"/>
                </a:solidFill>
              </a:rPr>
              <a:t>  IFMIF_DONES Users Conference | 19</a:t>
            </a:r>
            <a:r>
              <a:rPr lang="en-GB" sz="1600" baseline="30000" dirty="0">
                <a:solidFill>
                  <a:schemeClr val="bg1"/>
                </a:solidFill>
              </a:rPr>
              <a:t>th</a:t>
            </a:r>
            <a:r>
              <a:rPr lang="en-GB" sz="1600" dirty="0">
                <a:solidFill>
                  <a:schemeClr val="bg1"/>
                </a:solidFill>
              </a:rPr>
              <a:t> October 2023</a:t>
            </a:r>
          </a:p>
        </p:txBody>
      </p:sp>
      <p:pic>
        <p:nvPicPr>
          <p:cNvPr id="3" name="49 Imagen" descr="La Fundación - iDescubre">
            <a:extLst>
              <a:ext uri="{FF2B5EF4-FFF2-40B4-BE49-F238E27FC236}">
                <a16:creationId xmlns:a16="http://schemas.microsoft.com/office/drawing/2014/main" id="{2C25D0BF-93A4-BF49-3874-B1D40395BA9F}"/>
              </a:ext>
            </a:extLst>
          </p:cNvPr>
          <p:cNvPicPr/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904" r="2009" b="11147"/>
          <a:stretch/>
        </p:blipFill>
        <p:spPr bwMode="auto">
          <a:xfrm>
            <a:off x="1363807" y="0"/>
            <a:ext cx="725960" cy="642431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Imagen1" descr="\\filer02\cas\DGPT\Pitgi\00.- GENERAL SUBDIRECCIÓN\01. SECRETARÍA\LOGO\LOGOS MCI 2020\MCI.Gob.gif">
            <a:extLst>
              <a:ext uri="{FF2B5EF4-FFF2-40B4-BE49-F238E27FC236}">
                <a16:creationId xmlns:a16="http://schemas.microsoft.com/office/drawing/2014/main" id="{D943AF88-FC0E-A358-A73F-75B424DEB326}"/>
              </a:ext>
            </a:extLst>
          </p:cNvPr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740352" y="0"/>
            <a:ext cx="1403648" cy="41151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56575BA-BF9F-053D-445B-1194025CD9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"/>
            <a:ext cx="1325830" cy="580590"/>
          </a:xfrm>
          <a:prstGeom prst="rect">
            <a:avLst/>
          </a:prstGeom>
        </p:spPr>
      </p:pic>
      <p:grpSp>
        <p:nvGrpSpPr>
          <p:cNvPr id="6" name="Grupo 27">
            <a:extLst>
              <a:ext uri="{FF2B5EF4-FFF2-40B4-BE49-F238E27FC236}">
                <a16:creationId xmlns:a16="http://schemas.microsoft.com/office/drawing/2014/main" id="{791317A1-2096-5291-B360-502658A3EE8B}"/>
              </a:ext>
            </a:extLst>
          </p:cNvPr>
          <p:cNvGrpSpPr/>
          <p:nvPr/>
        </p:nvGrpSpPr>
        <p:grpSpPr>
          <a:xfrm>
            <a:off x="87753" y="4254627"/>
            <a:ext cx="3478818" cy="816162"/>
            <a:chOff x="459333" y="1340768"/>
            <a:chExt cx="4930237" cy="1332871"/>
          </a:xfrm>
        </p:grpSpPr>
        <p:pic>
          <p:nvPicPr>
            <p:cNvPr id="8" name="Imagen 28">
              <a:extLst>
                <a:ext uri="{FF2B5EF4-FFF2-40B4-BE49-F238E27FC236}">
                  <a16:creationId xmlns:a16="http://schemas.microsoft.com/office/drawing/2014/main" id="{F15D08F8-761A-0D2F-28CB-0DE0B75733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313" b="-1251"/>
            <a:stretch/>
          </p:blipFill>
          <p:spPr>
            <a:xfrm>
              <a:off x="459333" y="1352310"/>
              <a:ext cx="2322866" cy="360000"/>
            </a:xfrm>
            <a:prstGeom prst="rect">
              <a:avLst/>
            </a:prstGeom>
          </p:spPr>
        </p:pic>
        <p:pic>
          <p:nvPicPr>
            <p:cNvPr id="9" name="Imagen 29" descr="Forma&#10;&#10;Descripción generada automáticamente">
              <a:extLst>
                <a:ext uri="{FF2B5EF4-FFF2-40B4-BE49-F238E27FC236}">
                  <a16:creationId xmlns:a16="http://schemas.microsoft.com/office/drawing/2014/main" id="{020AEDBE-0D65-D259-6D23-8B382D6F6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8024" y="1340768"/>
              <a:ext cx="720000" cy="360000"/>
            </a:xfrm>
            <a:prstGeom prst="rect">
              <a:avLst/>
            </a:prstGeom>
          </p:spPr>
        </p:pic>
        <p:pic>
          <p:nvPicPr>
            <p:cNvPr id="10" name="Imagen 30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686981BA-D398-D07C-AFDF-D289389066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8570" y="1352310"/>
              <a:ext cx="441000" cy="360000"/>
            </a:xfrm>
            <a:prstGeom prst="rect">
              <a:avLst/>
            </a:prstGeom>
          </p:spPr>
        </p:pic>
        <p:pic>
          <p:nvPicPr>
            <p:cNvPr id="11" name="Imagen 31" descr="Dibujo de un animal con la boca abierta&#10;&#10;Descripción generada automáticamente con confianza baja">
              <a:extLst>
                <a:ext uri="{FF2B5EF4-FFF2-40B4-BE49-F238E27FC236}">
                  <a16:creationId xmlns:a16="http://schemas.microsoft.com/office/drawing/2014/main" id="{4C80543F-6F6F-0FB0-1742-F00B62A4983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5108" y="2306416"/>
              <a:ext cx="1074462" cy="360000"/>
            </a:xfrm>
            <a:prstGeom prst="rect">
              <a:avLst/>
            </a:prstGeom>
          </p:spPr>
        </p:pic>
        <p:pic>
          <p:nvPicPr>
            <p:cNvPr id="12" name="Imagen 32" descr="Logotipo&#10;&#10;Descripción generada automáticamente con confianza baja">
              <a:extLst>
                <a:ext uri="{FF2B5EF4-FFF2-40B4-BE49-F238E27FC236}">
                  <a16:creationId xmlns:a16="http://schemas.microsoft.com/office/drawing/2014/main" id="{01C8F4DA-FB46-CCD6-A9C1-2503D308DCB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40" t="25229" r="4327" b="21852"/>
            <a:stretch/>
          </p:blipFill>
          <p:spPr>
            <a:xfrm>
              <a:off x="3678188" y="1836901"/>
              <a:ext cx="928910" cy="360000"/>
            </a:xfrm>
            <a:prstGeom prst="rect">
              <a:avLst/>
            </a:prstGeom>
          </p:spPr>
        </p:pic>
        <p:pic>
          <p:nvPicPr>
            <p:cNvPr id="13" name="Imagen 33" descr="Imagen que contiene Forma&#10;&#10;Descripción generada automáticamente">
              <a:extLst>
                <a:ext uri="{FF2B5EF4-FFF2-40B4-BE49-F238E27FC236}">
                  <a16:creationId xmlns:a16="http://schemas.microsoft.com/office/drawing/2014/main" id="{38A2FB63-F8F6-A517-917A-FCD70A614C6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3502" y="1785521"/>
              <a:ext cx="916363" cy="360000"/>
            </a:xfrm>
            <a:prstGeom prst="rect">
              <a:avLst/>
            </a:prstGeom>
          </p:spPr>
        </p:pic>
        <p:pic>
          <p:nvPicPr>
            <p:cNvPr id="14" name="Imagen 34">
              <a:extLst>
                <a:ext uri="{FF2B5EF4-FFF2-40B4-BE49-F238E27FC236}">
                  <a16:creationId xmlns:a16="http://schemas.microsoft.com/office/drawing/2014/main" id="{2AC91688-7D33-5FB8-5D17-92A7C704EB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75" t="31006" r="3014" b="30991"/>
            <a:stretch/>
          </p:blipFill>
          <p:spPr>
            <a:xfrm>
              <a:off x="2652153" y="1836901"/>
              <a:ext cx="890527" cy="360000"/>
            </a:xfrm>
            <a:prstGeom prst="rect">
              <a:avLst/>
            </a:prstGeom>
          </p:spPr>
        </p:pic>
        <p:pic>
          <p:nvPicPr>
            <p:cNvPr id="15" name="Imagen 35" descr="Icono&#10;&#10;Descripción generada automáticamente">
              <a:extLst>
                <a:ext uri="{FF2B5EF4-FFF2-40B4-BE49-F238E27FC236}">
                  <a16:creationId xmlns:a16="http://schemas.microsoft.com/office/drawing/2014/main" id="{3560371F-84B2-6C5E-37A3-7EB56B7EC0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20766" y="1816221"/>
              <a:ext cx="360000" cy="360000"/>
            </a:xfrm>
            <a:prstGeom prst="rect">
              <a:avLst/>
            </a:prstGeom>
          </p:spPr>
        </p:pic>
        <p:pic>
          <p:nvPicPr>
            <p:cNvPr id="16" name="Imagen 36" descr="Icono&#10;&#10;Descripción generada automáticamente">
              <a:extLst>
                <a:ext uri="{FF2B5EF4-FFF2-40B4-BE49-F238E27FC236}">
                  <a16:creationId xmlns:a16="http://schemas.microsoft.com/office/drawing/2014/main" id="{B2A4C351-F5B7-01A7-7351-62B596FACE6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0266" y="1847239"/>
              <a:ext cx="360000" cy="360000"/>
            </a:xfrm>
            <a:prstGeom prst="rect">
              <a:avLst/>
            </a:prstGeom>
          </p:spPr>
        </p:pic>
        <p:pic>
          <p:nvPicPr>
            <p:cNvPr id="17" name="Imagen 37">
              <a:extLst>
                <a:ext uri="{FF2B5EF4-FFF2-40B4-BE49-F238E27FC236}">
                  <a16:creationId xmlns:a16="http://schemas.microsoft.com/office/drawing/2014/main" id="{260A52BD-3A43-4DFA-2672-34EE7846A3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7715" y="2291175"/>
              <a:ext cx="851215" cy="360000"/>
            </a:xfrm>
            <a:prstGeom prst="rect">
              <a:avLst/>
            </a:prstGeom>
          </p:spPr>
        </p:pic>
        <p:pic>
          <p:nvPicPr>
            <p:cNvPr id="18" name="Imagen 38" descr="Logotipo&#10;&#10;Descripción generada automáticamente">
              <a:extLst>
                <a:ext uri="{FF2B5EF4-FFF2-40B4-BE49-F238E27FC236}">
                  <a16:creationId xmlns:a16="http://schemas.microsoft.com/office/drawing/2014/main" id="{D2E49A5D-19FA-7370-F0BF-F7A213843FA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448" b="27552"/>
            <a:stretch/>
          </p:blipFill>
          <p:spPr>
            <a:xfrm>
              <a:off x="4660081" y="1785521"/>
              <a:ext cx="719998" cy="360000"/>
            </a:xfrm>
            <a:prstGeom prst="rect">
              <a:avLst/>
            </a:prstGeom>
          </p:spPr>
        </p:pic>
        <p:pic>
          <p:nvPicPr>
            <p:cNvPr id="19" name="Imagen 39" descr="Imagen que contiene Logotipo&#10;&#10;Descripción generada automáticamente">
              <a:extLst>
                <a:ext uri="{FF2B5EF4-FFF2-40B4-BE49-F238E27FC236}">
                  <a16:creationId xmlns:a16="http://schemas.microsoft.com/office/drawing/2014/main" id="{9161FCF9-5E72-FD05-E436-243E861459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47999" y="2294618"/>
              <a:ext cx="765957" cy="360000"/>
            </a:xfrm>
            <a:prstGeom prst="rect">
              <a:avLst/>
            </a:prstGeom>
          </p:spPr>
        </p:pic>
        <p:pic>
          <p:nvPicPr>
            <p:cNvPr id="20" name="Imagen 40" descr="Logotipo&#10;&#10;Descripción generada automáticamente">
              <a:extLst>
                <a:ext uri="{FF2B5EF4-FFF2-40B4-BE49-F238E27FC236}">
                  <a16:creationId xmlns:a16="http://schemas.microsoft.com/office/drawing/2014/main" id="{ED121657-8143-9BE8-1DE1-8BEAC7A79DC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0266" y="2313639"/>
              <a:ext cx="535020" cy="360000"/>
            </a:xfrm>
            <a:prstGeom prst="rect">
              <a:avLst/>
            </a:prstGeom>
          </p:spPr>
        </p:pic>
        <p:pic>
          <p:nvPicPr>
            <p:cNvPr id="21" name="Imagen 41" descr="Icono&#10;&#10;Descripción generada automáticamente">
              <a:extLst>
                <a:ext uri="{FF2B5EF4-FFF2-40B4-BE49-F238E27FC236}">
                  <a16:creationId xmlns:a16="http://schemas.microsoft.com/office/drawing/2014/main" id="{B5A92208-2E05-CAC1-DF77-56ACFE9C7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8332" y="2306416"/>
              <a:ext cx="359532" cy="360000"/>
            </a:xfrm>
            <a:prstGeom prst="rect">
              <a:avLst/>
            </a:prstGeom>
          </p:spPr>
        </p:pic>
        <p:pic>
          <p:nvPicPr>
            <p:cNvPr id="22" name="Imagen 42" descr="Patrón de fondo&#10;&#10;Descripción generada automáticamente">
              <a:extLst>
                <a:ext uri="{FF2B5EF4-FFF2-40B4-BE49-F238E27FC236}">
                  <a16:creationId xmlns:a16="http://schemas.microsoft.com/office/drawing/2014/main" id="{BB0EBD07-5040-8224-DEE6-BBE302970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9872" y="2313138"/>
              <a:ext cx="246744" cy="360000"/>
            </a:xfrm>
            <a:prstGeom prst="rect">
              <a:avLst/>
            </a:prstGeom>
          </p:spPr>
        </p:pic>
        <p:pic>
          <p:nvPicPr>
            <p:cNvPr id="23" name="Imagen 43">
              <a:extLst>
                <a:ext uri="{FF2B5EF4-FFF2-40B4-BE49-F238E27FC236}">
                  <a16:creationId xmlns:a16="http://schemas.microsoft.com/office/drawing/2014/main" id="{DA5F8430-41FC-6695-0216-5DA40D7975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5298" b="7392"/>
            <a:stretch/>
          </p:blipFill>
          <p:spPr>
            <a:xfrm>
              <a:off x="3779912" y="2291175"/>
              <a:ext cx="491288" cy="360000"/>
            </a:xfrm>
            <a:prstGeom prst="rect">
              <a:avLst/>
            </a:prstGeom>
          </p:spPr>
        </p:pic>
        <p:pic>
          <p:nvPicPr>
            <p:cNvPr id="24" name="Imagen 44" descr="Imagen que contiene firmar, texto, objeto, reloj&#10;&#10;Descripción generada automáticamente">
              <a:extLst>
                <a:ext uri="{FF2B5EF4-FFF2-40B4-BE49-F238E27FC236}">
                  <a16:creationId xmlns:a16="http://schemas.microsoft.com/office/drawing/2014/main" id="{1183DE82-F0A2-5BE2-27DE-351A02EC12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1271" y="1357091"/>
              <a:ext cx="1206704" cy="360000"/>
            </a:xfrm>
            <a:prstGeom prst="rect">
              <a:avLst/>
            </a:prstGeom>
          </p:spPr>
        </p:pic>
      </p:grpSp>
      <p:pic>
        <p:nvPicPr>
          <p:cNvPr id="25" name="Imagen 24" descr="Logotipo&#10;&#10;Descripción generada automáticamente">
            <a:extLst>
              <a:ext uri="{FF2B5EF4-FFF2-40B4-BE49-F238E27FC236}">
                <a16:creationId xmlns:a16="http://schemas.microsoft.com/office/drawing/2014/main" id="{650715F5-ED43-080F-8A12-9A5D5E8E6C1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5001" y="4228109"/>
            <a:ext cx="423998" cy="419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981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31 CuadroTexto"/>
          <p:cNvSpPr txBox="1"/>
          <p:nvPr/>
        </p:nvSpPr>
        <p:spPr>
          <a:xfrm>
            <a:off x="1" y="567715"/>
            <a:ext cx="424847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it-IT" sz="1600" dirty="0"/>
              <a:t>Main beam </a:t>
            </a:r>
            <a:r>
              <a:rPr lang="it-IT" sz="1600" dirty="0">
                <a:sym typeface="Wingdings" panose="05000000000000000000" pitchFamily="2" charset="2"/>
              </a:rPr>
              <a:t> </a:t>
            </a:r>
            <a:r>
              <a:rPr lang="it-IT" sz="1600" dirty="0"/>
              <a:t>D+ ion beam 125 mA / 40 MeV (5 MW) @ 175 MHz (CW, 5.7 ns period) </a:t>
            </a:r>
            <a:endParaRPr lang="es-E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 b="1" dirty="0"/>
              <a:t>Single </a:t>
            </a:r>
            <a:r>
              <a:rPr lang="es-ES" sz="1600" b="1" dirty="0" err="1"/>
              <a:t>bunch</a:t>
            </a:r>
            <a:r>
              <a:rPr lang="es-ES" sz="1600" b="1" dirty="0"/>
              <a:t> </a:t>
            </a:r>
            <a:r>
              <a:rPr lang="es-ES" sz="1600" b="1" dirty="0" err="1"/>
              <a:t>extraction</a:t>
            </a:r>
            <a:endParaRPr lang="es-ES" sz="1600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/>
              <a:t>E</a:t>
            </a:r>
            <a:r>
              <a:rPr lang="pl-PL" sz="1600" dirty="0"/>
              <a:t>xtraction of a fraction (0.1</a:t>
            </a:r>
            <a:r>
              <a:rPr lang="es-ES" sz="1600" dirty="0"/>
              <a:t> - 1</a:t>
            </a:r>
            <a:r>
              <a:rPr lang="pl-PL" sz="1600" dirty="0"/>
              <a:t>%) of the beam </a:t>
            </a:r>
            <a:r>
              <a:rPr lang="es-ES" sz="1600" dirty="0"/>
              <a:t>@ </a:t>
            </a:r>
            <a:r>
              <a:rPr lang="pl-PL" sz="1600" dirty="0"/>
              <a:t>40 MeV</a:t>
            </a:r>
            <a:endParaRPr lang="es-ES" sz="16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err="1"/>
              <a:t>For</a:t>
            </a:r>
            <a:r>
              <a:rPr lang="es-ES" sz="1600" dirty="0"/>
              <a:t> 0.1% case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s-ES" sz="1600" dirty="0"/>
              <a:t>125 µA (</a:t>
            </a:r>
            <a:r>
              <a:rPr lang="es-ES" sz="1600" dirty="0" err="1"/>
              <a:t>averaged</a:t>
            </a:r>
            <a:r>
              <a:rPr lang="es-ES" sz="1600" dirty="0"/>
              <a:t> </a:t>
            </a:r>
            <a:r>
              <a:rPr lang="es-ES" sz="1600" dirty="0" err="1"/>
              <a:t>current</a:t>
            </a:r>
            <a:r>
              <a:rPr lang="es-ES" sz="1600" dirty="0"/>
              <a:t>)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s-ES" sz="1600" dirty="0"/>
              <a:t>40 </a:t>
            </a:r>
            <a:r>
              <a:rPr lang="es-ES" sz="1600" dirty="0" err="1"/>
              <a:t>MeV</a:t>
            </a:r>
            <a:endParaRPr lang="es-ES" sz="1600" dirty="0"/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s-ES" sz="1600" dirty="0"/>
              <a:t>175 kHz</a:t>
            </a:r>
          </a:p>
          <a:p>
            <a:pPr marL="1200150" lvl="2" indent="-285750">
              <a:buFont typeface="Courier New" panose="02070309020205020404" pitchFamily="49" charset="0"/>
              <a:buChar char="o"/>
            </a:pPr>
            <a:r>
              <a:rPr lang="es-ES" sz="1600" dirty="0"/>
              <a:t>5 kW (</a:t>
            </a:r>
            <a:r>
              <a:rPr lang="es-ES" sz="1600" dirty="0" err="1"/>
              <a:t>averaged</a:t>
            </a:r>
            <a:r>
              <a:rPr lang="es-ES" sz="1600" dirty="0"/>
              <a:t> </a:t>
            </a:r>
            <a:r>
              <a:rPr lang="es-ES" sz="1600" dirty="0" err="1"/>
              <a:t>power</a:t>
            </a:r>
            <a:r>
              <a:rPr lang="es-ES" sz="1600" dirty="0"/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 dirty="0" err="1"/>
              <a:t>Bunch</a:t>
            </a:r>
            <a:r>
              <a:rPr lang="es-ES" sz="1600" dirty="0"/>
              <a:t> </a:t>
            </a:r>
            <a:r>
              <a:rPr lang="es-ES" sz="1600" dirty="0" err="1"/>
              <a:t>length</a:t>
            </a:r>
            <a:r>
              <a:rPr lang="es-ES" sz="1600" dirty="0"/>
              <a:t> &lt; 10 </a:t>
            </a:r>
            <a:r>
              <a:rPr lang="es-ES" sz="1600" dirty="0" err="1"/>
              <a:t>ns</a:t>
            </a:r>
            <a:endParaRPr lang="es-ES" sz="16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 b="1" dirty="0" err="1"/>
              <a:t>Slow</a:t>
            </a:r>
            <a:r>
              <a:rPr lang="es-ES" sz="1600" b="1" dirty="0"/>
              <a:t> </a:t>
            </a:r>
            <a:r>
              <a:rPr lang="es-ES" sz="1600" b="1" dirty="0" err="1"/>
              <a:t>extraction</a:t>
            </a:r>
            <a:r>
              <a:rPr lang="es-ES" sz="1600" b="1" dirty="0"/>
              <a:t> </a:t>
            </a:r>
            <a:r>
              <a:rPr lang="es-ES" sz="1600" dirty="0"/>
              <a:t>(</a:t>
            </a:r>
            <a:r>
              <a:rPr lang="es-ES" sz="1600" dirty="0" err="1"/>
              <a:t>whole</a:t>
            </a:r>
            <a:r>
              <a:rPr lang="es-ES" sz="1600" dirty="0"/>
              <a:t> </a:t>
            </a:r>
            <a:r>
              <a:rPr lang="es-ES" sz="1600" dirty="0" err="1"/>
              <a:t>beam</a:t>
            </a:r>
            <a:r>
              <a:rPr lang="es-ES" sz="1600" dirty="0"/>
              <a:t>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sz="1600" dirty="0" err="1"/>
              <a:t>Based</a:t>
            </a:r>
            <a:r>
              <a:rPr lang="es-ES" sz="1600" dirty="0"/>
              <a:t> </a:t>
            </a:r>
            <a:r>
              <a:rPr lang="es-ES" sz="1600" dirty="0" err="1"/>
              <a:t>on</a:t>
            </a:r>
            <a:r>
              <a:rPr lang="es-ES" sz="1600" dirty="0"/>
              <a:t> a </a:t>
            </a:r>
            <a:r>
              <a:rPr lang="es-ES" sz="1600" dirty="0" err="1"/>
              <a:t>switching</a:t>
            </a:r>
            <a:r>
              <a:rPr lang="es-ES" sz="1600" dirty="0"/>
              <a:t> </a:t>
            </a:r>
            <a:r>
              <a:rPr lang="es-ES" sz="1600" dirty="0" err="1"/>
              <a:t>dipole</a:t>
            </a:r>
            <a:r>
              <a:rPr lang="es-ES" sz="1600" dirty="0"/>
              <a:t> </a:t>
            </a:r>
            <a:r>
              <a:rPr lang="es-ES" sz="1600" dirty="0" err="1"/>
              <a:t>solution</a:t>
            </a:r>
            <a:endParaRPr lang="es-ES" sz="16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sz="1600" dirty="0" err="1"/>
              <a:t>Fastest</a:t>
            </a:r>
            <a:r>
              <a:rPr lang="es-ES" sz="1600" dirty="0"/>
              <a:t> chopper </a:t>
            </a:r>
            <a:r>
              <a:rPr lang="es-ES" sz="1600" dirty="0" err="1"/>
              <a:t>field</a:t>
            </a:r>
            <a:r>
              <a:rPr lang="es-ES" sz="1600" dirty="0"/>
              <a:t> switch = 50 ms</a:t>
            </a: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062A81AC-DC33-11AA-C12B-FE964744FB6A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/>
              <a:t>R026 – D+ Beam extraction modes</a:t>
            </a:r>
            <a:endParaRPr lang="es-ES" b="1" dirty="0"/>
          </a:p>
        </p:txBody>
      </p:sp>
      <p:grpSp>
        <p:nvGrpSpPr>
          <p:cNvPr id="26" name="Grupo 25"/>
          <p:cNvGrpSpPr/>
          <p:nvPr/>
        </p:nvGrpSpPr>
        <p:grpSpPr>
          <a:xfrm>
            <a:off x="4178309" y="636210"/>
            <a:ext cx="4918909" cy="2017876"/>
            <a:chOff x="4178309" y="752442"/>
            <a:chExt cx="4965691" cy="2079554"/>
          </a:xfrm>
        </p:grpSpPr>
        <p:sp>
          <p:nvSpPr>
            <p:cNvPr id="22" name="CuadroTexto 21"/>
            <p:cNvSpPr txBox="1"/>
            <p:nvPr/>
          </p:nvSpPr>
          <p:spPr>
            <a:xfrm>
              <a:off x="5220073" y="752442"/>
              <a:ext cx="3135700" cy="2537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>
                  <a:solidFill>
                    <a:srgbClr val="6666FF"/>
                  </a:solidFill>
                </a:rPr>
                <a:t>Example of bunch timing conditions (Single bunch)</a:t>
              </a:r>
            </a:p>
          </p:txBody>
        </p:sp>
        <p:grpSp>
          <p:nvGrpSpPr>
            <p:cNvPr id="25" name="Grupo 24"/>
            <p:cNvGrpSpPr/>
            <p:nvPr/>
          </p:nvGrpSpPr>
          <p:grpSpPr>
            <a:xfrm>
              <a:off x="4178309" y="959788"/>
              <a:ext cx="4965691" cy="1872208"/>
              <a:chOff x="4178309" y="959788"/>
              <a:chExt cx="4965691" cy="1872208"/>
            </a:xfrm>
          </p:grpSpPr>
          <p:grpSp>
            <p:nvGrpSpPr>
              <p:cNvPr id="24" name="Grupo 23"/>
              <p:cNvGrpSpPr/>
              <p:nvPr/>
            </p:nvGrpSpPr>
            <p:grpSpPr>
              <a:xfrm>
                <a:off x="4178309" y="959788"/>
                <a:ext cx="4965691" cy="1872208"/>
                <a:chOff x="4178309" y="962854"/>
                <a:chExt cx="4965691" cy="1872208"/>
              </a:xfrm>
            </p:grpSpPr>
            <p:grpSp>
              <p:nvGrpSpPr>
                <p:cNvPr id="18" name="Grupo 17"/>
                <p:cNvGrpSpPr/>
                <p:nvPr/>
              </p:nvGrpSpPr>
              <p:grpSpPr>
                <a:xfrm>
                  <a:off x="4178309" y="962854"/>
                  <a:ext cx="4965691" cy="1872208"/>
                  <a:chOff x="4178309" y="1347614"/>
                  <a:chExt cx="4965691" cy="1872208"/>
                </a:xfrm>
              </p:grpSpPr>
              <p:grpSp>
                <p:nvGrpSpPr>
                  <p:cNvPr id="17" name="Grupo 16"/>
                  <p:cNvGrpSpPr/>
                  <p:nvPr/>
                </p:nvGrpSpPr>
                <p:grpSpPr>
                  <a:xfrm>
                    <a:off x="4178309" y="1347614"/>
                    <a:ext cx="4965691" cy="1872208"/>
                    <a:chOff x="4178309" y="1347614"/>
                    <a:chExt cx="4965691" cy="1872208"/>
                  </a:xfrm>
                </p:grpSpPr>
                <p:grpSp>
                  <p:nvGrpSpPr>
                    <p:cNvPr id="9" name="Grupo 8"/>
                    <p:cNvGrpSpPr/>
                    <p:nvPr/>
                  </p:nvGrpSpPr>
                  <p:grpSpPr>
                    <a:xfrm>
                      <a:off x="4178309" y="1347614"/>
                      <a:ext cx="4965691" cy="1872208"/>
                      <a:chOff x="4178309" y="1347614"/>
                      <a:chExt cx="4965691" cy="1872208"/>
                    </a:xfrm>
                  </p:grpSpPr>
                  <p:grpSp>
                    <p:nvGrpSpPr>
                      <p:cNvPr id="8" name="Grupo 7"/>
                      <p:cNvGrpSpPr/>
                      <p:nvPr/>
                    </p:nvGrpSpPr>
                    <p:grpSpPr>
                      <a:xfrm>
                        <a:off x="4178309" y="1347614"/>
                        <a:ext cx="4965691" cy="1872208"/>
                        <a:chOff x="4178309" y="1347614"/>
                        <a:chExt cx="4965691" cy="1872208"/>
                      </a:xfrm>
                    </p:grpSpPr>
                    <p:pic>
                      <p:nvPicPr>
                        <p:cNvPr id="4" name="Imagen 3"/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2"/>
                        <a:stretch>
                          <a:fillRect/>
                        </a:stretch>
                      </p:blipFill>
                      <p:spPr>
                        <a:xfrm>
                          <a:off x="4178309" y="1347614"/>
                          <a:ext cx="4965691" cy="1872208"/>
                        </a:xfrm>
                        <a:prstGeom prst="rect">
                          <a:avLst/>
                        </a:prstGeom>
                        <a:ln w="25400">
                          <a:solidFill>
                            <a:srgbClr val="6666FF"/>
                          </a:solidFill>
                        </a:ln>
                      </p:spPr>
                    </p:pic>
                    <p:sp>
                      <p:nvSpPr>
                        <p:cNvPr id="7" name="Rectángulo 6"/>
                        <p:cNvSpPr/>
                        <p:nvPr/>
                      </p:nvSpPr>
                      <p:spPr>
                        <a:xfrm>
                          <a:off x="6607011" y="2931790"/>
                          <a:ext cx="288032" cy="68400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 w="12700">
                          <a:solidFill>
                            <a:schemeClr val="bg1"/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lang="es-ES"/>
                        </a:p>
                      </p:txBody>
                    </p:sp>
                  </p:grpSp>
                  <p:sp>
                    <p:nvSpPr>
                      <p:cNvPr id="6" name="CuadroTexto 5"/>
                      <p:cNvSpPr txBox="1"/>
                      <p:nvPr/>
                    </p:nvSpPr>
                    <p:spPr>
                      <a:xfrm>
                        <a:off x="6182879" y="2128005"/>
                        <a:ext cx="1110009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s-ES" sz="1000" b="1">
                            <a:solidFill>
                              <a:srgbClr val="6666FF"/>
                            </a:solidFill>
                          </a:rPr>
                          <a:t>Bunch extracted</a:t>
                        </a:r>
                      </a:p>
                    </p:txBody>
                  </p:sp>
                  <p:sp>
                    <p:nvSpPr>
                      <p:cNvPr id="15" name="CuadroTexto 14"/>
                      <p:cNvSpPr txBox="1"/>
                      <p:nvPr/>
                    </p:nvSpPr>
                    <p:spPr>
                      <a:xfrm>
                        <a:off x="6444208" y="2839442"/>
                        <a:ext cx="504056" cy="246221"/>
                      </a:xfrm>
                      <a:prstGeom prst="rect">
                        <a:avLst/>
                      </a:prstGeom>
                      <a:noFill/>
                    </p:spPr>
                    <p:txBody>
                      <a:bodyPr wrap="square" rtlCol="0">
                        <a:spAutoFit/>
                      </a:bodyPr>
                      <a:lstStyle/>
                      <a:p>
                        <a:r>
                          <a:rPr lang="es-ES" sz="1000" b="1">
                            <a:solidFill>
                              <a:srgbClr val="6666FF"/>
                            </a:solidFill>
                          </a:rPr>
                          <a:t>1.8 ns</a:t>
                        </a:r>
                      </a:p>
                    </p:txBody>
                  </p:sp>
                </p:grpSp>
                <p:sp>
                  <p:nvSpPr>
                    <p:cNvPr id="16" name="Rectángulo 15"/>
                    <p:cNvSpPr/>
                    <p:nvPr/>
                  </p:nvSpPr>
                  <p:spPr>
                    <a:xfrm>
                      <a:off x="4943327" y="2705283"/>
                      <a:ext cx="132729" cy="45719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5875">
                      <a:solidFill>
                        <a:schemeClr val="bg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s-ES"/>
                    </a:p>
                  </p:txBody>
                </p:sp>
              </p:grpSp>
              <p:sp>
                <p:nvSpPr>
                  <p:cNvPr id="20" name="CuadroTexto 19"/>
                  <p:cNvSpPr txBox="1"/>
                  <p:nvPr/>
                </p:nvSpPr>
                <p:spPr>
                  <a:xfrm>
                    <a:off x="5148064" y="2582172"/>
                    <a:ext cx="693010" cy="246221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s-ES" sz="1000" b="1">
                        <a:solidFill>
                          <a:srgbClr val="6666FF"/>
                        </a:solidFill>
                      </a:rPr>
                      <a:t>T = 5.7 ns</a:t>
                    </a:r>
                  </a:p>
                </p:txBody>
              </p:sp>
            </p:grpSp>
            <p:sp>
              <p:nvSpPr>
                <p:cNvPr id="21" name="Rectángulo 20"/>
                <p:cNvSpPr/>
                <p:nvPr/>
              </p:nvSpPr>
              <p:spPr>
                <a:xfrm>
                  <a:off x="8100392" y="2443633"/>
                  <a:ext cx="144016" cy="45719"/>
                </a:xfrm>
                <a:prstGeom prst="rect">
                  <a:avLst/>
                </a:prstGeom>
                <a:solidFill>
                  <a:schemeClr val="bg1"/>
                </a:solidFill>
                <a:ln w="3175"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sp>
            <p:nvSpPr>
              <p:cNvPr id="23" name="CuadroTexto 22"/>
              <p:cNvSpPr txBox="1"/>
              <p:nvPr/>
            </p:nvSpPr>
            <p:spPr>
              <a:xfrm>
                <a:off x="7452320" y="2309405"/>
                <a:ext cx="693010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>
                    <a:solidFill>
                      <a:srgbClr val="6666FF"/>
                    </a:solidFill>
                  </a:rPr>
                  <a:t>T = 3.9 ns</a:t>
                </a:r>
              </a:p>
            </p:txBody>
          </p:sp>
        </p:grpSp>
      </p:grpSp>
      <p:pic>
        <p:nvPicPr>
          <p:cNvPr id="27" name="Imagen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528" y="2770048"/>
            <a:ext cx="3547872" cy="2068750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29" name="CuadroTexto 28"/>
          <p:cNvSpPr txBox="1"/>
          <p:nvPr/>
        </p:nvSpPr>
        <p:spPr>
          <a:xfrm>
            <a:off x="467544" y="4152907"/>
            <a:ext cx="47427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>
                <a:sym typeface="Wingdings" panose="05000000000000000000" pitchFamily="2" charset="2"/>
              </a:rPr>
              <a:t>Shortest time to restore normal operation = 100 ms</a:t>
            </a:r>
          </a:p>
        </p:txBody>
      </p:sp>
      <p:sp>
        <p:nvSpPr>
          <p:cNvPr id="30" name="Flecha izquierda 29"/>
          <p:cNvSpPr/>
          <p:nvPr/>
        </p:nvSpPr>
        <p:spPr>
          <a:xfrm rot="16200000">
            <a:off x="1845934" y="4044894"/>
            <a:ext cx="195549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3" name="Flecha izquierda 32"/>
          <p:cNvSpPr/>
          <p:nvPr/>
        </p:nvSpPr>
        <p:spPr>
          <a:xfrm rot="16200000">
            <a:off x="1845934" y="4443000"/>
            <a:ext cx="195549" cy="216024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4" name="CuadroTexto 33"/>
          <p:cNvSpPr txBox="1"/>
          <p:nvPr/>
        </p:nvSpPr>
        <p:spPr>
          <a:xfrm>
            <a:off x="467544" y="4598129"/>
            <a:ext cx="41764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>
                <a:sym typeface="Wingdings" panose="05000000000000000000" pitchFamily="2" charset="2"/>
              </a:rPr>
              <a:t>Chopper activation every 10 s for 1% usage</a:t>
            </a:r>
          </a:p>
        </p:txBody>
      </p:sp>
      <p:pic>
        <p:nvPicPr>
          <p:cNvPr id="32" name="Picture 3" descr="image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3">
            <a:extLst>
              <a:ext uri="{FF2B5EF4-FFF2-40B4-BE49-F238E27FC236}">
                <a16:creationId xmlns:a16="http://schemas.microsoft.com/office/drawing/2014/main" id="{298CE7A6-B84F-59AA-9190-A8E0E2261A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</p:spTree>
    <p:extLst>
      <p:ext uri="{BB962C8B-B14F-4D97-AF65-F5344CB8AC3E}">
        <p14:creationId xmlns:p14="http://schemas.microsoft.com/office/powerpoint/2010/main" val="28583000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o 32">
            <a:extLst>
              <a:ext uri="{FF2B5EF4-FFF2-40B4-BE49-F238E27FC236}">
                <a16:creationId xmlns:a16="http://schemas.microsoft.com/office/drawing/2014/main" id="{F23269B4-5982-44A7-5DC8-628515DA724B}"/>
              </a:ext>
            </a:extLst>
          </p:cNvPr>
          <p:cNvGrpSpPr/>
          <p:nvPr/>
        </p:nvGrpSpPr>
        <p:grpSpPr>
          <a:xfrm>
            <a:off x="468461" y="717806"/>
            <a:ext cx="8219256" cy="4032448"/>
            <a:chOff x="468461" y="717806"/>
            <a:chExt cx="8219256" cy="4032448"/>
          </a:xfrm>
        </p:grpSpPr>
        <p:pic>
          <p:nvPicPr>
            <p:cNvPr id="9" name="Imagen 8">
              <a:extLst>
                <a:ext uri="{FF2B5EF4-FFF2-40B4-BE49-F238E27FC236}">
                  <a16:creationId xmlns:a16="http://schemas.microsoft.com/office/drawing/2014/main" id="{97795DCE-3D3C-031A-469F-4DE02E7391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113" t="16562" r="5000" b="2023"/>
            <a:stretch/>
          </p:blipFill>
          <p:spPr>
            <a:xfrm>
              <a:off x="468461" y="717806"/>
              <a:ext cx="8219256" cy="4032448"/>
            </a:xfrm>
            <a:prstGeom prst="rect">
              <a:avLst/>
            </a:prstGeom>
          </p:spPr>
        </p:pic>
        <p:grpSp>
          <p:nvGrpSpPr>
            <p:cNvPr id="32" name="Grupo 31">
              <a:extLst>
                <a:ext uri="{FF2B5EF4-FFF2-40B4-BE49-F238E27FC236}">
                  <a16:creationId xmlns:a16="http://schemas.microsoft.com/office/drawing/2014/main" id="{29561CF5-126F-F9A0-7524-39B38C7A22D8}"/>
                </a:ext>
              </a:extLst>
            </p:cNvPr>
            <p:cNvGrpSpPr/>
            <p:nvPr/>
          </p:nvGrpSpPr>
          <p:grpSpPr>
            <a:xfrm>
              <a:off x="1259632" y="2931790"/>
              <a:ext cx="3760420" cy="1694210"/>
              <a:chOff x="1259632" y="2931790"/>
              <a:chExt cx="3760420" cy="1694210"/>
            </a:xfrm>
          </p:grpSpPr>
          <p:cxnSp>
            <p:nvCxnSpPr>
              <p:cNvPr id="13" name="Conector recto 12">
                <a:extLst>
                  <a:ext uri="{FF2B5EF4-FFF2-40B4-BE49-F238E27FC236}">
                    <a16:creationId xmlns:a16="http://schemas.microsoft.com/office/drawing/2014/main" id="{285793DC-206F-5949-63D0-CFD89B328F57}"/>
                  </a:ext>
                </a:extLst>
              </p:cNvPr>
              <p:cNvCxnSpPr/>
              <p:nvPr/>
            </p:nvCxnSpPr>
            <p:spPr>
              <a:xfrm>
                <a:off x="1259632" y="2944800"/>
                <a:ext cx="3744416" cy="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Conector recto 13">
                <a:extLst>
                  <a:ext uri="{FF2B5EF4-FFF2-40B4-BE49-F238E27FC236}">
                    <a16:creationId xmlns:a16="http://schemas.microsoft.com/office/drawing/2014/main" id="{655C1015-4000-6D32-2D0C-6BE774CFA1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944000" y="4626000"/>
                <a:ext cx="2483984" cy="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Conector recto 15">
                <a:extLst>
                  <a:ext uri="{FF2B5EF4-FFF2-40B4-BE49-F238E27FC236}">
                    <a16:creationId xmlns:a16="http://schemas.microsoft.com/office/drawing/2014/main" id="{CFEDB1E8-4DF6-B413-443C-8A6A3187378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27984" y="3700800"/>
                <a:ext cx="576064" cy="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Conector recto 18">
                <a:extLst>
                  <a:ext uri="{FF2B5EF4-FFF2-40B4-BE49-F238E27FC236}">
                    <a16:creationId xmlns:a16="http://schemas.microsoft.com/office/drawing/2014/main" id="{7E54ECDB-0352-662C-20C8-D4635EFF6D3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59632" y="3888000"/>
                <a:ext cx="720080" cy="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Conector recto 20">
                <a:extLst>
                  <a:ext uri="{FF2B5EF4-FFF2-40B4-BE49-F238E27FC236}">
                    <a16:creationId xmlns:a16="http://schemas.microsoft.com/office/drawing/2014/main" id="{533A9744-265F-264D-350E-EAD310E6DEA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81600" y="2944800"/>
                <a:ext cx="0" cy="94320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ector recto 23">
                <a:extLst>
                  <a:ext uri="{FF2B5EF4-FFF2-40B4-BE49-F238E27FC236}">
                    <a16:creationId xmlns:a16="http://schemas.microsoft.com/office/drawing/2014/main" id="{2084B976-DB0C-31DB-C348-46E8E1305D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962000" y="3888000"/>
                <a:ext cx="0" cy="73800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Conector recto 27">
                <a:extLst>
                  <a:ext uri="{FF2B5EF4-FFF2-40B4-BE49-F238E27FC236}">
                    <a16:creationId xmlns:a16="http://schemas.microsoft.com/office/drawing/2014/main" id="{118EEFC1-5066-88EA-4804-41957AABE34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427984" y="3723878"/>
                <a:ext cx="0" cy="902122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Conector recto 29">
                <a:extLst>
                  <a:ext uri="{FF2B5EF4-FFF2-40B4-BE49-F238E27FC236}">
                    <a16:creationId xmlns:a16="http://schemas.microsoft.com/office/drawing/2014/main" id="{5174F2B5-D39F-7D16-6D52-339C94880CD5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020052" y="2931790"/>
                <a:ext cx="0" cy="769010"/>
              </a:xfrm>
              <a:prstGeom prst="line">
                <a:avLst/>
              </a:prstGeom>
              <a:ln w="31750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062A81AC-DC33-11AA-C12B-FE964744FB6A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 dirty="0"/>
              <a:t>Spaces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tests</a:t>
            </a:r>
            <a:r>
              <a:rPr lang="es-ES" b="1" dirty="0"/>
              <a:t> and </a:t>
            </a:r>
            <a:r>
              <a:rPr lang="es-ES" b="1" dirty="0" err="1"/>
              <a:t>experiments</a:t>
            </a:r>
            <a:r>
              <a:rPr lang="es-ES" b="1" dirty="0"/>
              <a:t> – </a:t>
            </a:r>
            <a:r>
              <a:rPr lang="es-ES" b="1" dirty="0" err="1"/>
              <a:t>Ground</a:t>
            </a:r>
            <a:r>
              <a:rPr lang="es-ES" b="1" dirty="0"/>
              <a:t> </a:t>
            </a:r>
            <a:r>
              <a:rPr lang="es-ES" b="1" dirty="0" err="1"/>
              <a:t>floor</a:t>
            </a:r>
            <a:endParaRPr lang="es-ES" b="1" dirty="0"/>
          </a:p>
        </p:txBody>
      </p:sp>
      <p:sp>
        <p:nvSpPr>
          <p:cNvPr id="34" name="pole tekstowe 28">
            <a:extLst>
              <a:ext uri="{FF2B5EF4-FFF2-40B4-BE49-F238E27FC236}">
                <a16:creationId xmlns:a16="http://schemas.microsoft.com/office/drawing/2014/main" id="{29DD9C17-A6F4-208C-E213-898133343802}"/>
              </a:ext>
            </a:extLst>
          </p:cNvPr>
          <p:cNvSpPr txBox="1"/>
          <p:nvPr/>
        </p:nvSpPr>
        <p:spPr>
          <a:xfrm>
            <a:off x="520130" y="1054789"/>
            <a:ext cx="3708412" cy="892552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>
                <a:solidFill>
                  <a:srgbClr val="0070C0"/>
                </a:solidFill>
              </a:rPr>
              <a:t>R026 </a:t>
            </a:r>
            <a:r>
              <a:rPr lang="es-ES" b="1">
                <a:solidFill>
                  <a:srgbClr val="0070C0"/>
                </a:solidFill>
                <a:sym typeface="Wingdings" panose="05000000000000000000" pitchFamily="2" charset="2"/>
              </a:rPr>
              <a:t> Complementary experiments based on D+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>
                <a:solidFill>
                  <a:srgbClr val="0070C0"/>
                </a:solidFill>
                <a:sym typeface="Wingdings" panose="05000000000000000000" pitchFamily="2" charset="2"/>
              </a:rPr>
              <a:t>Below Accelerator Vault (R110)</a:t>
            </a:r>
            <a:endParaRPr lang="en-US" sz="1600" dirty="0">
              <a:solidFill>
                <a:srgbClr val="0070C0"/>
              </a:solidFill>
            </a:endParaRPr>
          </a:p>
        </p:txBody>
      </p:sp>
      <p:pic>
        <p:nvPicPr>
          <p:cNvPr id="2" name="Picture 3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-14646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Marcador de pie de página 3">
            <a:extLst>
              <a:ext uri="{FF2B5EF4-FFF2-40B4-BE49-F238E27FC236}">
                <a16:creationId xmlns:a16="http://schemas.microsoft.com/office/drawing/2014/main" id="{8CFB09F8-3938-2D5F-9299-4D8C023F4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</p:spTree>
    <p:extLst>
      <p:ext uri="{BB962C8B-B14F-4D97-AF65-F5344CB8AC3E}">
        <p14:creationId xmlns:p14="http://schemas.microsoft.com/office/powerpoint/2010/main" val="23824903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" name="Grupo 49">
            <a:extLst>
              <a:ext uri="{FF2B5EF4-FFF2-40B4-BE49-F238E27FC236}">
                <a16:creationId xmlns:a16="http://schemas.microsoft.com/office/drawing/2014/main" id="{4787F999-38E9-4530-C685-C69FAC8938F9}"/>
              </a:ext>
            </a:extLst>
          </p:cNvPr>
          <p:cNvGrpSpPr/>
          <p:nvPr/>
        </p:nvGrpSpPr>
        <p:grpSpPr>
          <a:xfrm>
            <a:off x="682270" y="717806"/>
            <a:ext cx="7956000" cy="4013838"/>
            <a:chOff x="682270" y="717806"/>
            <a:chExt cx="7956000" cy="4013838"/>
          </a:xfrm>
        </p:grpSpPr>
        <p:grpSp>
          <p:nvGrpSpPr>
            <p:cNvPr id="48" name="Grupo 47">
              <a:extLst>
                <a:ext uri="{FF2B5EF4-FFF2-40B4-BE49-F238E27FC236}">
                  <a16:creationId xmlns:a16="http://schemas.microsoft.com/office/drawing/2014/main" id="{764D354F-69D6-50D1-3CE0-2A0150FE9712}"/>
                </a:ext>
              </a:extLst>
            </p:cNvPr>
            <p:cNvGrpSpPr/>
            <p:nvPr/>
          </p:nvGrpSpPr>
          <p:grpSpPr>
            <a:xfrm>
              <a:off x="682270" y="717806"/>
              <a:ext cx="7956000" cy="4013838"/>
              <a:chOff x="682270" y="717806"/>
              <a:chExt cx="7956000" cy="4013838"/>
            </a:xfrm>
          </p:grpSpPr>
          <p:grpSp>
            <p:nvGrpSpPr>
              <p:cNvPr id="6" name="Grupo 5">
                <a:extLst>
                  <a:ext uri="{FF2B5EF4-FFF2-40B4-BE49-F238E27FC236}">
                    <a16:creationId xmlns:a16="http://schemas.microsoft.com/office/drawing/2014/main" id="{B7479DF9-3778-4EE0-1EE5-D81A6A2AAA70}"/>
                  </a:ext>
                </a:extLst>
              </p:cNvPr>
              <p:cNvGrpSpPr/>
              <p:nvPr/>
            </p:nvGrpSpPr>
            <p:grpSpPr>
              <a:xfrm>
                <a:off x="682270" y="717806"/>
                <a:ext cx="7956000" cy="4013838"/>
                <a:chOff x="682270" y="717806"/>
                <a:chExt cx="7956000" cy="4013838"/>
              </a:xfrm>
            </p:grpSpPr>
            <p:grpSp>
              <p:nvGrpSpPr>
                <p:cNvPr id="3" name="Grupo 2">
                  <a:extLst>
                    <a:ext uri="{FF2B5EF4-FFF2-40B4-BE49-F238E27FC236}">
                      <a16:creationId xmlns:a16="http://schemas.microsoft.com/office/drawing/2014/main" id="{D89C309B-92D2-7ECF-8AE9-72FB7AB21922}"/>
                    </a:ext>
                  </a:extLst>
                </p:cNvPr>
                <p:cNvGrpSpPr/>
                <p:nvPr/>
              </p:nvGrpSpPr>
              <p:grpSpPr>
                <a:xfrm>
                  <a:off x="682270" y="717806"/>
                  <a:ext cx="7956000" cy="4013838"/>
                  <a:chOff x="682270" y="717806"/>
                  <a:chExt cx="7956000" cy="4013838"/>
                </a:xfrm>
              </p:grpSpPr>
              <p:pic>
                <p:nvPicPr>
                  <p:cNvPr id="11" name="Imagen 10">
                    <a:extLst>
                      <a:ext uri="{FF2B5EF4-FFF2-40B4-BE49-F238E27FC236}">
                        <a16:creationId xmlns:a16="http://schemas.microsoft.com/office/drawing/2014/main" id="{EBB3D945-4E90-5820-FD64-64A28E8AD3BD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 rotWithShape="1">
                  <a:blip r:embed="rId2"/>
                  <a:srcRect l="5313" t="16562" r="7476" b="2023"/>
                  <a:stretch/>
                </p:blipFill>
                <p:spPr>
                  <a:xfrm>
                    <a:off x="682270" y="717806"/>
                    <a:ext cx="7956000" cy="4013838"/>
                  </a:xfrm>
                  <a:prstGeom prst="rect">
                    <a:avLst/>
                  </a:prstGeom>
                </p:spPr>
              </p:pic>
              <p:sp>
                <p:nvSpPr>
                  <p:cNvPr id="2" name="Rectángulo 1">
                    <a:extLst>
                      <a:ext uri="{FF2B5EF4-FFF2-40B4-BE49-F238E27FC236}">
                        <a16:creationId xmlns:a16="http://schemas.microsoft.com/office/drawing/2014/main" id="{7AFA0B3A-26F6-55A9-09FC-8A12FFE72339}"/>
                      </a:ext>
                    </a:extLst>
                  </p:cNvPr>
                  <p:cNvSpPr>
                    <a:spLocks/>
                  </p:cNvSpPr>
                  <p:nvPr/>
                </p:nvSpPr>
                <p:spPr>
                  <a:xfrm>
                    <a:off x="6768000" y="2520000"/>
                    <a:ext cx="1188000" cy="486000"/>
                  </a:xfrm>
                  <a:prstGeom prst="rect">
                    <a:avLst/>
                  </a:prstGeom>
                  <a:noFill/>
                  <a:ln>
                    <a:solidFill>
                      <a:srgbClr val="FFFF0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s-ES"/>
                  </a:p>
                </p:txBody>
              </p:sp>
            </p:grpSp>
            <p:sp>
              <p:nvSpPr>
                <p:cNvPr id="5" name="Rectángulo 4">
                  <a:extLst>
                    <a:ext uri="{FF2B5EF4-FFF2-40B4-BE49-F238E27FC236}">
                      <a16:creationId xmlns:a16="http://schemas.microsoft.com/office/drawing/2014/main" id="{45047B22-535B-13E9-72A2-6515AA6243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228184" y="2787774"/>
                  <a:ext cx="396000" cy="324000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47" name="Grupo 46">
                <a:extLst>
                  <a:ext uri="{FF2B5EF4-FFF2-40B4-BE49-F238E27FC236}">
                    <a16:creationId xmlns:a16="http://schemas.microsoft.com/office/drawing/2014/main" id="{807A3B49-D3A7-C0F2-D1FF-AECD02CB4E8E}"/>
                  </a:ext>
                </a:extLst>
              </p:cNvPr>
              <p:cNvGrpSpPr/>
              <p:nvPr/>
            </p:nvGrpSpPr>
            <p:grpSpPr>
              <a:xfrm>
                <a:off x="5878800" y="3060000"/>
                <a:ext cx="2098800" cy="1569600"/>
                <a:chOff x="5878800" y="3060000"/>
                <a:chExt cx="2098800" cy="1569600"/>
              </a:xfrm>
            </p:grpSpPr>
            <p:sp>
              <p:nvSpPr>
                <p:cNvPr id="12" name="Rectángulo 11">
                  <a:extLst>
                    <a:ext uri="{FF2B5EF4-FFF2-40B4-BE49-F238E27FC236}">
                      <a16:creationId xmlns:a16="http://schemas.microsoft.com/office/drawing/2014/main" id="{E61266AB-B2F1-E0ED-937C-30BCB9F9CDC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911200" y="3168000"/>
                  <a:ext cx="810000" cy="216024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sp>
              <p:nvSpPr>
                <p:cNvPr id="15" name="Rectángulo 14">
                  <a:extLst>
                    <a:ext uri="{FF2B5EF4-FFF2-40B4-BE49-F238E27FC236}">
                      <a16:creationId xmlns:a16="http://schemas.microsoft.com/office/drawing/2014/main" id="{C44873EE-F359-8AA0-DB7F-2B6015C95F5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781204" y="3060000"/>
                  <a:ext cx="187200" cy="324000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cxnSp>
              <p:nvCxnSpPr>
                <p:cNvPr id="17" name="Conector recto 16">
                  <a:extLst>
                    <a:ext uri="{FF2B5EF4-FFF2-40B4-BE49-F238E27FC236}">
                      <a16:creationId xmlns:a16="http://schemas.microsoft.com/office/drawing/2014/main" id="{6D7939A6-C72F-03F5-FFD4-C6A9932F0E3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06000" y="3420000"/>
                  <a:ext cx="5400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Conector recto 18">
                  <a:extLst>
                    <a:ext uri="{FF2B5EF4-FFF2-40B4-BE49-F238E27FC236}">
                      <a16:creationId xmlns:a16="http://schemas.microsoft.com/office/drawing/2014/main" id="{66D69BD9-A673-1A06-E658-E74EFE5B130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09600" y="3420000"/>
                  <a:ext cx="468000" cy="525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" name="Conector recto 20">
                  <a:extLst>
                    <a:ext uri="{FF2B5EF4-FFF2-40B4-BE49-F238E27FC236}">
                      <a16:creationId xmlns:a16="http://schemas.microsoft.com/office/drawing/2014/main" id="{3CCEE066-AA0C-E54A-AF0C-60DF39AE69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13200" y="3423600"/>
                  <a:ext cx="0" cy="3240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Conector recto 24">
                  <a:extLst>
                    <a:ext uri="{FF2B5EF4-FFF2-40B4-BE49-F238E27FC236}">
                      <a16:creationId xmlns:a16="http://schemas.microsoft.com/office/drawing/2014/main" id="{430EA7AA-DE69-B817-4B05-54222AC5BEC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94000" y="3754800"/>
                  <a:ext cx="6192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Conector recto 26">
                  <a:extLst>
                    <a:ext uri="{FF2B5EF4-FFF2-40B4-BE49-F238E27FC236}">
                      <a16:creationId xmlns:a16="http://schemas.microsoft.com/office/drawing/2014/main" id="{9E63A843-9E12-DFC4-ABAA-35C04E99418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01200" y="3754800"/>
                  <a:ext cx="0" cy="5328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Conector recto 28">
                  <a:extLst>
                    <a:ext uri="{FF2B5EF4-FFF2-40B4-BE49-F238E27FC236}">
                      <a16:creationId xmlns:a16="http://schemas.microsoft.com/office/drawing/2014/main" id="{A0DEF47C-1BF0-B9B3-00D2-F18DDC5F935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78800" y="4287338"/>
                  <a:ext cx="1224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Conector recto 30">
                  <a:extLst>
                    <a:ext uri="{FF2B5EF4-FFF2-40B4-BE49-F238E27FC236}">
                      <a16:creationId xmlns:a16="http://schemas.microsoft.com/office/drawing/2014/main" id="{AD7AD9B7-8E89-BD9F-F39D-C4AEBD5A51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93200" y="4287338"/>
                  <a:ext cx="0" cy="3420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Conector recto 32">
                  <a:extLst>
                    <a:ext uri="{FF2B5EF4-FFF2-40B4-BE49-F238E27FC236}">
                      <a16:creationId xmlns:a16="http://schemas.microsoft.com/office/drawing/2014/main" id="{55A49CDA-0DE7-3B9F-5684-C372847E8B1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93200" y="4622400"/>
                  <a:ext cx="15948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Conector recto 35">
                  <a:extLst>
                    <a:ext uri="{FF2B5EF4-FFF2-40B4-BE49-F238E27FC236}">
                      <a16:creationId xmlns:a16="http://schemas.microsoft.com/office/drawing/2014/main" id="{DE9F0D7D-DCD2-91E5-E2EE-F5F1426B4B1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88000" y="4266000"/>
                  <a:ext cx="0" cy="3636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Conector recto 37">
                  <a:extLst>
                    <a:ext uri="{FF2B5EF4-FFF2-40B4-BE49-F238E27FC236}">
                      <a16:creationId xmlns:a16="http://schemas.microsoft.com/office/drawing/2014/main" id="{48576D1C-74BC-68F8-61B7-F50FE7D860E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88000" y="4258800"/>
                  <a:ext cx="4896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Conector recto 39">
                  <a:extLst>
                    <a:ext uri="{FF2B5EF4-FFF2-40B4-BE49-F238E27FC236}">
                      <a16:creationId xmlns:a16="http://schemas.microsoft.com/office/drawing/2014/main" id="{67A173D3-1B59-3652-D0C4-98BC2E14DD7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63200" y="3420000"/>
                  <a:ext cx="0" cy="8388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Conector recto 41">
                  <a:extLst>
                    <a:ext uri="{FF2B5EF4-FFF2-40B4-BE49-F238E27FC236}">
                      <a16:creationId xmlns:a16="http://schemas.microsoft.com/office/drawing/2014/main" id="{A34AC850-3833-03B6-774C-DA2E0249D6AA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4358" y="3420000"/>
                  <a:ext cx="0" cy="792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Conector recto 43">
                  <a:extLst>
                    <a:ext uri="{FF2B5EF4-FFF2-40B4-BE49-F238E27FC236}">
                      <a16:creationId xmlns:a16="http://schemas.microsoft.com/office/drawing/2014/main" id="{4953128A-DEA3-EC8D-ABC9-B3ABED43942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2752" y="3420000"/>
                  <a:ext cx="0" cy="792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ector recto 44">
                  <a:extLst>
                    <a:ext uri="{FF2B5EF4-FFF2-40B4-BE49-F238E27FC236}">
                      <a16:creationId xmlns:a16="http://schemas.microsoft.com/office/drawing/2014/main" id="{B0CCBD72-B8B0-0DDE-283C-C078310F9C2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5002" y="3507854"/>
                  <a:ext cx="3762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9" name="Rectángulo 48">
              <a:extLst>
                <a:ext uri="{FF2B5EF4-FFF2-40B4-BE49-F238E27FC236}">
                  <a16:creationId xmlns:a16="http://schemas.microsoft.com/office/drawing/2014/main" id="{F7FDE8F2-6C45-8650-CDAA-7D1E3EF768E8}"/>
                </a:ext>
              </a:extLst>
            </p:cNvPr>
            <p:cNvSpPr>
              <a:spLocks/>
            </p:cNvSpPr>
            <p:nvPr/>
          </p:nvSpPr>
          <p:spPr>
            <a:xfrm>
              <a:off x="6760312" y="3060000"/>
              <a:ext cx="305686" cy="327744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7" name="Título 1">
            <a:extLst>
              <a:ext uri="{FF2B5EF4-FFF2-40B4-BE49-F238E27FC236}">
                <a16:creationId xmlns:a16="http://schemas.microsoft.com/office/drawing/2014/main" id="{062A81AC-DC33-11AA-C12B-FE964744FB6A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 dirty="0"/>
              <a:t>Spaces </a:t>
            </a:r>
            <a:r>
              <a:rPr lang="es-ES" b="1" dirty="0" err="1"/>
              <a:t>for</a:t>
            </a:r>
            <a:r>
              <a:rPr lang="es-ES" b="1" dirty="0"/>
              <a:t> </a:t>
            </a:r>
            <a:r>
              <a:rPr lang="es-ES" b="1" dirty="0" err="1"/>
              <a:t>tests</a:t>
            </a:r>
            <a:r>
              <a:rPr lang="es-ES" b="1" dirty="0"/>
              <a:t> and </a:t>
            </a:r>
            <a:r>
              <a:rPr lang="es-ES" b="1" dirty="0" err="1"/>
              <a:t>experiments</a:t>
            </a:r>
            <a:r>
              <a:rPr lang="es-ES" b="1" dirty="0"/>
              <a:t> – </a:t>
            </a:r>
            <a:r>
              <a:rPr lang="es-ES" b="1" dirty="0" err="1"/>
              <a:t>First</a:t>
            </a:r>
            <a:r>
              <a:rPr lang="es-ES" b="1" dirty="0"/>
              <a:t> </a:t>
            </a:r>
            <a:r>
              <a:rPr lang="es-ES" b="1" dirty="0" err="1"/>
              <a:t>floor</a:t>
            </a:r>
            <a:endParaRPr lang="es-ES" b="1" dirty="0"/>
          </a:p>
        </p:txBody>
      </p:sp>
      <p:sp>
        <p:nvSpPr>
          <p:cNvPr id="32" name="pole tekstowe 28">
            <a:extLst>
              <a:ext uri="{FF2B5EF4-FFF2-40B4-BE49-F238E27FC236}">
                <a16:creationId xmlns:a16="http://schemas.microsoft.com/office/drawing/2014/main" id="{29DD9C17-A6F4-208C-E213-898133343802}"/>
              </a:ext>
            </a:extLst>
          </p:cNvPr>
          <p:cNvSpPr txBox="1"/>
          <p:nvPr/>
        </p:nvSpPr>
        <p:spPr>
          <a:xfrm>
            <a:off x="503548" y="1056736"/>
            <a:ext cx="3852428" cy="1692771"/>
          </a:xfrm>
          <a:prstGeom prst="rect">
            <a:avLst/>
          </a:prstGeom>
          <a:solidFill>
            <a:schemeClr val="bg1"/>
          </a:solidFill>
          <a:ln w="1905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>
                <a:solidFill>
                  <a:srgbClr val="0070C0"/>
                </a:solidFill>
              </a:rPr>
              <a:t>R130 (Test Cell) </a:t>
            </a:r>
            <a:r>
              <a:rPr lang="es-ES" b="1">
                <a:solidFill>
                  <a:srgbClr val="0070C0"/>
                </a:solidFill>
                <a:sym typeface="Wingdings" panose="05000000000000000000" pitchFamily="2" charset="2"/>
              </a:rPr>
              <a:t> Highest flux neutron irradiation area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b="1">
                <a:solidFill>
                  <a:srgbClr val="0070C0"/>
                </a:solidFill>
              </a:rPr>
              <a:t>R160 </a:t>
            </a:r>
            <a:r>
              <a:rPr lang="es-ES" b="1">
                <a:solidFill>
                  <a:srgbClr val="0070C0"/>
                </a:solidFill>
                <a:sym typeface="Wingdings" panose="05000000000000000000" pitchFamily="2" charset="2"/>
              </a:rPr>
              <a:t> Experiments based on neutron beam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600">
                <a:solidFill>
                  <a:srgbClr val="0070C0"/>
                </a:solidFill>
                <a:sym typeface="Wingdings" panose="05000000000000000000" pitchFamily="2" charset="2"/>
              </a:rPr>
              <a:t>Downstream to the TC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600">
                <a:solidFill>
                  <a:srgbClr val="0070C0"/>
                </a:solidFill>
                <a:sym typeface="Wingdings" panose="05000000000000000000" pitchFamily="2" charset="2"/>
              </a:rPr>
              <a:t>Some ancillaries rooms available</a:t>
            </a:r>
          </a:p>
        </p:txBody>
      </p:sp>
      <p:pic>
        <p:nvPicPr>
          <p:cNvPr id="4" name="Picture 3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Marcador de pie de página 3">
            <a:extLst>
              <a:ext uri="{FF2B5EF4-FFF2-40B4-BE49-F238E27FC236}">
                <a16:creationId xmlns:a16="http://schemas.microsoft.com/office/drawing/2014/main" id="{67633E97-6A75-E509-34A7-9CC48EBBF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</p:spTree>
    <p:extLst>
      <p:ext uri="{BB962C8B-B14F-4D97-AF65-F5344CB8AC3E}">
        <p14:creationId xmlns:p14="http://schemas.microsoft.com/office/powerpoint/2010/main" val="26261690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ítulo 1">
            <a:extLst>
              <a:ext uri="{FF2B5EF4-FFF2-40B4-BE49-F238E27FC236}">
                <a16:creationId xmlns:a16="http://schemas.microsoft.com/office/drawing/2014/main" id="{835E70DF-8899-3302-3616-8685654CD818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8424936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 dirty="0"/>
              <a:t>Test Cell – </a:t>
            </a:r>
            <a:r>
              <a:rPr lang="es-ES" b="1" dirty="0" err="1"/>
              <a:t>Envelope</a:t>
            </a:r>
            <a:r>
              <a:rPr lang="es-ES" b="1" dirty="0"/>
              <a:t> and </a:t>
            </a:r>
            <a:r>
              <a:rPr lang="es-ES" b="1" dirty="0" err="1">
                <a:sym typeface="Wingdings" panose="05000000000000000000" pitchFamily="2" charset="2"/>
              </a:rPr>
              <a:t>service</a:t>
            </a:r>
            <a:r>
              <a:rPr lang="es-ES" b="1" dirty="0">
                <a:sym typeface="Wingdings" panose="05000000000000000000" pitchFamily="2" charset="2"/>
              </a:rPr>
              <a:t> </a:t>
            </a:r>
            <a:r>
              <a:rPr lang="es-ES" b="1" dirty="0" err="1">
                <a:sym typeface="Wingdings" panose="05000000000000000000" pitchFamily="2" charset="2"/>
              </a:rPr>
              <a:t>plugs</a:t>
            </a:r>
            <a:endParaRPr lang="es-ES" b="1" dirty="0"/>
          </a:p>
        </p:txBody>
      </p:sp>
      <p:pic>
        <p:nvPicPr>
          <p:cNvPr id="2" name="Picture 3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pole tekstowe 28">
            <a:extLst>
              <a:ext uri="{FF2B5EF4-FFF2-40B4-BE49-F238E27FC236}">
                <a16:creationId xmlns:a16="http://schemas.microsoft.com/office/drawing/2014/main" id="{8A2E97E1-B49B-5CC2-6E70-8255D0DD5348}"/>
              </a:ext>
            </a:extLst>
          </p:cNvPr>
          <p:cNvSpPr txBox="1"/>
          <p:nvPr/>
        </p:nvSpPr>
        <p:spPr>
          <a:xfrm>
            <a:off x="0" y="671876"/>
            <a:ext cx="50760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 dirty="0" err="1">
                <a:latin typeface="Arial Unicode MS" panose="020B0604020202020204" pitchFamily="34" charset="-128"/>
              </a:rPr>
              <a:t>Envelope</a:t>
            </a:r>
            <a:r>
              <a:rPr lang="es-ES" sz="1200" dirty="0">
                <a:latin typeface="Arial Unicode MS" panose="020B0604020202020204" pitchFamily="34" charset="-128"/>
              </a:rPr>
              <a:t> </a:t>
            </a:r>
            <a:r>
              <a:rPr lang="es-ES" sz="1200" dirty="0" err="1">
                <a:latin typeface="Arial Unicode MS" panose="020B0604020202020204" pitchFamily="34" charset="-128"/>
              </a:rPr>
              <a:t>available</a:t>
            </a:r>
            <a:r>
              <a:rPr lang="es-ES" sz="1200" dirty="0">
                <a:latin typeface="Arial Unicode MS" panose="020B0604020202020204" pitchFamily="34" charset="-128"/>
              </a:rPr>
              <a:t> </a:t>
            </a:r>
            <a:r>
              <a:rPr lang="es-ES" sz="1200" err="1">
                <a:latin typeface="Arial Unicode MS" panose="020B0604020202020204" pitchFamily="34" charset="-128"/>
              </a:rPr>
              <a:t>for</a:t>
            </a:r>
            <a:r>
              <a:rPr lang="es-ES" sz="1200">
                <a:latin typeface="Arial Unicode MS" panose="020B0604020202020204" pitchFamily="34" charset="-128"/>
              </a:rPr>
              <a:t> modules to be irradiated inside the Test Cell</a:t>
            </a:r>
            <a:endParaRPr lang="es-ES" sz="1200" dirty="0">
              <a:latin typeface="Arial Unicode MS" panose="020B0604020202020204" pitchFamily="34" charset="-128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sz="1200">
                <a:latin typeface="Arial Unicode MS" panose="020B0604020202020204" pitchFamily="34" charset="-128"/>
              </a:rPr>
              <a:t>1.3 - 1.5 m </a:t>
            </a:r>
            <a:r>
              <a:rPr lang="es-ES" sz="1200" dirty="0" err="1">
                <a:latin typeface="Arial Unicode MS" panose="020B0604020202020204" pitchFamily="34" charset="-128"/>
              </a:rPr>
              <a:t>behind</a:t>
            </a:r>
            <a:r>
              <a:rPr lang="es-ES" sz="1200" dirty="0">
                <a:latin typeface="Arial Unicode MS" panose="020B0604020202020204" pitchFamily="34" charset="-128"/>
              </a:rPr>
              <a:t> </a:t>
            </a:r>
            <a:r>
              <a:rPr lang="es-ES" sz="1200" err="1">
                <a:latin typeface="Arial Unicode MS" panose="020B0604020202020204" pitchFamily="34" charset="-128"/>
              </a:rPr>
              <a:t>the</a:t>
            </a:r>
            <a:r>
              <a:rPr lang="es-ES" sz="1200">
                <a:latin typeface="Arial Unicode MS" panose="020B0604020202020204" pitchFamily="34" charset="-128"/>
              </a:rPr>
              <a:t> Li target (X)</a:t>
            </a:r>
            <a:endParaRPr lang="es-ES" sz="1200" dirty="0">
              <a:latin typeface="Arial Unicode MS" panose="020B0604020202020204" pitchFamily="34" charset="-128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sz="1200">
                <a:latin typeface="Arial Unicode MS" panose="020B0604020202020204" pitchFamily="34" charset="-128"/>
              </a:rPr>
              <a:t>1.5 m (Y)</a:t>
            </a:r>
            <a:endParaRPr lang="es-ES" sz="1200" dirty="0">
              <a:latin typeface="Arial Unicode MS" panose="020B0604020202020204" pitchFamily="34" charset="-128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es-ES" sz="1200">
                <a:latin typeface="Arial Unicode MS" panose="020B0604020202020204" pitchFamily="34" charset="-128"/>
              </a:rPr>
              <a:t>5.8 m high (Z)</a:t>
            </a:r>
            <a:endParaRPr lang="es-ES" sz="1200" dirty="0">
              <a:latin typeface="Arial Unicode MS" panose="020B0604020202020204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>
                <a:latin typeface="Arial Unicode MS" panose="020B0604020202020204" pitchFamily="34" charset="-128"/>
              </a:rPr>
              <a:t>Dedicated Piping and Cabling Plugs (PCP) </a:t>
            </a:r>
            <a:r>
              <a:rPr lang="es-ES" sz="1200" err="1">
                <a:latin typeface="Arial Unicode MS" panose="020B0604020202020204" pitchFamily="34" charset="-128"/>
              </a:rPr>
              <a:t>for</a:t>
            </a:r>
            <a:r>
              <a:rPr lang="es-ES" sz="1200">
                <a:latin typeface="Arial Unicode MS" panose="020B0604020202020204" pitchFamily="34" charset="-128"/>
              </a:rPr>
              <a:t> cablind and fluid service to the modules to be irradiated in the Test Cell</a:t>
            </a:r>
            <a:endParaRPr lang="es-ES" sz="1200" dirty="0">
              <a:latin typeface="Arial Unicode MS" panose="020B0604020202020204" pitchFamily="34" charset="-128"/>
            </a:endParaRPr>
          </a:p>
        </p:txBody>
      </p:sp>
      <p:pic>
        <p:nvPicPr>
          <p:cNvPr id="17" name="Kép 1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12"/>
          <a:stretch/>
        </p:blipFill>
        <p:spPr bwMode="auto">
          <a:xfrm>
            <a:off x="5471592" y="770418"/>
            <a:ext cx="3672408" cy="3669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Imagen 46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02E70C0B-33AC-C93B-AFD5-D03253FEFB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2337518"/>
            <a:ext cx="3026019" cy="1606421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4986" y="2104722"/>
            <a:ext cx="2650263" cy="2609654"/>
            <a:chOff x="4986" y="2104722"/>
            <a:chExt cx="2650263" cy="2609654"/>
          </a:xfrm>
        </p:grpSpPr>
        <p:grpSp>
          <p:nvGrpSpPr>
            <p:cNvPr id="38" name="Grupo 37">
              <a:extLst>
                <a:ext uri="{FF2B5EF4-FFF2-40B4-BE49-F238E27FC236}">
                  <a16:creationId xmlns:a16="http://schemas.microsoft.com/office/drawing/2014/main" id="{E21661A3-708C-A712-A673-01A06CBAF63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986" y="2104722"/>
              <a:ext cx="2650263" cy="2609654"/>
              <a:chOff x="798929" y="1464247"/>
              <a:chExt cx="3600400" cy="3545233"/>
            </a:xfrm>
          </p:grpSpPr>
          <p:pic>
            <p:nvPicPr>
              <p:cNvPr id="22" name="Imagen 21" descr="Interfaz de usuario gráfica, Diagrama, Esquemático&#10;&#10;Descripción generada automáticamente">
                <a:extLst>
                  <a:ext uri="{FF2B5EF4-FFF2-40B4-BE49-F238E27FC236}">
                    <a16:creationId xmlns:a16="http://schemas.microsoft.com/office/drawing/2014/main" id="{EC3BAF2D-0DA2-2C11-5E9E-ABE9284F1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8929" y="1464247"/>
                <a:ext cx="3600400" cy="3545233"/>
              </a:xfrm>
              <a:prstGeom prst="rect">
                <a:avLst/>
              </a:prstGeom>
            </p:spPr>
          </p:pic>
          <p:cxnSp>
            <p:nvCxnSpPr>
              <p:cNvPr id="31" name="Conector recto de flecha 30">
                <a:extLst>
                  <a:ext uri="{FF2B5EF4-FFF2-40B4-BE49-F238E27FC236}">
                    <a16:creationId xmlns:a16="http://schemas.microsoft.com/office/drawing/2014/main" id="{F1B73491-94B0-A584-0A5A-01448E8B810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27785" y="3435847"/>
                <a:ext cx="219333" cy="1298061"/>
              </a:xfrm>
              <a:prstGeom prst="straightConnector1">
                <a:avLst/>
              </a:prstGeom>
              <a:ln w="19050">
                <a:solidFill>
                  <a:srgbClr val="FFFF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CuadroTexto 36">
                <a:extLst>
                  <a:ext uri="{FF2B5EF4-FFF2-40B4-BE49-F238E27FC236}">
                    <a16:creationId xmlns:a16="http://schemas.microsoft.com/office/drawing/2014/main" id="{59355486-44C7-FC6A-E0A4-8117886794A9}"/>
                  </a:ext>
                </a:extLst>
              </p:cNvPr>
              <p:cNvSpPr txBox="1"/>
              <p:nvPr/>
            </p:nvSpPr>
            <p:spPr>
              <a:xfrm>
                <a:off x="2737450" y="4275344"/>
                <a:ext cx="1124542" cy="40841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ES" sz="1000" b="1" dirty="0">
                    <a:solidFill>
                      <a:srgbClr val="FFFF00"/>
                    </a:solidFill>
                  </a:rPr>
                  <a:t>D+ </a:t>
                </a:r>
                <a:r>
                  <a:rPr lang="es-ES" sz="1000" b="1" dirty="0" err="1">
                    <a:solidFill>
                      <a:srgbClr val="FFFF00"/>
                    </a:solidFill>
                  </a:rPr>
                  <a:t>beam</a:t>
                </a:r>
                <a:endParaRPr lang="es-ES" sz="1000" b="1" dirty="0">
                  <a:solidFill>
                    <a:srgbClr val="FFFF00"/>
                  </a:solidFill>
                </a:endParaRPr>
              </a:p>
            </p:txBody>
          </p:sp>
        </p:grp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id="{59355486-44C7-FC6A-E0A4-8117886794A9}"/>
                </a:ext>
              </a:extLst>
            </p:cNvPr>
            <p:cNvSpPr txBox="1"/>
            <p:nvPr/>
          </p:nvSpPr>
          <p:spPr>
            <a:xfrm>
              <a:off x="683568" y="3075806"/>
              <a:ext cx="3953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>
                  <a:solidFill>
                    <a:srgbClr val="FFFF00"/>
                  </a:solidFill>
                </a:rPr>
                <a:t>PCP</a:t>
              </a:r>
              <a:endParaRPr lang="es-ES" sz="1000" b="1" dirty="0">
                <a:solidFill>
                  <a:srgbClr val="FFFF00"/>
                </a:solidFill>
              </a:endParaRPr>
            </a:p>
          </p:txBody>
        </p:sp>
        <p:sp>
          <p:nvSpPr>
            <p:cNvPr id="23" name="CuadroTexto 22">
              <a:extLst>
                <a:ext uri="{FF2B5EF4-FFF2-40B4-BE49-F238E27FC236}">
                  <a16:creationId xmlns:a16="http://schemas.microsoft.com/office/drawing/2014/main" id="{59355486-44C7-FC6A-E0A4-8117886794A9}"/>
                </a:ext>
              </a:extLst>
            </p:cNvPr>
            <p:cNvSpPr txBox="1"/>
            <p:nvPr/>
          </p:nvSpPr>
          <p:spPr>
            <a:xfrm>
              <a:off x="1648137" y="3075806"/>
              <a:ext cx="3953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>
                  <a:solidFill>
                    <a:srgbClr val="FFFF00"/>
                  </a:solidFill>
                </a:rPr>
                <a:t>PCP</a:t>
              </a:r>
              <a:endParaRPr lang="es-ES" sz="1000" b="1" dirty="0">
                <a:solidFill>
                  <a:srgbClr val="FFFF00"/>
                </a:solidFill>
              </a:endParaRPr>
            </a:p>
          </p:txBody>
        </p:sp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id="{59355486-44C7-FC6A-E0A4-8117886794A9}"/>
                </a:ext>
              </a:extLst>
            </p:cNvPr>
            <p:cNvSpPr txBox="1"/>
            <p:nvPr/>
          </p:nvSpPr>
          <p:spPr>
            <a:xfrm>
              <a:off x="1648137" y="3393468"/>
              <a:ext cx="3953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>
                  <a:solidFill>
                    <a:srgbClr val="FFFF00"/>
                  </a:solidFill>
                </a:rPr>
                <a:t>PCP</a:t>
              </a:r>
              <a:endParaRPr lang="es-ES" sz="1000" b="1" dirty="0">
                <a:solidFill>
                  <a:srgbClr val="FFFF00"/>
                </a:solidFill>
              </a:endParaRP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id="{59355486-44C7-FC6A-E0A4-8117886794A9}"/>
                </a:ext>
              </a:extLst>
            </p:cNvPr>
            <p:cNvSpPr txBox="1"/>
            <p:nvPr/>
          </p:nvSpPr>
          <p:spPr>
            <a:xfrm>
              <a:off x="679923" y="3393467"/>
              <a:ext cx="395376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00" b="1">
                  <a:solidFill>
                    <a:srgbClr val="FFFF00"/>
                  </a:solidFill>
                </a:rPr>
                <a:t>PCP</a:t>
              </a:r>
              <a:endParaRPr lang="es-ES" sz="1000" b="1" dirty="0">
                <a:solidFill>
                  <a:srgbClr val="FFFF00"/>
                </a:solidFill>
              </a:endParaRPr>
            </a:p>
          </p:txBody>
        </p:sp>
        <p:sp>
          <p:nvSpPr>
            <p:cNvPr id="5" name="Rectángulo redondeado 4"/>
            <p:cNvSpPr/>
            <p:nvPr/>
          </p:nvSpPr>
          <p:spPr>
            <a:xfrm>
              <a:off x="1115616" y="2965450"/>
              <a:ext cx="432048" cy="428017"/>
            </a:xfrm>
            <a:prstGeom prst="round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3" name="Marcador de pie de página 3">
            <a:extLst>
              <a:ext uri="{FF2B5EF4-FFF2-40B4-BE49-F238E27FC236}">
                <a16:creationId xmlns:a16="http://schemas.microsoft.com/office/drawing/2014/main" id="{6193DBFF-6D69-AA3B-B9E8-2855F023D7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</p:spTree>
    <p:extLst>
      <p:ext uri="{BB962C8B-B14F-4D97-AF65-F5344CB8AC3E}">
        <p14:creationId xmlns:p14="http://schemas.microsoft.com/office/powerpoint/2010/main" val="1513712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ítulo 1">
            <a:extLst>
              <a:ext uri="{FF2B5EF4-FFF2-40B4-BE49-F238E27FC236}">
                <a16:creationId xmlns:a16="http://schemas.microsoft.com/office/drawing/2014/main" id="{835E70DF-8899-3302-3616-8685654CD818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8424936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 dirty="0"/>
              <a:t>Test Cell – High-flux </a:t>
            </a:r>
            <a:r>
              <a:rPr lang="es-ES" b="1" dirty="0" err="1"/>
              <a:t>region</a:t>
            </a:r>
            <a:endParaRPr lang="es-ES" b="1" dirty="0"/>
          </a:p>
        </p:txBody>
      </p:sp>
      <p:pic>
        <p:nvPicPr>
          <p:cNvPr id="2" name="Picture 3" descr="image00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Imagen 10" descr="Interfaz de usuario gráfica, Gráfico, Aplicación&#10;&#10;Descripción generada automáticamente">
            <a:extLst>
              <a:ext uri="{FF2B5EF4-FFF2-40B4-BE49-F238E27FC236}">
                <a16:creationId xmlns:a16="http://schemas.microsoft.com/office/drawing/2014/main" id="{18F34E06-4903-AB47-7D30-2F83C6560C7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55" t="23154" r="25320" b="10463"/>
          <a:stretch/>
        </p:blipFill>
        <p:spPr bwMode="auto">
          <a:xfrm>
            <a:off x="107504" y="1925299"/>
            <a:ext cx="3960440" cy="304173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ítulo 3">
            <a:extLst>
              <a:ext uri="{FF2B5EF4-FFF2-40B4-BE49-F238E27FC236}">
                <a16:creationId xmlns:a16="http://schemas.microsoft.com/office/drawing/2014/main" id="{8C83B43D-7E15-EDA4-8282-4B013CFC09F5}"/>
              </a:ext>
            </a:extLst>
          </p:cNvPr>
          <p:cNvSpPr txBox="1">
            <a:spLocks/>
          </p:cNvSpPr>
          <p:nvPr/>
        </p:nvSpPr>
        <p:spPr>
          <a:xfrm>
            <a:off x="107504" y="691974"/>
            <a:ext cx="4246336" cy="11440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noAutofit/>
          </a:bodyPr>
          <a:lstStyle>
            <a:lvl1pPr marL="3429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800100" marR="0" indent="-3429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219200" marR="0" indent="-30480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6459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1031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5603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0175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4747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3931920" marR="0" indent="-274320" algn="l" defTabSz="914400" rtl="0" latinLnBrk="0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2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s-ES" sz="1400" kern="0" dirty="0">
                <a:solidFill>
                  <a:schemeClr val="tx1"/>
                </a:solidFill>
                <a:sym typeface="Wingdings" panose="05000000000000000000" pitchFamily="2" charset="2"/>
              </a:rPr>
              <a:t>High-flux </a:t>
            </a:r>
            <a:r>
              <a:rPr lang="es-ES" sz="1400" kern="0" dirty="0" err="1">
                <a:solidFill>
                  <a:schemeClr val="tx1"/>
                </a:solidFill>
                <a:sym typeface="Wingdings" panose="05000000000000000000" pitchFamily="2" charset="2"/>
              </a:rPr>
              <a:t>irradiation</a:t>
            </a:r>
            <a:r>
              <a:rPr lang="es-ES" sz="1400" kern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ES" sz="1400" kern="0" dirty="0" err="1">
                <a:solidFill>
                  <a:schemeClr val="tx1"/>
                </a:solidFill>
                <a:sym typeface="Wingdings" panose="05000000000000000000" pitchFamily="2" charset="2"/>
              </a:rPr>
              <a:t>region</a:t>
            </a:r>
            <a:endParaRPr lang="es-ES" sz="1400" kern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ES" sz="1400" kern="0" dirty="0">
                <a:solidFill>
                  <a:schemeClr val="tx1"/>
                </a:solidFill>
                <a:sym typeface="Wingdings" panose="05000000000000000000" pitchFamily="2" charset="2"/>
              </a:rPr>
              <a:t>More </a:t>
            </a:r>
            <a:r>
              <a:rPr lang="es-ES" sz="1400" kern="0" dirty="0" err="1">
                <a:solidFill>
                  <a:schemeClr val="tx1"/>
                </a:solidFill>
                <a:sym typeface="Wingdings" panose="05000000000000000000" pitchFamily="2" charset="2"/>
              </a:rPr>
              <a:t>than</a:t>
            </a:r>
            <a:r>
              <a:rPr lang="es-ES" sz="1400" kern="0" dirty="0">
                <a:solidFill>
                  <a:schemeClr val="tx1"/>
                </a:solidFill>
                <a:sym typeface="Wingdings" panose="05000000000000000000" pitchFamily="2" charset="2"/>
              </a:rPr>
              <a:t> 300 </a:t>
            </a:r>
            <a:r>
              <a:rPr lang="es-ES" sz="1400" kern="0" dirty="0" err="1">
                <a:solidFill>
                  <a:schemeClr val="tx1"/>
                </a:solidFill>
                <a:sym typeface="Wingdings" panose="05000000000000000000" pitchFamily="2" charset="2"/>
              </a:rPr>
              <a:t>cc</a:t>
            </a:r>
            <a:r>
              <a:rPr lang="es-ES" sz="1400" kern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ES" sz="1400" kern="0" dirty="0" err="1">
                <a:solidFill>
                  <a:schemeClr val="tx1"/>
                </a:solidFill>
                <a:sym typeface="Wingdings" panose="05000000000000000000" pitchFamily="2" charset="2"/>
              </a:rPr>
              <a:t>submitted</a:t>
            </a:r>
            <a:r>
              <a:rPr lang="es-ES" sz="1400" kern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ES" sz="1400" kern="0" dirty="0" err="1">
                <a:solidFill>
                  <a:schemeClr val="tx1"/>
                </a:solidFill>
                <a:sym typeface="Wingdings" panose="05000000000000000000" pitchFamily="2" charset="2"/>
              </a:rPr>
              <a:t>to</a:t>
            </a:r>
            <a:r>
              <a:rPr lang="es-ES" sz="1400" kern="0">
                <a:solidFill>
                  <a:schemeClr val="tx1"/>
                </a:solidFill>
                <a:sym typeface="Wingdings" panose="05000000000000000000" pitchFamily="2" charset="2"/>
              </a:rPr>
              <a:t> 12 </a:t>
            </a:r>
            <a:r>
              <a:rPr lang="es-ES" sz="1400" kern="0" dirty="0" err="1">
                <a:solidFill>
                  <a:schemeClr val="tx1"/>
                </a:solidFill>
                <a:sym typeface="Wingdings" panose="05000000000000000000" pitchFamily="2" charset="2"/>
              </a:rPr>
              <a:t>dpa</a:t>
            </a:r>
            <a:r>
              <a:rPr lang="es-ES" sz="1400" kern="0" dirty="0">
                <a:solidFill>
                  <a:schemeClr val="tx1"/>
                </a:solidFill>
                <a:sym typeface="Wingdings" panose="05000000000000000000" pitchFamily="2" charset="2"/>
              </a:rPr>
              <a:t>/</a:t>
            </a:r>
            <a:r>
              <a:rPr lang="es-ES" sz="1400" kern="0" dirty="0" err="1">
                <a:solidFill>
                  <a:schemeClr val="tx1"/>
                </a:solidFill>
                <a:sym typeface="Wingdings" panose="05000000000000000000" pitchFamily="2" charset="2"/>
              </a:rPr>
              <a:t>fpy</a:t>
            </a:r>
            <a:endParaRPr lang="es-ES" sz="1400" kern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ES" sz="1400" kern="0" dirty="0" err="1">
                <a:solidFill>
                  <a:schemeClr val="tx1"/>
                </a:solidFill>
                <a:sym typeface="Wingdings" panose="05000000000000000000" pitchFamily="2" charset="2"/>
              </a:rPr>
              <a:t>Around</a:t>
            </a:r>
            <a:r>
              <a:rPr lang="es-ES" sz="1400" kern="0" dirty="0">
                <a:solidFill>
                  <a:schemeClr val="tx1"/>
                </a:solidFill>
                <a:sym typeface="Wingdings" panose="05000000000000000000" pitchFamily="2" charset="2"/>
              </a:rPr>
              <a:t> 200 </a:t>
            </a:r>
            <a:r>
              <a:rPr lang="es-ES" sz="1400" kern="0" dirty="0" err="1">
                <a:solidFill>
                  <a:schemeClr val="tx1"/>
                </a:solidFill>
                <a:sym typeface="Wingdings" panose="05000000000000000000" pitchFamily="2" charset="2"/>
              </a:rPr>
              <a:t>cc</a:t>
            </a:r>
            <a:r>
              <a:rPr lang="es-ES" sz="1400" kern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ES" sz="1400" kern="0" dirty="0" err="1">
                <a:solidFill>
                  <a:schemeClr val="tx1"/>
                </a:solidFill>
                <a:sym typeface="Wingdings" panose="05000000000000000000" pitchFamily="2" charset="2"/>
              </a:rPr>
              <a:t>submitted</a:t>
            </a:r>
            <a:r>
              <a:rPr lang="es-ES" sz="1400" kern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ES" sz="1400" kern="0" dirty="0" err="1">
                <a:solidFill>
                  <a:schemeClr val="tx1"/>
                </a:solidFill>
                <a:sym typeface="Wingdings" panose="05000000000000000000" pitchFamily="2" charset="2"/>
              </a:rPr>
              <a:t>to</a:t>
            </a:r>
            <a:r>
              <a:rPr lang="es-ES" sz="1400" kern="0" dirty="0">
                <a:solidFill>
                  <a:schemeClr val="tx1"/>
                </a:solidFill>
                <a:sym typeface="Wingdings" panose="05000000000000000000" pitchFamily="2" charset="2"/>
              </a:rPr>
              <a:t> 16.7 </a:t>
            </a:r>
            <a:r>
              <a:rPr lang="es-ES" sz="1400" kern="0" dirty="0" err="1">
                <a:solidFill>
                  <a:schemeClr val="tx1"/>
                </a:solidFill>
                <a:sym typeface="Wingdings" panose="05000000000000000000" pitchFamily="2" charset="2"/>
              </a:rPr>
              <a:t>dpa</a:t>
            </a:r>
            <a:r>
              <a:rPr lang="es-ES" sz="1400" kern="0" dirty="0">
                <a:solidFill>
                  <a:schemeClr val="tx1"/>
                </a:solidFill>
                <a:sym typeface="Wingdings" panose="05000000000000000000" pitchFamily="2" charset="2"/>
              </a:rPr>
              <a:t>/</a:t>
            </a:r>
            <a:r>
              <a:rPr lang="es-ES" sz="1400" kern="0" dirty="0" err="1">
                <a:solidFill>
                  <a:schemeClr val="tx1"/>
                </a:solidFill>
                <a:sym typeface="Wingdings" panose="05000000000000000000" pitchFamily="2" charset="2"/>
              </a:rPr>
              <a:t>fpy</a:t>
            </a:r>
            <a:endParaRPr lang="es-ES" sz="1400" kern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s-ES" sz="14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Compatible </a:t>
            </a:r>
            <a:r>
              <a:rPr lang="es-ES" sz="1400" b="1" kern="0" dirty="0" err="1">
                <a:solidFill>
                  <a:schemeClr val="tx1"/>
                </a:solidFill>
                <a:sym typeface="Wingdings" panose="05000000000000000000" pitchFamily="2" charset="2"/>
              </a:rPr>
              <a:t>with</a:t>
            </a:r>
            <a:r>
              <a:rPr lang="es-ES" sz="14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 top-</a:t>
            </a:r>
            <a:r>
              <a:rPr lang="es-ES" sz="1400" b="1" kern="0" dirty="0" err="1">
                <a:solidFill>
                  <a:schemeClr val="tx1"/>
                </a:solidFill>
                <a:sym typeface="Wingdings" panose="05000000000000000000" pitchFamily="2" charset="2"/>
              </a:rPr>
              <a:t>level</a:t>
            </a:r>
            <a:r>
              <a:rPr lang="es-ES" sz="14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s-ES" sz="1400" b="1" kern="0" dirty="0" err="1">
                <a:solidFill>
                  <a:schemeClr val="tx1"/>
                </a:solidFill>
                <a:sym typeface="Wingdings" panose="05000000000000000000" pitchFamily="2" charset="2"/>
              </a:rPr>
              <a:t>requirements</a:t>
            </a:r>
            <a:r>
              <a:rPr lang="es-ES" sz="14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99A371B0-F915-010E-302A-4057D373D26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900" t="15000" r="8263" b="10801"/>
          <a:stretch/>
        </p:blipFill>
        <p:spPr>
          <a:xfrm>
            <a:off x="4340834" y="2758500"/>
            <a:ext cx="4803166" cy="2335485"/>
          </a:xfrm>
          <a:prstGeom prst="rect">
            <a:avLst/>
          </a:prstGeom>
        </p:spPr>
      </p:pic>
      <p:sp>
        <p:nvSpPr>
          <p:cNvPr id="18" name="Marcador de pie de página 3">
            <a:extLst>
              <a:ext uri="{FF2B5EF4-FFF2-40B4-BE49-F238E27FC236}">
                <a16:creationId xmlns:a16="http://schemas.microsoft.com/office/drawing/2014/main" id="{15A101CA-1E1E-2CA1-6AF4-BD2F5EB96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32E7D41F-4624-2FAD-BBB3-B83E1F00AE2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6851" t="56066" r="2750" b="1292"/>
          <a:stretch/>
        </p:blipFill>
        <p:spPr>
          <a:xfrm>
            <a:off x="4230580" y="524297"/>
            <a:ext cx="4913420" cy="223446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227565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ole tekstowe 28">
            <a:extLst>
              <a:ext uri="{FF2B5EF4-FFF2-40B4-BE49-F238E27FC236}">
                <a16:creationId xmlns:a16="http://schemas.microsoft.com/office/drawing/2014/main" id="{8A2E97E1-B49B-5CC2-6E70-8255D0DD5348}"/>
              </a:ext>
            </a:extLst>
          </p:cNvPr>
          <p:cNvSpPr txBox="1"/>
          <p:nvPr/>
        </p:nvSpPr>
        <p:spPr>
          <a:xfrm>
            <a:off x="0" y="675060"/>
            <a:ext cx="6504735" cy="132343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sz="1600" b="1" dirty="0"/>
              <a:t>[MEDIUM FLUX REGION] </a:t>
            </a:r>
            <a:r>
              <a:rPr lang="es-ES" sz="1600" dirty="0" err="1"/>
              <a:t>Behind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HFTM </a:t>
            </a:r>
            <a:r>
              <a:rPr lang="es-ES" sz="1600" dirty="0">
                <a:sym typeface="Wingdings" panose="05000000000000000000" pitchFamily="2" charset="2"/>
              </a:rPr>
              <a:t> </a:t>
            </a:r>
            <a:r>
              <a:rPr lang="es-ES" sz="1600" dirty="0" err="1">
                <a:sym typeface="Wingdings" panose="05000000000000000000" pitchFamily="2" charset="2"/>
              </a:rPr>
              <a:t>Around</a:t>
            </a:r>
            <a:r>
              <a:rPr lang="es-ES" sz="1600" dirty="0">
                <a:sym typeface="Wingdings" panose="05000000000000000000" pitchFamily="2" charset="2"/>
              </a:rPr>
              <a:t> 3·10</a:t>
            </a:r>
            <a:r>
              <a:rPr lang="es-ES" sz="1600" baseline="30000" dirty="0">
                <a:sym typeface="Wingdings" panose="05000000000000000000" pitchFamily="2" charset="2"/>
              </a:rPr>
              <a:t>13 </a:t>
            </a:r>
            <a:r>
              <a:rPr lang="es-ES" sz="1600" dirty="0">
                <a:sym typeface="Wingdings" panose="05000000000000000000" pitchFamily="2" charset="2"/>
              </a:rPr>
              <a:t>n/(cm</a:t>
            </a:r>
            <a:r>
              <a:rPr lang="es-ES" sz="1600" baseline="30000" dirty="0">
                <a:sym typeface="Wingdings" panose="05000000000000000000" pitchFamily="2" charset="2"/>
              </a:rPr>
              <a:t>2</a:t>
            </a:r>
            <a:r>
              <a:rPr lang="es-ES" sz="1600" dirty="0">
                <a:sym typeface="Wingdings" panose="05000000000000000000" pitchFamily="2" charset="2"/>
              </a:rPr>
              <a:t>·s)</a:t>
            </a:r>
          </a:p>
          <a:p>
            <a:pPr lvl="1"/>
            <a:r>
              <a:rPr lang="es-ES" sz="1600" dirty="0">
                <a:sym typeface="Wingdings" panose="05000000000000000000" pitchFamily="2" charset="2"/>
              </a:rPr>
              <a:t> </a:t>
            </a:r>
            <a:endParaRPr lang="es-ES" sz="1600" dirty="0"/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s-ES" sz="1600" b="1" dirty="0"/>
              <a:t>[LOW FLUX REGION] </a:t>
            </a:r>
            <a:r>
              <a:rPr lang="es-ES" sz="1600" dirty="0"/>
              <a:t>TC </a:t>
            </a:r>
            <a:r>
              <a:rPr lang="es-ES" sz="1600" dirty="0" err="1"/>
              <a:t>Liner</a:t>
            </a:r>
            <a:r>
              <a:rPr lang="es-ES" sz="1600" dirty="0"/>
              <a:t> </a:t>
            </a:r>
            <a:r>
              <a:rPr lang="es-ES" sz="1600" dirty="0" err="1"/>
              <a:t>walls</a:t>
            </a:r>
            <a:r>
              <a:rPr lang="es-ES" sz="1600" dirty="0"/>
              <a:t> </a:t>
            </a:r>
            <a:r>
              <a:rPr lang="es-ES" sz="1600" dirty="0" err="1"/>
              <a:t>downstream</a:t>
            </a:r>
            <a:r>
              <a:rPr lang="es-ES" sz="1600" dirty="0"/>
              <a:t> </a:t>
            </a:r>
            <a:r>
              <a:rPr lang="es-ES" sz="1600" dirty="0" err="1"/>
              <a:t>from</a:t>
            </a:r>
            <a:r>
              <a:rPr lang="es-ES" sz="1600" dirty="0"/>
              <a:t> </a:t>
            </a:r>
            <a:r>
              <a:rPr lang="es-ES" sz="1600" dirty="0" err="1"/>
              <a:t>the</a:t>
            </a:r>
            <a:r>
              <a:rPr lang="es-ES" sz="1600" dirty="0"/>
              <a:t> HFTM </a:t>
            </a:r>
            <a:r>
              <a:rPr lang="es-ES" sz="1600" dirty="0">
                <a:sym typeface="Wingdings" panose="05000000000000000000" pitchFamily="2" charset="2"/>
              </a:rPr>
              <a:t> </a:t>
            </a:r>
            <a:r>
              <a:rPr lang="es-ES" sz="1600" dirty="0" err="1">
                <a:sym typeface="Wingdings" panose="05000000000000000000" pitchFamily="2" charset="2"/>
              </a:rPr>
              <a:t>Around</a:t>
            </a:r>
            <a:r>
              <a:rPr lang="es-ES" sz="1600" dirty="0">
                <a:sym typeface="Wingdings" panose="05000000000000000000" pitchFamily="2" charset="2"/>
              </a:rPr>
              <a:t> 1·10</a:t>
            </a:r>
            <a:r>
              <a:rPr lang="es-ES" sz="1600" baseline="30000" dirty="0">
                <a:sym typeface="Wingdings" panose="05000000000000000000" pitchFamily="2" charset="2"/>
              </a:rPr>
              <a:t>12 </a:t>
            </a:r>
            <a:r>
              <a:rPr lang="es-ES" sz="1600" dirty="0">
                <a:sym typeface="Wingdings" panose="05000000000000000000" pitchFamily="2" charset="2"/>
              </a:rPr>
              <a:t>n/(cm</a:t>
            </a:r>
            <a:r>
              <a:rPr lang="es-ES" sz="1600" baseline="30000" dirty="0">
                <a:sym typeface="Wingdings" panose="05000000000000000000" pitchFamily="2" charset="2"/>
              </a:rPr>
              <a:t>2</a:t>
            </a:r>
            <a:r>
              <a:rPr lang="es-ES" sz="1600" dirty="0">
                <a:sym typeface="Wingdings" panose="05000000000000000000" pitchFamily="2" charset="2"/>
              </a:rPr>
              <a:t>·s) </a:t>
            </a:r>
            <a:endParaRPr lang="es-ES" sz="1600" dirty="0"/>
          </a:p>
        </p:txBody>
      </p:sp>
      <p:pic>
        <p:nvPicPr>
          <p:cNvPr id="40" name="Picture 30">
            <a:extLst>
              <a:ext uri="{FF2B5EF4-FFF2-40B4-BE49-F238E27FC236}">
                <a16:creationId xmlns:a16="http://schemas.microsoft.com/office/drawing/2014/main" id="{10A84481-61D8-5E08-7187-43AC2DA92A1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3865" y="2250009"/>
            <a:ext cx="3121025" cy="2536190"/>
          </a:xfrm>
          <a:prstGeom prst="rect">
            <a:avLst/>
          </a:prstGeom>
        </p:spPr>
      </p:pic>
      <p:pic>
        <p:nvPicPr>
          <p:cNvPr id="41" name="Picture 31">
            <a:extLst>
              <a:ext uri="{FF2B5EF4-FFF2-40B4-BE49-F238E27FC236}">
                <a16:creationId xmlns:a16="http://schemas.microsoft.com/office/drawing/2014/main" id="{BDF420EF-F48D-66B5-804C-C6C93B70F64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31526"/>
            <a:ext cx="3162300" cy="2598420"/>
          </a:xfrm>
          <a:prstGeom prst="rect">
            <a:avLst/>
          </a:prstGeom>
        </p:spPr>
      </p:pic>
      <p:sp>
        <p:nvSpPr>
          <p:cNvPr id="15" name="Título 1">
            <a:extLst>
              <a:ext uri="{FF2B5EF4-FFF2-40B4-BE49-F238E27FC236}">
                <a16:creationId xmlns:a16="http://schemas.microsoft.com/office/drawing/2014/main" id="{F82BBCD0-51D1-EC99-8136-935DC996BD7D}"/>
              </a:ext>
            </a:extLst>
          </p:cNvPr>
          <p:cNvSpPr txBox="1">
            <a:spLocks/>
          </p:cNvSpPr>
          <p:nvPr/>
        </p:nvSpPr>
        <p:spPr>
          <a:xfrm>
            <a:off x="539552" y="-92546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 dirty="0"/>
              <a:t>Test Cell – Medium and </a:t>
            </a:r>
            <a:r>
              <a:rPr lang="es-ES" b="1" dirty="0" err="1"/>
              <a:t>low</a:t>
            </a:r>
            <a:r>
              <a:rPr lang="es-ES" b="1" dirty="0"/>
              <a:t>-flux </a:t>
            </a:r>
            <a:r>
              <a:rPr lang="es-ES" b="1" dirty="0" err="1"/>
              <a:t>neutron</a:t>
            </a:r>
            <a:r>
              <a:rPr lang="es-ES" b="1" dirty="0"/>
              <a:t> </a:t>
            </a:r>
            <a:r>
              <a:rPr lang="es-ES" b="1" dirty="0" err="1"/>
              <a:t>regions</a:t>
            </a:r>
            <a:endParaRPr lang="es-ES" b="1" dirty="0"/>
          </a:p>
        </p:txBody>
      </p:sp>
      <p:pic>
        <p:nvPicPr>
          <p:cNvPr id="2" name="Picture 3" descr="image00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-1464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532BF49-8D4D-3B1A-109F-33191BC626B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875" t="37054" r="13344" b="19346"/>
          <a:stretch/>
        </p:blipFill>
        <p:spPr>
          <a:xfrm>
            <a:off x="6504735" y="582056"/>
            <a:ext cx="2631776" cy="215952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D2E4436-216A-58FB-D556-DECF9604534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9525" t="28193" r="43177" b="19346"/>
          <a:stretch/>
        </p:blipFill>
        <p:spPr>
          <a:xfrm>
            <a:off x="6516297" y="2912287"/>
            <a:ext cx="1800120" cy="1873911"/>
          </a:xfrm>
          <a:prstGeom prst="rect">
            <a:avLst/>
          </a:prstGeom>
        </p:spPr>
      </p:pic>
      <p:sp>
        <p:nvSpPr>
          <p:cNvPr id="16" name="pole tekstowe 27">
            <a:extLst>
              <a:ext uri="{FF2B5EF4-FFF2-40B4-BE49-F238E27FC236}">
                <a16:creationId xmlns:a16="http://schemas.microsoft.com/office/drawing/2014/main" id="{EA590C9A-4E87-F565-B0D4-B571F18778B1}"/>
              </a:ext>
            </a:extLst>
          </p:cNvPr>
          <p:cNvSpPr txBox="1"/>
          <p:nvPr/>
        </p:nvSpPr>
        <p:spPr>
          <a:xfrm>
            <a:off x="6660232" y="2644740"/>
            <a:ext cx="1319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1200" i="1"/>
            </a:lvl1pPr>
          </a:lstStyle>
          <a:p>
            <a:r>
              <a:rPr lang="es-ES" dirty="0" err="1"/>
              <a:t>Courtesy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Y. Qiu</a:t>
            </a:r>
          </a:p>
        </p:txBody>
      </p:sp>
      <p:sp>
        <p:nvSpPr>
          <p:cNvPr id="3" name="Marcador de pie de página 3">
            <a:extLst>
              <a:ext uri="{FF2B5EF4-FFF2-40B4-BE49-F238E27FC236}">
                <a16:creationId xmlns:a16="http://schemas.microsoft.com/office/drawing/2014/main" id="{AE16B194-DC13-CE4B-45F2-959CDA064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</p:spTree>
    <p:extLst>
      <p:ext uri="{BB962C8B-B14F-4D97-AF65-F5344CB8AC3E}">
        <p14:creationId xmlns:p14="http://schemas.microsoft.com/office/powerpoint/2010/main" val="338222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ítulo 1">
            <a:extLst>
              <a:ext uri="{FF2B5EF4-FFF2-40B4-BE49-F238E27FC236}">
                <a16:creationId xmlns:a16="http://schemas.microsoft.com/office/drawing/2014/main" id="{E71B101C-ED45-CED6-D353-D38A10447D31}"/>
              </a:ext>
            </a:extLst>
          </p:cNvPr>
          <p:cNvSpPr txBox="1">
            <a:spLocks/>
          </p:cNvSpPr>
          <p:nvPr/>
        </p:nvSpPr>
        <p:spPr>
          <a:xfrm>
            <a:off x="493603" y="-100268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 dirty="0"/>
              <a:t>Test Cell – HFTM and </a:t>
            </a:r>
            <a:r>
              <a:rPr lang="es-ES" b="1" dirty="0" err="1"/>
              <a:t>Other</a:t>
            </a:r>
            <a:r>
              <a:rPr lang="es-ES" b="1" dirty="0"/>
              <a:t> </a:t>
            </a:r>
            <a:r>
              <a:rPr lang="es-ES" b="1" dirty="0" err="1"/>
              <a:t>Irradiation</a:t>
            </a:r>
            <a:r>
              <a:rPr lang="es-ES" b="1" dirty="0"/>
              <a:t> Modules</a:t>
            </a:r>
          </a:p>
        </p:txBody>
      </p:sp>
      <p:pic>
        <p:nvPicPr>
          <p:cNvPr id="9" name="Marcador de contenido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238" r="33042"/>
          <a:stretch/>
        </p:blipFill>
        <p:spPr>
          <a:xfrm>
            <a:off x="6639878" y="2893496"/>
            <a:ext cx="2504122" cy="2036026"/>
          </a:xfrm>
          <a:prstGeom prst="rect">
            <a:avLst/>
          </a:prstGeom>
        </p:spPr>
      </p:pic>
      <p:grpSp>
        <p:nvGrpSpPr>
          <p:cNvPr id="6" name="Grupo 5"/>
          <p:cNvGrpSpPr/>
          <p:nvPr/>
        </p:nvGrpSpPr>
        <p:grpSpPr>
          <a:xfrm>
            <a:off x="4500617" y="568144"/>
            <a:ext cx="4414783" cy="2486776"/>
            <a:chOff x="4500617" y="568144"/>
            <a:chExt cx="4414783" cy="2486776"/>
          </a:xfrm>
        </p:grpSpPr>
        <p:pic>
          <p:nvPicPr>
            <p:cNvPr id="3" name="Grafik 6">
              <a:extLst>
                <a:ext uri="{FF2B5EF4-FFF2-40B4-BE49-F238E27FC236}">
                  <a16:creationId xmlns:a16="http://schemas.microsoft.com/office/drawing/2014/main" id="{353CE4E3-4DFD-4884-6E44-D6F4FDCA04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537"/>
            <a:stretch/>
          </p:blipFill>
          <p:spPr bwMode="auto">
            <a:xfrm>
              <a:off x="4500617" y="568144"/>
              <a:ext cx="4414783" cy="2432974"/>
            </a:xfrm>
            <a:prstGeom prst="rect">
              <a:avLst/>
            </a:prstGeom>
            <a:noFill/>
          </p:spPr>
        </p:pic>
        <p:sp>
          <p:nvSpPr>
            <p:cNvPr id="2" name="CuadroTexto 1"/>
            <p:cNvSpPr txBox="1"/>
            <p:nvPr/>
          </p:nvSpPr>
          <p:spPr>
            <a:xfrm>
              <a:off x="5910437" y="939711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>
                  <a:solidFill>
                    <a:srgbClr val="FF66FF"/>
                  </a:solidFill>
                </a:rPr>
                <a:t>A</a:t>
              </a:r>
            </a:p>
          </p:txBody>
        </p:sp>
        <p:sp>
          <p:nvSpPr>
            <p:cNvPr id="11" name="CuadroTexto 10"/>
            <p:cNvSpPr txBox="1"/>
            <p:nvPr/>
          </p:nvSpPr>
          <p:spPr>
            <a:xfrm>
              <a:off x="6385904" y="2494852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>
                  <a:solidFill>
                    <a:srgbClr val="FF66FF"/>
                  </a:solidFill>
                </a:rPr>
                <a:t>B</a:t>
              </a:r>
            </a:p>
          </p:txBody>
        </p:sp>
        <p:sp>
          <p:nvSpPr>
            <p:cNvPr id="12" name="CuadroTexto 11"/>
            <p:cNvSpPr txBox="1"/>
            <p:nvPr/>
          </p:nvSpPr>
          <p:spPr>
            <a:xfrm>
              <a:off x="7211752" y="2685588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>
                  <a:solidFill>
                    <a:srgbClr val="FF66FF"/>
                  </a:solidFill>
                </a:rPr>
                <a:t>C</a:t>
              </a:r>
            </a:p>
          </p:txBody>
        </p:sp>
        <p:sp>
          <p:nvSpPr>
            <p:cNvPr id="13" name="CuadroTexto 12"/>
            <p:cNvSpPr txBox="1"/>
            <p:nvPr/>
          </p:nvSpPr>
          <p:spPr>
            <a:xfrm>
              <a:off x="8198459" y="1790701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>
                  <a:solidFill>
                    <a:srgbClr val="FF66FF"/>
                  </a:solidFill>
                </a:rPr>
                <a:t>E</a:t>
              </a:r>
            </a:p>
          </p:txBody>
        </p:sp>
      </p:grpSp>
      <p:grpSp>
        <p:nvGrpSpPr>
          <p:cNvPr id="5" name="Grupo 4"/>
          <p:cNvGrpSpPr/>
          <p:nvPr/>
        </p:nvGrpSpPr>
        <p:grpSpPr>
          <a:xfrm>
            <a:off x="4787869" y="3033189"/>
            <a:ext cx="1658908" cy="1908263"/>
            <a:chOff x="4787869" y="3033189"/>
            <a:chExt cx="1658908" cy="1908263"/>
          </a:xfrm>
        </p:grpSpPr>
        <p:pic>
          <p:nvPicPr>
            <p:cNvPr id="27" name="Imagen 26">
              <a:extLst>
                <a:ext uri="{FF2B5EF4-FFF2-40B4-BE49-F238E27FC236}">
                  <a16:creationId xmlns:a16="http://schemas.microsoft.com/office/drawing/2014/main" id="{133035F5-7474-EF19-5725-8617967989E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6926" t="16198" r="47275" b="7778"/>
            <a:stretch/>
          </p:blipFill>
          <p:spPr>
            <a:xfrm>
              <a:off x="4787869" y="3033189"/>
              <a:ext cx="1658908" cy="1908263"/>
            </a:xfrm>
            <a:prstGeom prst="rect">
              <a:avLst/>
            </a:prstGeom>
          </p:spPr>
        </p:pic>
        <p:sp>
          <p:nvSpPr>
            <p:cNvPr id="14" name="CuadroTexto 13"/>
            <p:cNvSpPr txBox="1"/>
            <p:nvPr/>
          </p:nvSpPr>
          <p:spPr>
            <a:xfrm>
              <a:off x="6036704" y="3585691"/>
              <a:ext cx="28803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>
                  <a:solidFill>
                    <a:srgbClr val="FF66FF"/>
                  </a:solidFill>
                </a:rPr>
                <a:t>D</a:t>
              </a:r>
            </a:p>
          </p:txBody>
        </p:sp>
      </p:grpSp>
      <p:pic>
        <p:nvPicPr>
          <p:cNvPr id="16" name="Picture 3" descr="image00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3867094-FE0A-3C92-8300-94E9BA7BFE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  <p:sp>
        <p:nvSpPr>
          <p:cNvPr id="15" name="pole tekstowe 28">
            <a:extLst>
              <a:ext uri="{FF2B5EF4-FFF2-40B4-BE49-F238E27FC236}">
                <a16:creationId xmlns:a16="http://schemas.microsoft.com/office/drawing/2014/main" id="{133CC0E6-79D0-5487-37A9-2FC02C02D210}"/>
              </a:ext>
            </a:extLst>
          </p:cNvPr>
          <p:cNvSpPr txBox="1"/>
          <p:nvPr/>
        </p:nvSpPr>
        <p:spPr>
          <a:xfrm>
            <a:off x="-21177" y="784858"/>
            <a:ext cx="511523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 dirty="0"/>
              <a:t>High Flux Test Modules (HFTM; </a:t>
            </a:r>
            <a:r>
              <a:rPr lang="es-ES" sz="1200" b="1" dirty="0">
                <a:solidFill>
                  <a:srgbClr val="FF66FF"/>
                </a:solidFill>
              </a:rPr>
              <a:t>A</a:t>
            </a:r>
            <a:r>
              <a:rPr lang="es-ES" sz="1200" dirty="0"/>
              <a:t>) </a:t>
            </a:r>
            <a:r>
              <a:rPr lang="es-ES" sz="1200" dirty="0" err="1"/>
              <a:t>for</a:t>
            </a:r>
            <a:r>
              <a:rPr lang="es-ES" sz="12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 dirty="0" err="1"/>
              <a:t>Reduced</a:t>
            </a:r>
            <a:r>
              <a:rPr lang="es-ES" sz="1200" dirty="0"/>
              <a:t> </a:t>
            </a:r>
            <a:r>
              <a:rPr lang="es-ES" sz="1200" dirty="0" err="1"/>
              <a:t>Activation</a:t>
            </a:r>
            <a:r>
              <a:rPr lang="es-ES" sz="1200" dirty="0"/>
              <a:t> </a:t>
            </a:r>
            <a:r>
              <a:rPr lang="es-ES" sz="1200" dirty="0" err="1"/>
              <a:t>Ferritic</a:t>
            </a:r>
            <a:r>
              <a:rPr lang="es-ES" sz="1200" dirty="0"/>
              <a:t> </a:t>
            </a:r>
            <a:r>
              <a:rPr lang="es-ES" sz="1200" dirty="0" err="1"/>
              <a:t>Martensitic</a:t>
            </a:r>
            <a:r>
              <a:rPr lang="es-ES" sz="1200" dirty="0"/>
              <a:t> </a:t>
            </a:r>
            <a:r>
              <a:rPr lang="es-ES" sz="1200" dirty="0" err="1"/>
              <a:t>Steels</a:t>
            </a:r>
            <a:r>
              <a:rPr lang="es-ES" sz="1200" dirty="0"/>
              <a:t> (250 – 550 °C)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 dirty="0" err="1"/>
              <a:t>Copper</a:t>
            </a:r>
            <a:r>
              <a:rPr lang="es-ES" sz="1200" dirty="0"/>
              <a:t> </a:t>
            </a:r>
            <a:r>
              <a:rPr lang="es-ES" sz="1200" dirty="0" err="1"/>
              <a:t>alloys</a:t>
            </a:r>
            <a:r>
              <a:rPr lang="es-ES" sz="1200" dirty="0"/>
              <a:t> (100 – 350 °C)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SiC</a:t>
            </a:r>
            <a:r>
              <a:rPr lang="en-US" sz="1200" dirty="0"/>
              <a:t> or Tungsten alloys (1100 – 1200 </a:t>
            </a:r>
            <a:r>
              <a:rPr lang="es-ES" sz="1200" dirty="0"/>
              <a:t>°C)</a:t>
            </a:r>
            <a:endParaRPr lang="en-US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/>
              <a:t>Creep Fatigue Test Module (CFTM; </a:t>
            </a:r>
            <a:r>
              <a:rPr lang="es-ES" sz="1200" b="1" dirty="0">
                <a:solidFill>
                  <a:srgbClr val="FF66FF"/>
                </a:solidFill>
              </a:rPr>
              <a:t>B</a:t>
            </a:r>
            <a:r>
              <a:rPr lang="en-US" sz="1200" dirty="0"/>
              <a:t>)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 dirty="0" err="1"/>
              <a:t>Reduced</a:t>
            </a:r>
            <a:r>
              <a:rPr lang="es-ES" sz="1200" dirty="0"/>
              <a:t> </a:t>
            </a:r>
            <a:r>
              <a:rPr lang="es-ES" sz="1200" dirty="0" err="1"/>
              <a:t>Activation</a:t>
            </a:r>
            <a:r>
              <a:rPr lang="es-ES" sz="1200" dirty="0"/>
              <a:t> </a:t>
            </a:r>
            <a:r>
              <a:rPr lang="es-ES" sz="1200" dirty="0" err="1"/>
              <a:t>Ferritic</a:t>
            </a:r>
            <a:r>
              <a:rPr lang="es-ES" sz="1200" dirty="0"/>
              <a:t> </a:t>
            </a:r>
            <a:r>
              <a:rPr lang="es-ES" sz="1200" dirty="0" err="1"/>
              <a:t>Martensitic</a:t>
            </a:r>
            <a:r>
              <a:rPr lang="es-ES" sz="1200" dirty="0"/>
              <a:t> </a:t>
            </a:r>
            <a:r>
              <a:rPr lang="es-ES" sz="1200" dirty="0" err="1"/>
              <a:t>Steels</a:t>
            </a:r>
            <a:r>
              <a:rPr lang="es-ES" sz="1200" dirty="0"/>
              <a:t> (250 – 550 °C)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Vanadium alloys (750 – 800 </a:t>
            </a:r>
            <a:r>
              <a:rPr lang="es-ES" sz="1200" dirty="0"/>
              <a:t>°C)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 err="1"/>
              <a:t>SiC</a:t>
            </a:r>
            <a:r>
              <a:rPr lang="en-US" sz="1200" dirty="0"/>
              <a:t> or Tungsten alloys (1100 – 1200 </a:t>
            </a:r>
            <a:r>
              <a:rPr lang="es-ES" sz="1200" dirty="0"/>
              <a:t>°C)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 dirty="0" err="1"/>
              <a:t>Model</a:t>
            </a:r>
            <a:r>
              <a:rPr lang="es-ES" sz="1200" dirty="0"/>
              <a:t> </a:t>
            </a:r>
            <a:r>
              <a:rPr lang="es-ES" sz="1200" dirty="0" err="1"/>
              <a:t>Blanket</a:t>
            </a:r>
            <a:r>
              <a:rPr lang="es-ES" sz="1200" dirty="0"/>
              <a:t> Module (MBM) </a:t>
            </a:r>
            <a:r>
              <a:rPr lang="es-ES" sz="1200" dirty="0" err="1"/>
              <a:t>for</a:t>
            </a:r>
            <a:r>
              <a:rPr lang="es-ES" sz="12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 dirty="0"/>
              <a:t>Material </a:t>
            </a:r>
            <a:r>
              <a:rPr lang="es-ES" sz="1200" dirty="0" err="1"/>
              <a:t>compatibility</a:t>
            </a:r>
            <a:r>
              <a:rPr lang="es-ES" sz="1200" dirty="0"/>
              <a:t> in </a:t>
            </a:r>
            <a:r>
              <a:rPr lang="es-ES" sz="1200" dirty="0" err="1"/>
              <a:t>the</a:t>
            </a:r>
            <a:r>
              <a:rPr lang="es-ES" sz="1200" dirty="0"/>
              <a:t> </a:t>
            </a:r>
            <a:r>
              <a:rPr lang="es-ES" sz="1200" dirty="0" err="1"/>
              <a:t>Breeder</a:t>
            </a:r>
            <a:r>
              <a:rPr lang="es-ES" sz="1200" dirty="0"/>
              <a:t> </a:t>
            </a:r>
            <a:r>
              <a:rPr lang="es-ES" sz="1200" dirty="0" err="1"/>
              <a:t>Zone</a:t>
            </a:r>
            <a:r>
              <a:rPr lang="es-ES" sz="1200" dirty="0"/>
              <a:t> (HCPB)</a:t>
            </a:r>
            <a:endParaRPr lang="en-US" sz="12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Tritium Permeation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Structural </a:t>
            </a:r>
            <a:r>
              <a:rPr lang="en-US" sz="1200" dirty="0" err="1"/>
              <a:t>behaviour</a:t>
            </a:r>
            <a:r>
              <a:rPr lang="en-US" sz="1200" dirty="0"/>
              <a:t> of materials submitted to high pressure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1200" dirty="0"/>
              <a:t>Tritium Release Test Module (TRTM; </a:t>
            </a:r>
            <a:r>
              <a:rPr lang="es-ES" sz="1200" b="1" dirty="0">
                <a:solidFill>
                  <a:srgbClr val="FF66FF"/>
                </a:solidFill>
              </a:rPr>
              <a:t>C</a:t>
            </a:r>
            <a:r>
              <a:rPr lang="en-US" sz="1200" dirty="0"/>
              <a:t>) for: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/>
              <a:t>Ceramic Breeder materials or </a:t>
            </a:r>
            <a:r>
              <a:rPr lang="en-US" sz="1200" dirty="0" err="1"/>
              <a:t>Berylium</a:t>
            </a:r>
            <a:r>
              <a:rPr lang="en-US" sz="1200" dirty="0"/>
              <a:t> (300 - 1000 </a:t>
            </a:r>
            <a:r>
              <a:rPr lang="es-ES" sz="1200" dirty="0"/>
              <a:t>°C)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 dirty="0" err="1"/>
              <a:t>Liquid</a:t>
            </a:r>
            <a:r>
              <a:rPr lang="es-ES" sz="1200" dirty="0"/>
              <a:t> </a:t>
            </a:r>
            <a:r>
              <a:rPr lang="es-ES" sz="1200" dirty="0" err="1"/>
              <a:t>Breeder</a:t>
            </a:r>
            <a:r>
              <a:rPr lang="es-ES" sz="1200" dirty="0"/>
              <a:t> </a:t>
            </a:r>
            <a:r>
              <a:rPr lang="es-ES" sz="1200" dirty="0" err="1"/>
              <a:t>Validation</a:t>
            </a:r>
            <a:r>
              <a:rPr lang="es-ES" sz="1200" dirty="0"/>
              <a:t> Module (LBVM; </a:t>
            </a:r>
            <a:r>
              <a:rPr lang="es-ES" sz="1200" b="1" dirty="0">
                <a:solidFill>
                  <a:srgbClr val="FF66FF"/>
                </a:solidFill>
              </a:rPr>
              <a:t>D</a:t>
            </a:r>
            <a:r>
              <a:rPr lang="es-ES" sz="1200" dirty="0"/>
              <a:t>) </a:t>
            </a:r>
            <a:r>
              <a:rPr lang="es-ES" sz="1200" dirty="0" err="1"/>
              <a:t>for</a:t>
            </a:r>
            <a:r>
              <a:rPr lang="es-ES" sz="12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 dirty="0" err="1"/>
              <a:t>Liquid</a:t>
            </a:r>
            <a:r>
              <a:rPr lang="es-ES" sz="1200" dirty="0"/>
              <a:t> </a:t>
            </a:r>
            <a:r>
              <a:rPr lang="es-ES" sz="1200" dirty="0" err="1"/>
              <a:t>breeder</a:t>
            </a:r>
            <a:r>
              <a:rPr lang="es-ES" sz="1200" dirty="0"/>
              <a:t> </a:t>
            </a:r>
            <a:r>
              <a:rPr lang="es-ES" sz="1200" dirty="0" err="1"/>
              <a:t>materials</a:t>
            </a:r>
            <a:endParaRPr lang="es-ES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 dirty="0"/>
              <a:t>Test Module </a:t>
            </a:r>
            <a:r>
              <a:rPr lang="es-ES" sz="1200" dirty="0" err="1"/>
              <a:t>for</a:t>
            </a:r>
            <a:r>
              <a:rPr lang="es-ES" sz="1200" dirty="0"/>
              <a:t> </a:t>
            </a:r>
            <a:r>
              <a:rPr lang="es-ES" sz="1200" dirty="0" err="1"/>
              <a:t>superconductors</a:t>
            </a:r>
            <a:r>
              <a:rPr lang="es-ES" sz="1200" dirty="0"/>
              <a:t> </a:t>
            </a:r>
            <a:r>
              <a:rPr lang="es-ES" sz="1200" dirty="0" err="1"/>
              <a:t>irradiated</a:t>
            </a:r>
            <a:r>
              <a:rPr lang="es-ES" sz="1200" dirty="0"/>
              <a:t> at </a:t>
            </a:r>
            <a:r>
              <a:rPr lang="es-ES" sz="1200" dirty="0" err="1"/>
              <a:t>cryogenic</a:t>
            </a:r>
            <a:r>
              <a:rPr lang="es-ES" sz="1200" dirty="0"/>
              <a:t> </a:t>
            </a:r>
            <a:r>
              <a:rPr lang="es-ES" sz="1200" dirty="0" err="1"/>
              <a:t>temperature</a:t>
            </a:r>
            <a:endParaRPr lang="es-ES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 dirty="0"/>
              <a:t>Low Flux Test module (LFTM; </a:t>
            </a:r>
            <a:r>
              <a:rPr lang="es-ES" sz="1200" b="1" dirty="0">
                <a:solidFill>
                  <a:srgbClr val="FF66FF"/>
                </a:solidFill>
              </a:rPr>
              <a:t>E</a:t>
            </a:r>
            <a:r>
              <a:rPr lang="es-ES" sz="1200" dirty="0"/>
              <a:t>) </a:t>
            </a:r>
            <a:r>
              <a:rPr lang="es-ES" sz="1200" dirty="0" err="1"/>
              <a:t>for</a:t>
            </a:r>
            <a:r>
              <a:rPr lang="es-ES" sz="1200" dirty="0"/>
              <a:t>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ES" sz="1200" dirty="0" err="1"/>
              <a:t>Vaccuum</a:t>
            </a:r>
            <a:r>
              <a:rPr lang="es-ES" sz="1200" dirty="0"/>
              <a:t> </a:t>
            </a:r>
            <a:r>
              <a:rPr lang="es-ES" sz="1200" dirty="0" err="1"/>
              <a:t>vessel</a:t>
            </a:r>
            <a:r>
              <a:rPr lang="es-ES" sz="1200" dirty="0"/>
              <a:t> </a:t>
            </a:r>
            <a:r>
              <a:rPr lang="es-ES" sz="1200" dirty="0" err="1"/>
              <a:t>materials</a:t>
            </a:r>
            <a:endParaRPr lang="es-ES" sz="1200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ES" sz="1200" dirty="0" err="1"/>
              <a:t>Others</a:t>
            </a:r>
            <a:r>
              <a:rPr lang="es-ES" sz="1200" dirty="0"/>
              <a:t>…</a:t>
            </a:r>
            <a:endParaRPr lang="es-ES" sz="1200" i="1" dirty="0">
              <a:solidFill>
                <a:srgbClr val="0070C0"/>
              </a:solidFill>
            </a:endParaRPr>
          </a:p>
          <a:p>
            <a:endParaRPr lang="es-ES" sz="1200" dirty="0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0E7D248A-D1DE-C96A-A531-5388708D4354}"/>
              </a:ext>
            </a:extLst>
          </p:cNvPr>
          <p:cNvSpPr/>
          <p:nvPr/>
        </p:nvSpPr>
        <p:spPr>
          <a:xfrm>
            <a:off x="-34611" y="4467857"/>
            <a:ext cx="50386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i="1" dirty="0">
                <a:solidFill>
                  <a:srgbClr val="0070C0"/>
                </a:solidFill>
              </a:rPr>
              <a:t>[</a:t>
            </a:r>
            <a:r>
              <a:rPr lang="es-ES" sz="1200" i="1" dirty="0" err="1">
                <a:solidFill>
                  <a:srgbClr val="0070C0"/>
                </a:solidFill>
              </a:rPr>
              <a:t>See</a:t>
            </a:r>
            <a:r>
              <a:rPr lang="es-ES" sz="1200" i="1" dirty="0">
                <a:solidFill>
                  <a:srgbClr val="0070C0"/>
                </a:solidFill>
              </a:rPr>
              <a:t> diverse </a:t>
            </a:r>
            <a:r>
              <a:rPr lang="es-ES" sz="1200" i="1" dirty="0" err="1">
                <a:solidFill>
                  <a:srgbClr val="0070C0"/>
                </a:solidFill>
              </a:rPr>
              <a:t>talks</a:t>
            </a:r>
            <a:r>
              <a:rPr lang="es-ES" sz="1200" i="1" dirty="0">
                <a:solidFill>
                  <a:srgbClr val="0070C0"/>
                </a:solidFill>
              </a:rPr>
              <a:t> </a:t>
            </a:r>
            <a:r>
              <a:rPr lang="es-ES" sz="1200" i="1" dirty="0" err="1">
                <a:solidFill>
                  <a:srgbClr val="0070C0"/>
                </a:solidFill>
              </a:rPr>
              <a:t>about</a:t>
            </a:r>
            <a:r>
              <a:rPr lang="es-ES" sz="1200" i="1" dirty="0">
                <a:solidFill>
                  <a:srgbClr val="0070C0"/>
                </a:solidFill>
              </a:rPr>
              <a:t> </a:t>
            </a:r>
            <a:r>
              <a:rPr lang="es-ES" sz="1200" i="1" dirty="0" err="1">
                <a:solidFill>
                  <a:srgbClr val="0070C0"/>
                </a:solidFill>
              </a:rPr>
              <a:t>Irradiation</a:t>
            </a:r>
            <a:r>
              <a:rPr lang="es-ES" sz="1200" i="1" dirty="0">
                <a:solidFill>
                  <a:srgbClr val="0070C0"/>
                </a:solidFill>
              </a:rPr>
              <a:t> Modules </a:t>
            </a:r>
            <a:r>
              <a:rPr lang="es-ES" sz="1200" i="1" dirty="0" err="1">
                <a:solidFill>
                  <a:srgbClr val="0070C0"/>
                </a:solidFill>
              </a:rPr>
              <a:t>today</a:t>
            </a:r>
            <a:r>
              <a:rPr lang="es-ES" sz="1200" i="1" dirty="0">
                <a:solidFill>
                  <a:srgbClr val="0070C0"/>
                </a:solidFill>
              </a:rPr>
              <a:t> and </a:t>
            </a:r>
            <a:r>
              <a:rPr lang="es-ES" sz="1200" i="1" dirty="0" err="1">
                <a:solidFill>
                  <a:srgbClr val="0070C0"/>
                </a:solidFill>
              </a:rPr>
              <a:t>tomorrow</a:t>
            </a:r>
            <a:r>
              <a:rPr lang="es-ES" sz="1200" i="1" dirty="0">
                <a:solidFill>
                  <a:srgbClr val="0070C0"/>
                </a:solidFill>
              </a:rPr>
              <a:t>: F. Arbeiter, G. Zhou, A. </a:t>
            </a:r>
            <a:r>
              <a:rPr lang="es-ES" sz="1200" i="1" dirty="0" err="1">
                <a:solidFill>
                  <a:srgbClr val="0070C0"/>
                </a:solidFill>
              </a:rPr>
              <a:t>Spagnuolo</a:t>
            </a:r>
            <a:r>
              <a:rPr lang="es-ES" sz="1200" i="1" dirty="0">
                <a:solidFill>
                  <a:srgbClr val="0070C0"/>
                </a:solidFill>
              </a:rPr>
              <a:t>, A. </a:t>
            </a:r>
            <a:r>
              <a:rPr lang="es-ES" sz="1200" i="1" dirty="0" err="1">
                <a:solidFill>
                  <a:srgbClr val="0070C0"/>
                </a:solidFill>
              </a:rPr>
              <a:t>Venturini</a:t>
            </a:r>
            <a:r>
              <a:rPr lang="es-ES" sz="1200" i="1" dirty="0">
                <a:solidFill>
                  <a:srgbClr val="0070C0"/>
                </a:solidFill>
              </a:rPr>
              <a:t>, B. </a:t>
            </a:r>
            <a:r>
              <a:rPr lang="es-ES" sz="1200" i="1" dirty="0" err="1">
                <a:solidFill>
                  <a:srgbClr val="0070C0"/>
                </a:solidFill>
              </a:rPr>
              <a:t>Garciñuno</a:t>
            </a:r>
            <a:r>
              <a:rPr lang="es-ES" sz="1200" i="1" dirty="0">
                <a:solidFill>
                  <a:srgbClr val="0070C0"/>
                </a:solidFill>
              </a:rPr>
              <a:t>, F. Mota, A. Serikov]</a:t>
            </a:r>
            <a:endParaRPr lang="es-ES" sz="1200" i="1" dirty="0">
              <a:solidFill>
                <a:srgbClr val="FF0000"/>
              </a:solidFill>
            </a:endParaRPr>
          </a:p>
        </p:txBody>
      </p:sp>
      <p:sp>
        <p:nvSpPr>
          <p:cNvPr id="17" name="Rectángulo 16">
            <a:extLst>
              <a:ext uri="{FF2B5EF4-FFF2-40B4-BE49-F238E27FC236}">
                <a16:creationId xmlns:a16="http://schemas.microsoft.com/office/drawing/2014/main" id="{59E40A2D-B9B7-29E4-95AF-88D9DE008305}"/>
              </a:ext>
            </a:extLst>
          </p:cNvPr>
          <p:cNvSpPr/>
          <p:nvPr/>
        </p:nvSpPr>
        <p:spPr>
          <a:xfrm>
            <a:off x="7692685" y="4485385"/>
            <a:ext cx="158761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ES" sz="1200" i="1" dirty="0">
                <a:solidFill>
                  <a:srgbClr val="0070C0"/>
                </a:solidFill>
              </a:rPr>
              <a:t>[</a:t>
            </a:r>
            <a:r>
              <a:rPr lang="es-ES" sz="1200" i="1" dirty="0" err="1">
                <a:solidFill>
                  <a:srgbClr val="0070C0"/>
                </a:solidFill>
              </a:rPr>
              <a:t>See</a:t>
            </a:r>
            <a:r>
              <a:rPr lang="es-ES" sz="1200" i="1" dirty="0">
                <a:solidFill>
                  <a:srgbClr val="0070C0"/>
                </a:solidFill>
              </a:rPr>
              <a:t> M. Serrano </a:t>
            </a:r>
            <a:r>
              <a:rPr lang="es-ES" sz="1200" i="1" dirty="0" err="1">
                <a:solidFill>
                  <a:srgbClr val="0070C0"/>
                </a:solidFill>
              </a:rPr>
              <a:t>talk</a:t>
            </a:r>
            <a:r>
              <a:rPr lang="es-ES" sz="1200" i="1" dirty="0">
                <a:solidFill>
                  <a:srgbClr val="0070C0"/>
                </a:solidFill>
              </a:rPr>
              <a:t>]</a:t>
            </a:r>
            <a:endParaRPr lang="es-ES" sz="12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6371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ítulo 1">
            <a:extLst>
              <a:ext uri="{FF2B5EF4-FFF2-40B4-BE49-F238E27FC236}">
                <a16:creationId xmlns:a16="http://schemas.microsoft.com/office/drawing/2014/main" id="{2BDA8EF7-FA35-8156-B1B1-162C0D33B10C}"/>
              </a:ext>
            </a:extLst>
          </p:cNvPr>
          <p:cNvSpPr txBox="1">
            <a:spLocks/>
          </p:cNvSpPr>
          <p:nvPr/>
        </p:nvSpPr>
        <p:spPr>
          <a:xfrm>
            <a:off x="493603" y="-100268"/>
            <a:ext cx="7992888" cy="6684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es-ES" b="1" dirty="0"/>
              <a:t>Test Cell – </a:t>
            </a:r>
            <a:r>
              <a:rPr lang="es-ES" b="1" dirty="0" err="1"/>
              <a:t>Ancillaries</a:t>
            </a:r>
            <a:endParaRPr lang="es-ES" b="1" dirty="0"/>
          </a:p>
        </p:txBody>
      </p:sp>
      <p:grpSp>
        <p:nvGrpSpPr>
          <p:cNvPr id="63" name="Grupo 62">
            <a:extLst>
              <a:ext uri="{FF2B5EF4-FFF2-40B4-BE49-F238E27FC236}">
                <a16:creationId xmlns:a16="http://schemas.microsoft.com/office/drawing/2014/main" id="{CACF6A17-4609-E5FB-5A77-C4CF69A94B50}"/>
              </a:ext>
            </a:extLst>
          </p:cNvPr>
          <p:cNvGrpSpPr/>
          <p:nvPr/>
        </p:nvGrpSpPr>
        <p:grpSpPr>
          <a:xfrm>
            <a:off x="4721968" y="568144"/>
            <a:ext cx="4422032" cy="4291982"/>
            <a:chOff x="4721968" y="536735"/>
            <a:chExt cx="4422032" cy="4291982"/>
          </a:xfrm>
        </p:grpSpPr>
        <p:grpSp>
          <p:nvGrpSpPr>
            <p:cNvPr id="37" name="Grupo 36">
              <a:extLst>
                <a:ext uri="{FF2B5EF4-FFF2-40B4-BE49-F238E27FC236}">
                  <a16:creationId xmlns:a16="http://schemas.microsoft.com/office/drawing/2014/main" id="{1C23BE7C-7B20-968F-369F-4C246CF6ACE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4721968" y="536735"/>
              <a:ext cx="4422032" cy="4291982"/>
              <a:chOff x="5652120" y="2427733"/>
              <a:chExt cx="2376264" cy="2306379"/>
            </a:xfrm>
          </p:grpSpPr>
          <p:grpSp>
            <p:nvGrpSpPr>
              <p:cNvPr id="38" name="Grupo 37">
                <a:extLst>
                  <a:ext uri="{FF2B5EF4-FFF2-40B4-BE49-F238E27FC236}">
                    <a16:creationId xmlns:a16="http://schemas.microsoft.com/office/drawing/2014/main" id="{A84C3DAF-F245-BB3C-9E8D-C41C9BB139A2}"/>
                  </a:ext>
                </a:extLst>
              </p:cNvPr>
              <p:cNvGrpSpPr/>
              <p:nvPr/>
            </p:nvGrpSpPr>
            <p:grpSpPr>
              <a:xfrm>
                <a:off x="5652120" y="2427733"/>
                <a:ext cx="2376264" cy="2306379"/>
                <a:chOff x="5652120" y="2427733"/>
                <a:chExt cx="2376264" cy="2306379"/>
              </a:xfrm>
            </p:grpSpPr>
            <p:pic>
              <p:nvPicPr>
                <p:cNvPr id="60" name="Imagen 59">
                  <a:extLst>
                    <a:ext uri="{FF2B5EF4-FFF2-40B4-BE49-F238E27FC236}">
                      <a16:creationId xmlns:a16="http://schemas.microsoft.com/office/drawing/2014/main" id="{868A603D-65AD-31ED-4272-46264B7491C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59791" t="51245" r="14161" b="1973"/>
                <a:stretch/>
              </p:blipFill>
              <p:spPr>
                <a:xfrm>
                  <a:off x="5652120" y="2427733"/>
                  <a:ext cx="2376264" cy="2306379"/>
                </a:xfrm>
                <a:prstGeom prst="rect">
                  <a:avLst/>
                </a:prstGeom>
              </p:spPr>
            </p:pic>
            <p:sp>
              <p:nvSpPr>
                <p:cNvPr id="59" name="Rectángulo 58">
                  <a:extLst>
                    <a:ext uri="{FF2B5EF4-FFF2-40B4-BE49-F238E27FC236}">
                      <a16:creationId xmlns:a16="http://schemas.microsoft.com/office/drawing/2014/main" id="{DE61898B-D928-AFEA-9C0B-1C99D794DDA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6228184" y="2787774"/>
                  <a:ext cx="396000" cy="324000"/>
                </a:xfrm>
                <a:prstGeom prst="rect">
                  <a:avLst/>
                </a:prstGeom>
                <a:noFill/>
                <a:ln>
                  <a:solidFill>
                    <a:srgbClr val="FFFF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</p:grpSp>
          <p:grpSp>
            <p:nvGrpSpPr>
              <p:cNvPr id="39" name="Grupo 38">
                <a:extLst>
                  <a:ext uri="{FF2B5EF4-FFF2-40B4-BE49-F238E27FC236}">
                    <a16:creationId xmlns:a16="http://schemas.microsoft.com/office/drawing/2014/main" id="{0BF2BEA4-0F7D-6C82-5338-46EE8A2B5CA0}"/>
                  </a:ext>
                </a:extLst>
              </p:cNvPr>
              <p:cNvGrpSpPr/>
              <p:nvPr/>
            </p:nvGrpSpPr>
            <p:grpSpPr>
              <a:xfrm>
                <a:off x="5878800" y="3168000"/>
                <a:ext cx="2098800" cy="1461600"/>
                <a:chOff x="5878800" y="3168000"/>
                <a:chExt cx="2098800" cy="1461600"/>
              </a:xfrm>
            </p:grpSpPr>
            <p:sp>
              <p:nvSpPr>
                <p:cNvPr id="40" name="Rectángulo 39">
                  <a:extLst>
                    <a:ext uri="{FF2B5EF4-FFF2-40B4-BE49-F238E27FC236}">
                      <a16:creationId xmlns:a16="http://schemas.microsoft.com/office/drawing/2014/main" id="{0FBEED10-9C23-206E-3E28-6DC3A2C706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5911200" y="3168000"/>
                  <a:ext cx="810000" cy="216024"/>
                </a:xfrm>
                <a:prstGeom prst="rect">
                  <a:avLst/>
                </a:prstGeom>
                <a:noFill/>
                <a:ln>
                  <a:solidFill>
                    <a:srgbClr val="00B05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s-ES"/>
                </a:p>
              </p:txBody>
            </p:sp>
            <p:cxnSp>
              <p:nvCxnSpPr>
                <p:cNvPr id="44" name="Conector recto 43">
                  <a:extLst>
                    <a:ext uri="{FF2B5EF4-FFF2-40B4-BE49-F238E27FC236}">
                      <a16:creationId xmlns:a16="http://schemas.microsoft.com/office/drawing/2014/main" id="{D44CDDD8-A07F-035A-3B9F-9D2A9FB210C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06000" y="3420000"/>
                  <a:ext cx="5400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ector recto 44">
                  <a:extLst>
                    <a:ext uri="{FF2B5EF4-FFF2-40B4-BE49-F238E27FC236}">
                      <a16:creationId xmlns:a16="http://schemas.microsoft.com/office/drawing/2014/main" id="{55F23860-9225-11AF-2950-52F21B49AA5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09600" y="3420000"/>
                  <a:ext cx="468000" cy="525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Conector recto 45">
                  <a:extLst>
                    <a:ext uri="{FF2B5EF4-FFF2-40B4-BE49-F238E27FC236}">
                      <a16:creationId xmlns:a16="http://schemas.microsoft.com/office/drawing/2014/main" id="{6D3D4D63-58D3-E86C-6C02-340EF265EA9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613200" y="3423600"/>
                  <a:ext cx="0" cy="3240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Conector recto 46">
                  <a:extLst>
                    <a:ext uri="{FF2B5EF4-FFF2-40B4-BE49-F238E27FC236}">
                      <a16:creationId xmlns:a16="http://schemas.microsoft.com/office/drawing/2014/main" id="{C161CF0B-CF5B-EFBB-D6ED-3B58AA062E4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994000" y="3754800"/>
                  <a:ext cx="6192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ector recto 47">
                  <a:extLst>
                    <a:ext uri="{FF2B5EF4-FFF2-40B4-BE49-F238E27FC236}">
                      <a16:creationId xmlns:a16="http://schemas.microsoft.com/office/drawing/2014/main" id="{67E1C7D7-DA2C-34EC-BC65-56205EB2BD1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6001200" y="3754800"/>
                  <a:ext cx="0" cy="5328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Conector recto 48">
                  <a:extLst>
                    <a:ext uri="{FF2B5EF4-FFF2-40B4-BE49-F238E27FC236}">
                      <a16:creationId xmlns:a16="http://schemas.microsoft.com/office/drawing/2014/main" id="{49F8E084-30E8-92DE-E3ED-6BCB90038A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78800" y="4287338"/>
                  <a:ext cx="1224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Conector recto 49">
                  <a:extLst>
                    <a:ext uri="{FF2B5EF4-FFF2-40B4-BE49-F238E27FC236}">
                      <a16:creationId xmlns:a16="http://schemas.microsoft.com/office/drawing/2014/main" id="{05A57198-3656-148B-5B48-5ACC5F8C7672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93200" y="4287338"/>
                  <a:ext cx="0" cy="3420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Conector recto 50">
                  <a:extLst>
                    <a:ext uri="{FF2B5EF4-FFF2-40B4-BE49-F238E27FC236}">
                      <a16:creationId xmlns:a16="http://schemas.microsoft.com/office/drawing/2014/main" id="{0ED06926-BD12-80E3-F461-2E7B6791C3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5893200" y="4622400"/>
                  <a:ext cx="15948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Conector recto 51">
                  <a:extLst>
                    <a:ext uri="{FF2B5EF4-FFF2-40B4-BE49-F238E27FC236}">
                      <a16:creationId xmlns:a16="http://schemas.microsoft.com/office/drawing/2014/main" id="{B5BDED17-0476-C8CA-595B-767BA4993A5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88000" y="4266000"/>
                  <a:ext cx="0" cy="3636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Conector recto 52">
                  <a:extLst>
                    <a:ext uri="{FF2B5EF4-FFF2-40B4-BE49-F238E27FC236}">
                      <a16:creationId xmlns:a16="http://schemas.microsoft.com/office/drawing/2014/main" id="{50FBD849-D3E8-F7EA-4588-D2DC8C31A24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488000" y="4258800"/>
                  <a:ext cx="4896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ector recto 53">
                  <a:extLst>
                    <a:ext uri="{FF2B5EF4-FFF2-40B4-BE49-F238E27FC236}">
                      <a16:creationId xmlns:a16="http://schemas.microsoft.com/office/drawing/2014/main" id="{0AE8ADEE-7686-A2A6-73BD-B570C5ECF3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63200" y="3420000"/>
                  <a:ext cx="0" cy="8388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Conector recto 54">
                  <a:extLst>
                    <a:ext uri="{FF2B5EF4-FFF2-40B4-BE49-F238E27FC236}">
                      <a16:creationId xmlns:a16="http://schemas.microsoft.com/office/drawing/2014/main" id="{52FB5919-C982-0BA3-2130-0B906DF1C78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514358" y="3420000"/>
                  <a:ext cx="0" cy="792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Conector recto 55">
                  <a:extLst>
                    <a:ext uri="{FF2B5EF4-FFF2-40B4-BE49-F238E27FC236}">
                      <a16:creationId xmlns:a16="http://schemas.microsoft.com/office/drawing/2014/main" id="{E9CA6622-C73A-4CF0-E770-B5B7BFB4C3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2752" y="3420000"/>
                  <a:ext cx="0" cy="7920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ector recto 56">
                  <a:extLst>
                    <a:ext uri="{FF2B5EF4-FFF2-40B4-BE49-F238E27FC236}">
                      <a16:creationId xmlns:a16="http://schemas.microsoft.com/office/drawing/2014/main" id="{711BC75C-FBF5-1A78-E9D6-F7AB56D7966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145002" y="3507854"/>
                  <a:ext cx="376200" cy="0"/>
                </a:xfrm>
                <a:prstGeom prst="line">
                  <a:avLst/>
                </a:prstGeom>
                <a:ln w="25400">
                  <a:solidFill>
                    <a:srgbClr val="00B05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62" name="Rectángulo 61">
              <a:extLst>
                <a:ext uri="{FF2B5EF4-FFF2-40B4-BE49-F238E27FC236}">
                  <a16:creationId xmlns:a16="http://schemas.microsoft.com/office/drawing/2014/main" id="{7FB6908B-77F1-3A4F-75DF-82CE2D89DF5C}"/>
                </a:ext>
              </a:extLst>
            </p:cNvPr>
            <p:cNvSpPr>
              <a:spLocks/>
            </p:cNvSpPr>
            <p:nvPr/>
          </p:nvSpPr>
          <p:spPr>
            <a:xfrm>
              <a:off x="6780290" y="1740220"/>
              <a:ext cx="572790" cy="602937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27" name="pole tekstowe 28">
            <a:extLst>
              <a:ext uri="{FF2B5EF4-FFF2-40B4-BE49-F238E27FC236}">
                <a16:creationId xmlns:a16="http://schemas.microsoft.com/office/drawing/2014/main" id="{133CC0E6-79D0-5487-37A9-2FC02C02D210}"/>
              </a:ext>
            </a:extLst>
          </p:cNvPr>
          <p:cNvSpPr txBox="1"/>
          <p:nvPr/>
        </p:nvSpPr>
        <p:spPr>
          <a:xfrm>
            <a:off x="0" y="525842"/>
            <a:ext cx="4721966" cy="452431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lang="es-ES" altLang="es-ES" sz="1200" dirty="0">
                <a:latin typeface="Arial Unicode MS" panose="020B0604020202020204" pitchFamily="34" charset="-128"/>
              </a:rPr>
              <a:t>Test </a:t>
            </a:r>
            <a:r>
              <a:rPr lang="es-ES" altLang="es-ES" sz="1200" dirty="0" err="1">
                <a:latin typeface="Arial Unicode MS" panose="020B0604020202020204" pitchFamily="34" charset="-128"/>
              </a:rPr>
              <a:t>Systems</a:t>
            </a:r>
            <a:r>
              <a:rPr lang="es-ES" altLang="es-ES" sz="1200" dirty="0">
                <a:latin typeface="Arial Unicode MS" panose="020B0604020202020204" pitchFamily="34" charset="-128"/>
              </a:rPr>
              <a:t> </a:t>
            </a:r>
            <a:r>
              <a:rPr lang="es-ES" altLang="es-ES" sz="1200" dirty="0" err="1">
                <a:latin typeface="Arial Unicode MS" panose="020B0604020202020204" pitchFamily="34" charset="-128"/>
              </a:rPr>
              <a:t>Ancillaries</a:t>
            </a:r>
            <a:r>
              <a:rPr lang="es-ES" altLang="es-ES" sz="1200" dirty="0">
                <a:latin typeface="Arial Unicode MS" panose="020B0604020202020204" pitchFamily="34" charset="-128"/>
              </a:rPr>
              <a:t> (TSA)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GICS (Gas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Inventory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Control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System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</a:t>
            </a: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Provides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the</a:t>
            </a:r>
            <a:r>
              <a:rPr kumimoji="0" lang="es-ES" altLang="es-ES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gas </a:t>
            </a:r>
            <a:r>
              <a:rPr kumimoji="0" lang="es-ES" altLang="es-ES" sz="1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specimen</a:t>
            </a:r>
            <a:r>
              <a:rPr kumimoji="0" lang="es-ES" altLang="es-ES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(He, Ar) and </a:t>
            </a:r>
            <a:r>
              <a:rPr kumimoji="0" lang="es-ES" altLang="es-ES" sz="1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pressure</a:t>
            </a:r>
            <a:r>
              <a:rPr kumimoji="0" lang="es-ES" altLang="es-ES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inside</a:t>
            </a:r>
            <a:r>
              <a:rPr kumimoji="0" lang="es-ES" altLang="es-ES" sz="12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.</a:t>
            </a:r>
            <a:endParaRPr kumimoji="0" lang="es-ES" altLang="es-E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34" charset="-128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GPS (Gas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Purification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Unit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</a:t>
            </a: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Conditions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the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atmosphere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temperature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and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purity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WCS (</a:t>
            </a: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Water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Cooling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System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)</a:t>
            </a: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Provides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cooling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to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 TC </a:t>
            </a: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Liner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 and </a:t>
            </a: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external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 TC </a:t>
            </a: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components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.</a:t>
            </a:r>
            <a:endParaRPr kumimoji="0" lang="es-ES" altLang="es-E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34" charset="-128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HCS-LP (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Helium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Cooling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System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– Low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Pressure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</a:t>
            </a: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Provides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helium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cooling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(3.5 bar)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to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the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HFTM.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HCS-MP (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Helium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Cooling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System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–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Mid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Pressure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</a:t>
            </a: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Provides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helium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cooling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to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Other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Irradiation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Modules (OIM; PBS4.5).</a:t>
            </a:r>
            <a:endParaRPr kumimoji="0" lang="es-ES" altLang="es-ES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 Unicode MS" panose="020B0604020202020204" pitchFamily="34" charset="-128"/>
            </a:endParaRP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Rooms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for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lang="es-ES" altLang="es-ES" sz="1200" dirty="0">
                <a:latin typeface="Arial Unicode MS" panose="020B0604020202020204" pitchFamily="34" charset="-128"/>
              </a:rPr>
              <a:t>TSA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R151 (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Tritium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Room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)</a:t>
            </a: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Purification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Units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for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GPS, HCS-MP y HCS-LP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</a:rPr>
              <a:t>R149</a:t>
            </a: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GICS,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rest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</a:t>
            </a:r>
            <a:r>
              <a:rPr kumimoji="0" lang="es-ES" altLang="es-ES" sz="1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of</a:t>
            </a:r>
            <a:r>
              <a:rPr kumimoji="0" lang="es-ES" altLang="es-ES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 Unicode MS" panose="020B0604020202020204" pitchFamily="34" charset="-128"/>
                <a:sym typeface="Wingdings" panose="05000000000000000000" pitchFamily="2" charset="2"/>
              </a:rPr>
              <a:t> GPS, WCS, HCS-MP and HCS-LP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</a:pP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R145-1</a:t>
            </a:r>
          </a:p>
          <a:p>
            <a:pPr marL="1200150" lvl="2" indent="-285750" algn="just">
              <a:buFont typeface="Courier New" panose="02070309020205020404" pitchFamily="49" charset="0"/>
              <a:buChar char="o"/>
            </a:pP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TS LICS (Local </a:t>
            </a:r>
            <a:r>
              <a:rPr lang="es-ES" altLang="es-ES" sz="1200" dirty="0" err="1">
                <a:latin typeface="Arial Unicode MS" panose="020B0604020202020204" pitchFamily="34" charset="-128"/>
                <a:sym typeface="Wingdings" panose="05000000000000000000" pitchFamily="2" charset="2"/>
              </a:rPr>
              <a:t>Instrumentation</a:t>
            </a:r>
            <a:r>
              <a:rPr lang="es-ES" altLang="es-ES" sz="1200" dirty="0">
                <a:latin typeface="Arial Unicode MS" panose="020B0604020202020204" pitchFamily="34" charset="-128"/>
                <a:sym typeface="Wingdings" panose="05000000000000000000" pitchFamily="2" charset="2"/>
              </a:rPr>
              <a:t> and Control)</a:t>
            </a:r>
          </a:p>
          <a:p>
            <a:pPr marL="285750" indent="-285750" algn="just">
              <a:buFont typeface="Wingdings" panose="05000000000000000000" pitchFamily="2" charset="2"/>
              <a:buChar char="Ø"/>
            </a:pPr>
            <a:r>
              <a:rPr kumimoji="0" lang="es-ES" altLang="es-ES" sz="1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First-order</a:t>
            </a:r>
            <a:r>
              <a:rPr kumimoji="0" lang="es-ES" altLang="es-ES" sz="1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s-ES" sz="1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assessment</a:t>
            </a:r>
            <a:r>
              <a:rPr kumimoji="0" lang="es-ES" altLang="es-ES" sz="1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s-ES" sz="1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on</a:t>
            </a:r>
            <a:r>
              <a:rPr kumimoji="0" lang="es-ES" altLang="es-ES" sz="1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s-ES" sz="1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space</a:t>
            </a:r>
            <a:r>
              <a:rPr kumimoji="0" lang="es-ES" altLang="es-ES" sz="1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s-ES" sz="1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reservation</a:t>
            </a:r>
            <a:r>
              <a:rPr kumimoji="0" lang="es-ES" altLang="es-ES" sz="1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s-ES" sz="1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to</a:t>
            </a:r>
            <a:r>
              <a:rPr kumimoji="0" lang="es-ES" altLang="es-ES" sz="1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s-ES" sz="1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accommodate</a:t>
            </a:r>
            <a:r>
              <a:rPr kumimoji="0" lang="es-ES" altLang="es-ES" sz="1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s-ES" sz="1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needs</a:t>
            </a:r>
            <a:r>
              <a:rPr kumimoji="0" lang="es-ES" altLang="es-ES" sz="1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s-ES" sz="1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from</a:t>
            </a:r>
            <a:r>
              <a:rPr kumimoji="0" lang="es-ES" altLang="es-ES" sz="1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Test Modules </a:t>
            </a:r>
            <a:r>
              <a:rPr kumimoji="0" lang="es-ES" altLang="es-ES" sz="1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is</a:t>
            </a:r>
            <a:r>
              <a:rPr kumimoji="0" lang="es-ES" altLang="es-ES" sz="1200" b="1" i="0" u="none" strike="noStrike" cap="none" normalizeH="0" baseline="0" dirty="0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 </a:t>
            </a:r>
            <a:r>
              <a:rPr kumimoji="0" lang="es-ES" altLang="es-ES" sz="1200" b="1" i="0" u="none" strike="noStrike" cap="none" normalizeH="0" baseline="0" dirty="0" err="1">
                <a:ln>
                  <a:noFill/>
                </a:ln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ongoing</a:t>
            </a:r>
            <a:endParaRPr kumimoji="0" lang="es-ES" altLang="es-ES" sz="1200" b="1" i="0" u="none" strike="noStrike" cap="none" normalizeH="0" baseline="0" dirty="0">
              <a:ln>
                <a:noFill/>
              </a:ln>
              <a:solidFill>
                <a:srgbClr val="0070C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A43CDBAA-F467-29E2-CE3D-00B9D5BED7B4}"/>
              </a:ext>
            </a:extLst>
          </p:cNvPr>
          <p:cNvSpPr txBox="1">
            <a:spLocks/>
          </p:cNvSpPr>
          <p:nvPr/>
        </p:nvSpPr>
        <p:spPr>
          <a:xfrm>
            <a:off x="5770599" y="1990001"/>
            <a:ext cx="6295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66FF"/>
                </a:solidFill>
              </a:defRPr>
            </a:lvl1pPr>
          </a:lstStyle>
          <a:p>
            <a:r>
              <a:rPr lang="es-ES" sz="1200">
                <a:solidFill>
                  <a:srgbClr val="00B050"/>
                </a:solidFill>
              </a:rPr>
              <a:t>R151</a:t>
            </a:r>
            <a:endParaRPr lang="es-ES" sz="1200" dirty="0">
              <a:solidFill>
                <a:srgbClr val="00B050"/>
              </a:solidFill>
            </a:endParaRP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A43CDBAA-F467-29E2-CE3D-00B9D5BED7B4}"/>
              </a:ext>
            </a:extLst>
          </p:cNvPr>
          <p:cNvSpPr txBox="1">
            <a:spLocks/>
          </p:cNvSpPr>
          <p:nvPr/>
        </p:nvSpPr>
        <p:spPr>
          <a:xfrm>
            <a:off x="6807521" y="1841196"/>
            <a:ext cx="500783" cy="184666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66FF"/>
                </a:solidFill>
              </a:defRPr>
            </a:lvl1pPr>
          </a:lstStyle>
          <a:p>
            <a:pPr algn="ctr"/>
            <a:r>
              <a:rPr lang="es-ES" sz="1200" dirty="0">
                <a:solidFill>
                  <a:srgbClr val="00B050"/>
                </a:solidFill>
              </a:rPr>
              <a:t>R145-1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A43CDBAA-F467-29E2-CE3D-00B9D5BED7B4}"/>
              </a:ext>
            </a:extLst>
          </p:cNvPr>
          <p:cNvSpPr txBox="1">
            <a:spLocks/>
          </p:cNvSpPr>
          <p:nvPr/>
        </p:nvSpPr>
        <p:spPr>
          <a:xfrm>
            <a:off x="7495912" y="3507854"/>
            <a:ext cx="62951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2400" b="1">
                <a:solidFill>
                  <a:srgbClr val="FF66FF"/>
                </a:solidFill>
              </a:defRPr>
            </a:lvl1pPr>
          </a:lstStyle>
          <a:p>
            <a:r>
              <a:rPr lang="es-ES" sz="1200">
                <a:solidFill>
                  <a:srgbClr val="00B050"/>
                </a:solidFill>
              </a:rPr>
              <a:t>R149</a:t>
            </a:r>
            <a:endParaRPr lang="es-ES" sz="1200" dirty="0">
              <a:solidFill>
                <a:srgbClr val="00B050"/>
              </a:solidFill>
            </a:endParaRPr>
          </a:p>
        </p:txBody>
      </p:sp>
      <p:pic>
        <p:nvPicPr>
          <p:cNvPr id="31" name="Picture 3" descr="image00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37" y="26917"/>
            <a:ext cx="898308" cy="48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Marcador de pie de página 3">
            <a:extLst>
              <a:ext uri="{FF2B5EF4-FFF2-40B4-BE49-F238E27FC236}">
                <a16:creationId xmlns:a16="http://schemas.microsoft.com/office/drawing/2014/main" id="{0DBAABAD-16F3-930C-C09D-BA5C65B191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4947118"/>
            <a:ext cx="5508104" cy="196382"/>
          </a:xfrm>
        </p:spPr>
        <p:txBody>
          <a:bodyPr/>
          <a:lstStyle/>
          <a:p>
            <a:pPr algn="l"/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S. Becerril; J. Castellanos | 2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nd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IFMIF_DONES Users Conference | 19</a:t>
            </a:r>
            <a:r>
              <a:rPr lang="en-GB" baseline="30000" dirty="0">
                <a:solidFill>
                  <a:schemeClr val="bg1">
                    <a:lumMod val="50000"/>
                  </a:schemeClr>
                </a:solidFill>
              </a:rPr>
              <a:t>th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</a:rPr>
              <a:t> October 2023</a:t>
            </a:r>
          </a:p>
        </p:txBody>
      </p:sp>
    </p:spTree>
    <p:extLst>
      <p:ext uri="{BB962C8B-B14F-4D97-AF65-F5344CB8AC3E}">
        <p14:creationId xmlns:p14="http://schemas.microsoft.com/office/powerpoint/2010/main" val="265416195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561D0DDFFA74A45BDDA2A70BC190DC8" ma:contentTypeVersion="11" ma:contentTypeDescription="Create a new document." ma:contentTypeScope="" ma:versionID="3c5532209e477eb43da60972889a8865">
  <xsd:schema xmlns:xsd="http://www.w3.org/2001/XMLSchema" xmlns:xs="http://www.w3.org/2001/XMLSchema" xmlns:p="http://schemas.microsoft.com/office/2006/metadata/properties" xmlns:ns3="03757f69-23bb-43df-9ced-92864d5f9417" targetNamespace="http://schemas.microsoft.com/office/2006/metadata/properties" ma:root="true" ma:fieldsID="76f59879579fd3dde39181a2d4c863a7" ns3:_="">
    <xsd:import namespace="03757f69-23bb-43df-9ced-92864d5f941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3757f69-23bb-43df-9ced-92864d5f94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E923B46-6EB9-4350-9BB7-987C782FEBB4}">
  <ds:schemaRefs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purl.org/dc/terms/"/>
    <ds:schemaRef ds:uri="http://www.w3.org/XML/1998/namespace"/>
    <ds:schemaRef ds:uri="03757f69-23bb-43df-9ced-92864d5f9417"/>
    <ds:schemaRef ds:uri="http://schemas.openxmlformats.org/package/2006/metadata/core-propertie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ECDBFFB6-0CE1-42C9-8DB9-52F06C6E0A1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3757f69-23bb-43df-9ced-92864d5f94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2E0674-C1D6-4B00-BBEA-42A4FEA2476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33000</TotalTime>
  <Words>2571</Words>
  <Application>Microsoft Office PowerPoint</Application>
  <PresentationFormat>Presentación en pantalla (16:9)</PresentationFormat>
  <Paragraphs>301</Paragraphs>
  <Slides>23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 Unicode MS</vt:lpstr>
      <vt:lpstr>Arial</vt:lpstr>
      <vt:lpstr>Calibri</vt:lpstr>
      <vt:lpstr>Courier New</vt:lpstr>
      <vt:lpstr>Wingdings</vt:lpstr>
      <vt:lpstr>Office Theme</vt:lpstr>
      <vt:lpstr>IFMIF-DONES: Planned experimental areas and general capabilities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Thank you for your attention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Nieckchen Petra</dc:creator>
  <cp:lastModifiedBy>UsuarioSanti</cp:lastModifiedBy>
  <cp:revision>1029</cp:revision>
  <cp:lastPrinted>2016-07-04T15:48:01Z</cp:lastPrinted>
  <dcterms:created xsi:type="dcterms:W3CDTF">2014-10-17T14:45:18Z</dcterms:created>
  <dcterms:modified xsi:type="dcterms:W3CDTF">2023-10-19T05:04:23Z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0x0101006561D0DDFFA74A45BDDA2A70BC190DC8</vt:lpwstr>
  </property>
</Properties>
</file>