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328" r:id="rId6"/>
    <p:sldId id="325" r:id="rId7"/>
    <p:sldId id="303" r:id="rId8"/>
    <p:sldId id="281" r:id="rId9"/>
    <p:sldId id="312" r:id="rId10"/>
    <p:sldId id="326" r:id="rId11"/>
    <p:sldId id="324" r:id="rId12"/>
    <p:sldId id="323" r:id="rId13"/>
    <p:sldId id="318" r:id="rId14"/>
    <p:sldId id="319" r:id="rId15"/>
    <p:sldId id="322" r:id="rId16"/>
    <p:sldId id="320" r:id="rId17"/>
    <p:sldId id="316" r:id="rId18"/>
    <p:sldId id="313" r:id="rId19"/>
    <p:sldId id="315" r:id="rId20"/>
    <p:sldId id="327" r:id="rId21"/>
    <p:sldId id="275" r:id="rId22"/>
    <p:sldId id="283" r:id="rId23"/>
    <p:sldId id="295" r:id="rId24"/>
    <p:sldId id="284" r:id="rId25"/>
  </p:sldIdLst>
  <p:sldSz cx="12192000" cy="6858000"/>
  <p:notesSz cx="6419850" cy="11747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2A98F-AFE7-3153-A512-FAC4C2875FE2}" name="Chen, Xiang" initials="CX" userId="S::xc8@ornl.gov::69ec8c0e-ff48-47ea-9dda-574a714758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99"/>
    <a:srgbClr val="FFFFCC"/>
    <a:srgbClr val="3333FF"/>
    <a:srgbClr val="66FF66"/>
    <a:srgbClr val="FFD966"/>
    <a:srgbClr val="FF99FF"/>
    <a:srgbClr val="CCFFFF"/>
    <a:srgbClr val="00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85" autoAdjust="0"/>
  </p:normalViewPr>
  <p:slideViewPr>
    <p:cSldViewPr snapToGrid="0">
      <p:cViewPr varScale="1">
        <p:scale>
          <a:sx n="83" d="100"/>
          <a:sy n="83" d="100"/>
        </p:scale>
        <p:origin x="614" y="7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zawa Takashi" userId="45f1f5de-7640-4569-aea2-31c55a829839" providerId="ADAL" clId="{74273882-D858-4C6C-B0C9-0AB60E6B3E3F}"/>
    <pc:docChg chg="modSld sldOrd">
      <pc:chgData name="Nozawa Takashi" userId="45f1f5de-7640-4569-aea2-31c55a829839" providerId="ADAL" clId="{74273882-D858-4C6C-B0C9-0AB60E6B3E3F}" dt="2023-09-14T14:26:53.423" v="3"/>
      <pc:docMkLst>
        <pc:docMk/>
      </pc:docMkLst>
      <pc:sldChg chg="ord">
        <pc:chgData name="Nozawa Takashi" userId="45f1f5de-7640-4569-aea2-31c55a829839" providerId="ADAL" clId="{74273882-D858-4C6C-B0C9-0AB60E6B3E3F}" dt="2023-09-14T14:26:53.423" v="3"/>
        <pc:sldMkLst>
          <pc:docMk/>
          <pc:sldMk cId="1052523461" sldId="286"/>
        </pc:sldMkLst>
      </pc:sldChg>
      <pc:sldChg chg="ord">
        <pc:chgData name="Nozawa Takashi" userId="45f1f5de-7640-4569-aea2-31c55a829839" providerId="ADAL" clId="{74273882-D858-4C6C-B0C9-0AB60E6B3E3F}" dt="2023-09-14T14:26:48.500" v="1"/>
        <pc:sldMkLst>
          <pc:docMk/>
          <pc:sldMk cId="735073025" sldId="3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R5/R5_1_&#36939;&#21942;/R5_&#26376;&#22577;/2023.06/Book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R5/R5_1_&#36939;&#21942;/R5_&#26376;&#22577;/2023.06/Book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qstgojp-my.sharepoint.com/personal/nozawa_takashi_qst_go_jp/Documents/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chemeClr val="accent5">
                  <a:lumMod val="60000"/>
                  <a:lumOff val="40000"/>
                </a:schemeClr>
              </a:solidFill>
              <a:round/>
            </a:ln>
            <a:effectLst/>
          </c:spPr>
          <c:marker>
            <c:symbol val="none"/>
          </c:marker>
          <c:xVal>
            <c:numRef>
              <c:f>'300C'!$E$6:$E$206</c:f>
              <c:numCache>
                <c:formatCode>General</c:formatCode>
                <c:ptCount val="201"/>
                <c:pt idx="0">
                  <c:v>0.02</c:v>
                </c:pt>
                <c:pt idx="1">
                  <c:v>2.4553333333333333E-2</c:v>
                </c:pt>
                <c:pt idx="2">
                  <c:v>2.0913333333333332E-2</c:v>
                </c:pt>
                <c:pt idx="3">
                  <c:v>-5.7333333333333299E-3</c:v>
                </c:pt>
                <c:pt idx="4">
                  <c:v>-1.8706666666666667E-2</c:v>
                </c:pt>
                <c:pt idx="5">
                  <c:v>-7.2399999999999992E-2</c:v>
                </c:pt>
                <c:pt idx="6">
                  <c:v>9.4420000000000004E-2</c:v>
                </c:pt>
                <c:pt idx="7">
                  <c:v>5.9219999999999995E-2</c:v>
                </c:pt>
                <c:pt idx="8">
                  <c:v>7.3759999999999992E-2</c:v>
                </c:pt>
                <c:pt idx="9">
                  <c:v>-8.6233333333333301E-2</c:v>
                </c:pt>
                <c:pt idx="10">
                  <c:v>-2.4566666666666671E-2</c:v>
                </c:pt>
                <c:pt idx="11">
                  <c:v>-4.0113333333333334E-2</c:v>
                </c:pt>
                <c:pt idx="12">
                  <c:v>-3.2700000000000007E-2</c:v>
                </c:pt>
                <c:pt idx="13">
                  <c:v>4.7133333333333333E-2</c:v>
                </c:pt>
                <c:pt idx="14">
                  <c:v>5.8759999999999993E-2</c:v>
                </c:pt>
                <c:pt idx="15">
                  <c:v>6.8693333333333328E-2</c:v>
                </c:pt>
                <c:pt idx="16">
                  <c:v>8.1600000000000006E-2</c:v>
                </c:pt>
                <c:pt idx="17">
                  <c:v>6.1053333333333334E-2</c:v>
                </c:pt>
                <c:pt idx="18">
                  <c:v>7.9373333333333337E-2</c:v>
                </c:pt>
                <c:pt idx="19">
                  <c:v>7.6613333333333325E-2</c:v>
                </c:pt>
                <c:pt idx="20">
                  <c:v>8.1846666666666679E-2</c:v>
                </c:pt>
                <c:pt idx="21">
                  <c:v>8.110666666666666E-2</c:v>
                </c:pt>
                <c:pt idx="22">
                  <c:v>8.8200000000000001E-2</c:v>
                </c:pt>
                <c:pt idx="23">
                  <c:v>5.0500000000000003E-2</c:v>
                </c:pt>
                <c:pt idx="24">
                  <c:v>9.9113333333333331E-2</c:v>
                </c:pt>
                <c:pt idx="25">
                  <c:v>0.11396000000000001</c:v>
                </c:pt>
                <c:pt idx="26">
                  <c:v>9.583333333333334E-2</c:v>
                </c:pt>
                <c:pt idx="27">
                  <c:v>0.11278666666666666</c:v>
                </c:pt>
                <c:pt idx="28">
                  <c:v>0.12406</c:v>
                </c:pt>
                <c:pt idx="29">
                  <c:v>9.973333333333334E-2</c:v>
                </c:pt>
                <c:pt idx="30">
                  <c:v>0.13099333333333332</c:v>
                </c:pt>
                <c:pt idx="31">
                  <c:v>0.11772000000000002</c:v>
                </c:pt>
                <c:pt idx="32">
                  <c:v>0.11879333333333335</c:v>
                </c:pt>
                <c:pt idx="33">
                  <c:v>0.12560666666666667</c:v>
                </c:pt>
                <c:pt idx="34">
                  <c:v>0.12304000000000001</c:v>
                </c:pt>
                <c:pt idx="35">
                  <c:v>0.13109999999999999</c:v>
                </c:pt>
                <c:pt idx="36">
                  <c:v>0.15621333333333332</c:v>
                </c:pt>
                <c:pt idx="37">
                  <c:v>0.16577999999999998</c:v>
                </c:pt>
                <c:pt idx="38">
                  <c:v>0.17306666666666667</c:v>
                </c:pt>
                <c:pt idx="39">
                  <c:v>0.13656666666666667</c:v>
                </c:pt>
                <c:pt idx="40">
                  <c:v>0.13385333333333332</c:v>
                </c:pt>
                <c:pt idx="41">
                  <c:v>0.17001333333333332</c:v>
                </c:pt>
                <c:pt idx="42">
                  <c:v>0.15044666666666667</c:v>
                </c:pt>
                <c:pt idx="43">
                  <c:v>0.16585999999999998</c:v>
                </c:pt>
                <c:pt idx="44">
                  <c:v>0.17333999999999999</c:v>
                </c:pt>
                <c:pt idx="45">
                  <c:v>0.18616666666666667</c:v>
                </c:pt>
                <c:pt idx="46">
                  <c:v>0.17206666666666667</c:v>
                </c:pt>
                <c:pt idx="47">
                  <c:v>0.18892</c:v>
                </c:pt>
                <c:pt idx="48">
                  <c:v>0.15266666666666667</c:v>
                </c:pt>
                <c:pt idx="49">
                  <c:v>0.15330666666666665</c:v>
                </c:pt>
                <c:pt idx="50">
                  <c:v>0.19448666666666667</c:v>
                </c:pt>
                <c:pt idx="51">
                  <c:v>0.18482666666666664</c:v>
                </c:pt>
                <c:pt idx="52">
                  <c:v>0.19780666666666666</c:v>
                </c:pt>
                <c:pt idx="53">
                  <c:v>0.21690666666666664</c:v>
                </c:pt>
                <c:pt idx="54">
                  <c:v>0.21317999999999998</c:v>
                </c:pt>
                <c:pt idx="55">
                  <c:v>0.22525999999999999</c:v>
                </c:pt>
                <c:pt idx="56">
                  <c:v>0.22876666666666665</c:v>
                </c:pt>
                <c:pt idx="57">
                  <c:v>0.22051333333333331</c:v>
                </c:pt>
                <c:pt idx="58">
                  <c:v>0.24228666666666662</c:v>
                </c:pt>
                <c:pt idx="59">
                  <c:v>0.24221333333333334</c:v>
                </c:pt>
                <c:pt idx="60">
                  <c:v>0.26072666666666672</c:v>
                </c:pt>
                <c:pt idx="61">
                  <c:v>0.26935333333333333</c:v>
                </c:pt>
                <c:pt idx="62">
                  <c:v>0.27071333333333336</c:v>
                </c:pt>
                <c:pt idx="63">
                  <c:v>0.26108000000000003</c:v>
                </c:pt>
                <c:pt idx="64">
                  <c:v>0.28763333333333335</c:v>
                </c:pt>
                <c:pt idx="65">
                  <c:v>0.2945133333333334</c:v>
                </c:pt>
                <c:pt idx="66">
                  <c:v>0.32279333333333338</c:v>
                </c:pt>
                <c:pt idx="67">
                  <c:v>0.3276</c:v>
                </c:pt>
                <c:pt idx="68">
                  <c:v>0.36742000000000002</c:v>
                </c:pt>
                <c:pt idx="69">
                  <c:v>0.38123999999999997</c:v>
                </c:pt>
                <c:pt idx="70">
                  <c:v>0.37730000000000008</c:v>
                </c:pt>
                <c:pt idx="71">
                  <c:v>0.41503333333333325</c:v>
                </c:pt>
                <c:pt idx="72">
                  <c:v>0.45789999999999992</c:v>
                </c:pt>
                <c:pt idx="73">
                  <c:v>0.49668000000000007</c:v>
                </c:pt>
                <c:pt idx="74">
                  <c:v>0.56153333333333333</c:v>
                </c:pt>
                <c:pt idx="75">
                  <c:v>0.60549333333333344</c:v>
                </c:pt>
                <c:pt idx="76">
                  <c:v>0.65434000000000014</c:v>
                </c:pt>
                <c:pt idx="77">
                  <c:v>0.7264799999999999</c:v>
                </c:pt>
                <c:pt idx="78">
                  <c:v>0.79163333333333341</c:v>
                </c:pt>
                <c:pt idx="79">
                  <c:v>0.85754666666666668</c:v>
                </c:pt>
                <c:pt idx="80">
                  <c:v>0.93124666666666678</c:v>
                </c:pt>
                <c:pt idx="81">
                  <c:v>0.98606000000000016</c:v>
                </c:pt>
                <c:pt idx="82">
                  <c:v>1.0518933333333333</c:v>
                </c:pt>
                <c:pt idx="83">
                  <c:v>1.1268733333333334</c:v>
                </c:pt>
                <c:pt idx="84">
                  <c:v>1.2125933333333334</c:v>
                </c:pt>
                <c:pt idx="85">
                  <c:v>1.2870400000000002</c:v>
                </c:pt>
                <c:pt idx="86">
                  <c:v>1.3594066666666669</c:v>
                </c:pt>
                <c:pt idx="87">
                  <c:v>1.4405666666666668</c:v>
                </c:pt>
                <c:pt idx="88">
                  <c:v>1.5414666666666665</c:v>
                </c:pt>
                <c:pt idx="89">
                  <c:v>1.5836666666666668</c:v>
                </c:pt>
                <c:pt idx="90">
                  <c:v>1.6604999999999999</c:v>
                </c:pt>
                <c:pt idx="91">
                  <c:v>1.78704</c:v>
                </c:pt>
                <c:pt idx="92">
                  <c:v>1.8757666666666664</c:v>
                </c:pt>
                <c:pt idx="93">
                  <c:v>1.9432933333333333</c:v>
                </c:pt>
                <c:pt idx="94">
                  <c:v>2.0418266666666667</c:v>
                </c:pt>
                <c:pt idx="95">
                  <c:v>2.1317533333333336</c:v>
                </c:pt>
                <c:pt idx="96">
                  <c:v>2.2259733333333336</c:v>
                </c:pt>
                <c:pt idx="97">
                  <c:v>2.3613133333333334</c:v>
                </c:pt>
                <c:pt idx="98">
                  <c:v>2.4420666666666668</c:v>
                </c:pt>
                <c:pt idx="99">
                  <c:v>2.5182266666666666</c:v>
                </c:pt>
                <c:pt idx="100">
                  <c:v>2.646313333333334</c:v>
                </c:pt>
                <c:pt idx="101">
                  <c:v>2.7422466666666661</c:v>
                </c:pt>
                <c:pt idx="102">
                  <c:v>2.8593933333333337</c:v>
                </c:pt>
                <c:pt idx="103">
                  <c:v>2.9597666666666664</c:v>
                </c:pt>
                <c:pt idx="104">
                  <c:v>3.0620933333333333</c:v>
                </c:pt>
                <c:pt idx="105">
                  <c:v>3.1871000000000005</c:v>
                </c:pt>
                <c:pt idx="106">
                  <c:v>3.301693333333334</c:v>
                </c:pt>
                <c:pt idx="107">
                  <c:v>3.4110399999999998</c:v>
                </c:pt>
                <c:pt idx="108">
                  <c:v>3.5266333333333333</c:v>
                </c:pt>
                <c:pt idx="109">
                  <c:v>3.6545000000000001</c:v>
                </c:pt>
                <c:pt idx="110">
                  <c:v>3.7669066666666668</c:v>
                </c:pt>
                <c:pt idx="111">
                  <c:v>3.9213399999999998</c:v>
                </c:pt>
                <c:pt idx="112">
                  <c:v>4.0207199999999998</c:v>
                </c:pt>
                <c:pt idx="113">
                  <c:v>4.1288866666666664</c:v>
                </c:pt>
                <c:pt idx="114">
                  <c:v>4.2533400000000006</c:v>
                </c:pt>
                <c:pt idx="115">
                  <c:v>4.3824466666666666</c:v>
                </c:pt>
                <c:pt idx="116">
                  <c:v>4.5157399999999992</c:v>
                </c:pt>
                <c:pt idx="117">
                  <c:v>4.635959999999999</c:v>
                </c:pt>
                <c:pt idx="118">
                  <c:v>4.7526933333333332</c:v>
                </c:pt>
                <c:pt idx="119">
                  <c:v>4.8813333333333331</c:v>
                </c:pt>
                <c:pt idx="120">
                  <c:v>4.9963933333333328</c:v>
                </c:pt>
                <c:pt idx="121">
                  <c:v>5.1200733333333339</c:v>
                </c:pt>
                <c:pt idx="122">
                  <c:v>5.2340199999999983</c:v>
                </c:pt>
                <c:pt idx="123">
                  <c:v>5.3700333333333337</c:v>
                </c:pt>
                <c:pt idx="124">
                  <c:v>5.469733333333334</c:v>
                </c:pt>
                <c:pt idx="125">
                  <c:v>5.5933200000000003</c:v>
                </c:pt>
                <c:pt idx="126">
                  <c:v>5.7225999999999999</c:v>
                </c:pt>
                <c:pt idx="127">
                  <c:v>5.8504533333333324</c:v>
                </c:pt>
                <c:pt idx="128">
                  <c:v>5.982826666666667</c:v>
                </c:pt>
                <c:pt idx="129">
                  <c:v>6.081786666666666</c:v>
                </c:pt>
                <c:pt idx="130">
                  <c:v>6.2015599999999989</c:v>
                </c:pt>
                <c:pt idx="131">
                  <c:v>6.3277799999999989</c:v>
                </c:pt>
                <c:pt idx="132">
                  <c:v>6.4649133333333335</c:v>
                </c:pt>
                <c:pt idx="133">
                  <c:v>6.5592133333333331</c:v>
                </c:pt>
                <c:pt idx="134">
                  <c:v>6.6961866666666676</c:v>
                </c:pt>
                <c:pt idx="135">
                  <c:v>6.7986333333333331</c:v>
                </c:pt>
                <c:pt idx="136">
                  <c:v>6.9383400000000002</c:v>
                </c:pt>
                <c:pt idx="137">
                  <c:v>7.0611866666666669</c:v>
                </c:pt>
                <c:pt idx="138">
                  <c:v>7.1494466666666661</c:v>
                </c:pt>
                <c:pt idx="139">
                  <c:v>7.2879933333333344</c:v>
                </c:pt>
                <c:pt idx="140">
                  <c:v>7.4082733333333337</c:v>
                </c:pt>
                <c:pt idx="141">
                  <c:v>7.5113733333333315</c:v>
                </c:pt>
                <c:pt idx="142">
                  <c:v>7.6573666666666655</c:v>
                </c:pt>
                <c:pt idx="143">
                  <c:v>7.7854199999999985</c:v>
                </c:pt>
                <c:pt idx="144">
                  <c:v>7.927133333333332</c:v>
                </c:pt>
                <c:pt idx="145">
                  <c:v>8.0341399999999989</c:v>
                </c:pt>
                <c:pt idx="146">
                  <c:v>8.1735333333333333</c:v>
                </c:pt>
                <c:pt idx="147">
                  <c:v>8.2717133333333344</c:v>
                </c:pt>
                <c:pt idx="148">
                  <c:v>8.4119799999999998</c:v>
                </c:pt>
                <c:pt idx="149">
                  <c:v>8.5229266666666668</c:v>
                </c:pt>
                <c:pt idx="150">
                  <c:v>8.6636466666666649</c:v>
                </c:pt>
                <c:pt idx="151">
                  <c:v>8.8088333333333324</c:v>
                </c:pt>
                <c:pt idx="152">
                  <c:v>8.9302133333333327</c:v>
                </c:pt>
                <c:pt idx="153">
                  <c:v>9.0782599999999984</c:v>
                </c:pt>
                <c:pt idx="154">
                  <c:v>9.1745533333333338</c:v>
                </c:pt>
                <c:pt idx="155">
                  <c:v>9.343040000000002</c:v>
                </c:pt>
                <c:pt idx="156">
                  <c:v>9.4642466666666643</c:v>
                </c:pt>
                <c:pt idx="157">
                  <c:v>9.6126066666666663</c:v>
                </c:pt>
                <c:pt idx="158">
                  <c:v>9.7385933333333323</c:v>
                </c:pt>
                <c:pt idx="159">
                  <c:v>9.8648533333333326</c:v>
                </c:pt>
                <c:pt idx="160">
                  <c:v>10.015506666666665</c:v>
                </c:pt>
                <c:pt idx="161">
                  <c:v>10.149766666666666</c:v>
                </c:pt>
                <c:pt idx="162">
                  <c:v>10.281853333333332</c:v>
                </c:pt>
                <c:pt idx="163">
                  <c:v>10.408900000000001</c:v>
                </c:pt>
                <c:pt idx="164">
                  <c:v>10.558439999999999</c:v>
                </c:pt>
                <c:pt idx="165">
                  <c:v>10.715813333333333</c:v>
                </c:pt>
                <c:pt idx="166">
                  <c:v>10.846886666666665</c:v>
                </c:pt>
                <c:pt idx="167">
                  <c:v>10.996206666666666</c:v>
                </c:pt>
                <c:pt idx="168">
                  <c:v>11.147086666666667</c:v>
                </c:pt>
                <c:pt idx="169">
                  <c:v>11.311693333333332</c:v>
                </c:pt>
                <c:pt idx="170">
                  <c:v>11.488673333333331</c:v>
                </c:pt>
                <c:pt idx="171">
                  <c:v>11.545253333333333</c:v>
                </c:pt>
                <c:pt idx="172">
                  <c:v>11.782766666666666</c:v>
                </c:pt>
                <c:pt idx="173">
                  <c:v>11.907239999999998</c:v>
                </c:pt>
                <c:pt idx="174">
                  <c:v>12.056853333333333</c:v>
                </c:pt>
                <c:pt idx="175">
                  <c:v>12.226013333333334</c:v>
                </c:pt>
                <c:pt idx="176">
                  <c:v>12.376473333333333</c:v>
                </c:pt>
                <c:pt idx="177">
                  <c:v>12.542353333333333</c:v>
                </c:pt>
                <c:pt idx="178">
                  <c:v>12.693599999999998</c:v>
                </c:pt>
                <c:pt idx="179">
                  <c:v>12.883106666666668</c:v>
                </c:pt>
                <c:pt idx="180">
                  <c:v>13.033393333333331</c:v>
                </c:pt>
                <c:pt idx="181">
                  <c:v>13.204553333333331</c:v>
                </c:pt>
                <c:pt idx="182">
                  <c:v>13.400719999999996</c:v>
                </c:pt>
                <c:pt idx="183">
                  <c:v>13.602180000000002</c:v>
                </c:pt>
                <c:pt idx="184">
                  <c:v>13.775359999999999</c:v>
                </c:pt>
                <c:pt idx="185">
                  <c:v>13.967313333333333</c:v>
                </c:pt>
                <c:pt idx="186">
                  <c:v>14.165133333333333</c:v>
                </c:pt>
                <c:pt idx="187">
                  <c:v>14.317639999999997</c:v>
                </c:pt>
                <c:pt idx="188">
                  <c:v>14.658619999999999</c:v>
                </c:pt>
              </c:numCache>
            </c:numRef>
          </c:xVal>
          <c:yVal>
            <c:numRef>
              <c:f>'300C'!$F$6:$F$206</c:f>
              <c:numCache>
                <c:formatCode>General</c:formatCode>
                <c:ptCount val="201"/>
                <c:pt idx="0">
                  <c:v>10.601033862623266</c:v>
                </c:pt>
                <c:pt idx="1">
                  <c:v>16.170976192366208</c:v>
                </c:pt>
                <c:pt idx="2">
                  <c:v>21.939160493594823</c:v>
                </c:pt>
                <c:pt idx="3">
                  <c:v>27.893359446894149</c:v>
                </c:pt>
                <c:pt idx="4">
                  <c:v>34.021683637423607</c:v>
                </c:pt>
                <c:pt idx="5">
                  <c:v>40.312603576702294</c:v>
                </c:pt>
                <c:pt idx="6">
                  <c:v>46.754969832758015</c:v>
                </c:pt>
                <c:pt idx="7">
                  <c:v>53.338031268640208</c:v>
                </c:pt>
                <c:pt idx="8">
                  <c:v>60.051451389296581</c:v>
                </c:pt>
                <c:pt idx="9">
                  <c:v>66.885322796813611</c:v>
                </c:pt>
                <c:pt idx="10">
                  <c:v>73.830179754020804</c:v>
                </c:pt>
                <c:pt idx="11">
                  <c:v>80.877008856458872</c:v>
                </c:pt>
                <c:pt idx="12">
                  <c:v>88.017257812711492</c:v>
                </c:pt>
                <c:pt idx="13">
                  <c:v>95.242842333101066</c:v>
                </c:pt>
                <c:pt idx="14">
                  <c:v>102.54615112674831</c:v>
                </c:pt>
                <c:pt idx="15">
                  <c:v>109.9200490069954</c:v>
                </c:pt>
                <c:pt idx="16">
                  <c:v>117.35787810519318</c:v>
                </c:pt>
                <c:pt idx="17">
                  <c:v>124.85345719285203</c:v>
                </c:pt>
                <c:pt idx="18">
                  <c:v>132.40107911215662</c:v>
                </c:pt>
                <c:pt idx="19">
                  <c:v>139.99550631484442</c:v>
                </c:pt>
                <c:pt idx="20">
                  <c:v>147.63196450944795</c:v>
                </c:pt>
                <c:pt idx="21">
                  <c:v>155.30613441690107</c:v>
                </c:pt>
                <c:pt idx="22">
                  <c:v>163.01414163450869</c:v>
                </c:pt>
                <c:pt idx="23">
                  <c:v>170.75254460828072</c:v>
                </c:pt>
                <c:pt idx="24">
                  <c:v>178.51832071362944</c:v>
                </c:pt>
                <c:pt idx="25">
                  <c:v>186.30885044443096</c:v>
                </c:pt>
                <c:pt idx="26">
                  <c:v>194.12189971045029</c:v>
                </c:pt>
                <c:pt idx="27">
                  <c:v>201.95560024313031</c:v>
                </c:pt>
                <c:pt idx="28">
                  <c:v>209.80842810974454</c:v>
                </c:pt>
                <c:pt idx="29">
                  <c:v>217.67918033591371</c:v>
                </c:pt>
                <c:pt idx="30">
                  <c:v>225.56694963648604</c:v>
                </c:pt>
                <c:pt idx="31">
                  <c:v>233.47109725478151</c:v>
                </c:pt>
                <c:pt idx="32">
                  <c:v>241.3912239101997</c:v>
                </c:pt>
                <c:pt idx="33">
                  <c:v>249.3271388541917</c:v>
                </c:pt>
                <c:pt idx="34">
                  <c:v>257.27882703459562</c:v>
                </c:pt>
                <c:pt idx="35">
                  <c:v>265.24641436833593</c:v>
                </c:pt>
                <c:pt idx="36">
                  <c:v>273.23013112248674</c:v>
                </c:pt>
                <c:pt idx="37">
                  <c:v>281.23027340369867</c:v>
                </c:pt>
                <c:pt idx="38">
                  <c:v>289.24716275598968</c:v>
                </c:pt>
                <c:pt idx="39">
                  <c:v>297.2811038668998</c:v>
                </c:pt>
                <c:pt idx="40">
                  <c:v>305.33234038200931</c:v>
                </c:pt>
                <c:pt idx="41">
                  <c:v>313.40100882782099</c:v>
                </c:pt>
                <c:pt idx="42">
                  <c:v>321.48709064300635</c:v>
                </c:pt>
                <c:pt idx="43">
                  <c:v>329.59036231801508</c:v>
                </c:pt>
                <c:pt idx="44">
                  <c:v>337.71034364304893</c:v>
                </c:pt>
                <c:pt idx="45">
                  <c:v>345.84624406439906</c:v>
                </c:pt>
                <c:pt idx="46">
                  <c:v>353.99690714914726</c:v>
                </c:pt>
                <c:pt idx="47">
                  <c:v>362.16075315823088</c:v>
                </c:pt>
                <c:pt idx="48">
                  <c:v>370.33571972787172</c:v>
                </c:pt>
                <c:pt idx="49">
                  <c:v>378.51920065936872</c:v>
                </c:pt>
                <c:pt idx="50">
                  <c:v>386.70798281725439</c:v>
                </c:pt>
                <c:pt idx="51">
                  <c:v>394.89818113581492</c:v>
                </c:pt>
                <c:pt idx="52">
                  <c:v>403.08517173397439</c:v>
                </c:pt>
                <c:pt idx="53">
                  <c:v>411.26352313854233</c:v>
                </c:pt>
                <c:pt idx="54">
                  <c:v>419.42692561582589</c:v>
                </c:pt>
                <c:pt idx="55">
                  <c:v>427.56811861160486</c:v>
                </c:pt>
                <c:pt idx="56">
                  <c:v>435.67881629947072</c:v>
                </c:pt>
                <c:pt idx="57">
                  <c:v>443.74963123753054</c:v>
                </c:pt>
                <c:pt idx="58">
                  <c:v>451.76999613347317</c:v>
                </c:pt>
                <c:pt idx="59">
                  <c:v>459.72808371799971</c:v>
                </c:pt>
                <c:pt idx="60">
                  <c:v>467.61072472661874</c:v>
                </c:pt>
                <c:pt idx="61">
                  <c:v>475.40332398980416</c:v>
                </c:pt>
                <c:pt idx="62">
                  <c:v>483.08977463151712</c:v>
                </c:pt>
                <c:pt idx="63">
                  <c:v>490.65237037609211</c:v>
                </c:pt>
                <c:pt idx="64">
                  <c:v>498.07171596348672</c:v>
                </c:pt>
                <c:pt idx="65">
                  <c:v>505.32663567289512</c:v>
                </c:pt>
                <c:pt idx="66">
                  <c:v>512.39407995472493</c:v>
                </c:pt>
                <c:pt idx="67">
                  <c:v>519.24903017093902</c:v>
                </c:pt>
                <c:pt idx="68">
                  <c:v>525.8644014437599</c:v>
                </c:pt>
                <c:pt idx="69">
                  <c:v>532.21094361273833</c:v>
                </c:pt>
                <c:pt idx="70">
                  <c:v>538.25714030018673</c:v>
                </c:pt>
                <c:pt idx="71">
                  <c:v>543.96910608497421</c:v>
                </c:pt>
                <c:pt idx="72">
                  <c:v>549.31048178468734</c:v>
                </c:pt>
                <c:pt idx="73">
                  <c:v>554.24232784615447</c:v>
                </c:pt>
                <c:pt idx="74">
                  <c:v>558.72301584433251</c:v>
                </c:pt>
                <c:pt idx="75">
                  <c:v>562.70811808955955</c:v>
                </c:pt>
                <c:pt idx="76">
                  <c:v>566.15029534316909</c:v>
                </c:pt>
                <c:pt idx="77">
                  <c:v>568.99918264146993</c:v>
                </c:pt>
                <c:pt idx="78">
                  <c:v>566.89927994638242</c:v>
                </c:pt>
                <c:pt idx="79">
                  <c:v>570.85097700702647</c:v>
                </c:pt>
                <c:pt idx="80">
                  <c:v>574.4710015597434</c:v>
                </c:pt>
                <c:pt idx="81">
                  <c:v>577.77003909485063</c:v>
                </c:pt>
                <c:pt idx="82">
                  <c:v>580.75873076755738</c:v>
                </c:pt>
                <c:pt idx="83">
                  <c:v>583.44766257321521</c:v>
                </c:pt>
                <c:pt idx="84">
                  <c:v>585.84735478310063</c:v>
                </c:pt>
                <c:pt idx="85">
                  <c:v>587.96825164074676</c:v>
                </c:pt>
                <c:pt idx="86">
                  <c:v>589.82071131881662</c:v>
                </c:pt>
                <c:pt idx="87">
                  <c:v>591.41499613651081</c:v>
                </c:pt>
                <c:pt idx="88">
                  <c:v>592.76126303752096</c:v>
                </c:pt>
                <c:pt idx="89">
                  <c:v>593.86955432852619</c:v>
                </c:pt>
                <c:pt idx="90">
                  <c:v>594.74978867822449</c:v>
                </c:pt>
                <c:pt idx="91">
                  <c:v>595.4117523769105</c:v>
                </c:pt>
                <c:pt idx="92">
                  <c:v>595.86509085659111</c:v>
                </c:pt>
                <c:pt idx="93">
                  <c:v>596.1193004716439</c:v>
                </c:pt>
                <c:pt idx="94">
                  <c:v>596.18372054001975</c:v>
                </c:pt>
                <c:pt idx="95">
                  <c:v>596.06752564497378</c:v>
                </c:pt>
                <c:pt idx="96">
                  <c:v>595.77971819735296</c:v>
                </c:pt>
                <c:pt idx="97">
                  <c:v>595.32912125842188</c:v>
                </c:pt>
                <c:pt idx="98">
                  <c:v>594.72437162321785</c:v>
                </c:pt>
                <c:pt idx="99">
                  <c:v>593.9739131644576</c:v>
                </c:pt>
                <c:pt idx="100">
                  <c:v>593.08599043698416</c:v>
                </c:pt>
                <c:pt idx="101">
                  <c:v>592.06864254275501</c:v>
                </c:pt>
                <c:pt idx="102">
                  <c:v>590.92969725636112</c:v>
                </c:pt>
                <c:pt idx="103">
                  <c:v>589.67676541111098</c:v>
                </c:pt>
                <c:pt idx="104">
                  <c:v>588.31723554561847</c:v>
                </c:pt>
                <c:pt idx="105">
                  <c:v>586.85826881097341</c:v>
                </c:pt>
                <c:pt idx="106">
                  <c:v>585.30679413842279</c:v>
                </c:pt>
                <c:pt idx="107">
                  <c:v>583.66950366760636</c:v>
                </c:pt>
                <c:pt idx="108">
                  <c:v>581.95284843532284</c:v>
                </c:pt>
                <c:pt idx="109">
                  <c:v>580.16303432486404</c:v>
                </c:pt>
                <c:pt idx="110">
                  <c:v>578.3060182758428</c:v>
                </c:pt>
                <c:pt idx="111">
                  <c:v>576.3875047546195</c:v>
                </c:pt>
                <c:pt idx="112">
                  <c:v>574.41294248521808</c:v>
                </c:pt>
                <c:pt idx="113">
                  <c:v>572.38752144080831</c:v>
                </c:pt>
                <c:pt idx="114">
                  <c:v>570.31617009573836</c:v>
                </c:pt>
                <c:pt idx="115">
                  <c:v>568.20355293808211</c:v>
                </c:pt>
                <c:pt idx="116">
                  <c:v>566.05406824274803</c:v>
                </c:pt>
                <c:pt idx="117">
                  <c:v>563.87184610511633</c:v>
                </c:pt>
                <c:pt idx="118">
                  <c:v>561.6607467352386</c:v>
                </c:pt>
                <c:pt idx="119">
                  <c:v>559.42435901253532</c:v>
                </c:pt>
                <c:pt idx="120">
                  <c:v>557.16599930109942</c:v>
                </c:pt>
                <c:pt idx="121">
                  <c:v>554.88871052546131</c:v>
                </c:pt>
                <c:pt idx="122">
                  <c:v>552.59526150697866</c:v>
                </c:pt>
                <c:pt idx="123">
                  <c:v>550.28814656068994</c:v>
                </c:pt>
                <c:pt idx="124">
                  <c:v>547.96958535277133</c:v>
                </c:pt>
                <c:pt idx="125">
                  <c:v>545.6415230184989</c:v>
                </c:pt>
                <c:pt idx="126">
                  <c:v>543.30563054075003</c:v>
                </c:pt>
                <c:pt idx="127">
                  <c:v>540.96330538908114</c:v>
                </c:pt>
                <c:pt idx="128">
                  <c:v>538.61567241929856</c:v>
                </c:pt>
                <c:pt idx="129">
                  <c:v>536.26358503361189</c:v>
                </c:pt>
                <c:pt idx="130">
                  <c:v>533.90762660129326</c:v>
                </c:pt>
                <c:pt idx="131">
                  <c:v>531.54811213991775</c:v>
                </c:pt>
                <c:pt idx="132">
                  <c:v>529.18509025710284</c:v>
                </c:pt>
                <c:pt idx="133">
                  <c:v>526.81834535281735</c:v>
                </c:pt>
                <c:pt idx="134">
                  <c:v>524.44740008222072</c:v>
                </c:pt>
                <c:pt idx="135">
                  <c:v>522.07151807904211</c:v>
                </c:pt>
                <c:pt idx="136">
                  <c:v>519.68970693951621</c:v>
                </c:pt>
                <c:pt idx="137">
                  <c:v>517.30072146682835</c:v>
                </c:pt>
                <c:pt idx="138">
                  <c:v>514.90306717612498</c:v>
                </c:pt>
                <c:pt idx="139">
                  <c:v>512.49500406008053</c:v>
                </c:pt>
                <c:pt idx="140">
                  <c:v>510.07455061494881</c:v>
                </c:pt>
                <c:pt idx="141">
                  <c:v>507.63948812722742</c:v>
                </c:pt>
                <c:pt idx="142">
                  <c:v>505.18736522080229</c:v>
                </c:pt>
                <c:pt idx="143">
                  <c:v>502.71550266467176</c:v>
                </c:pt>
                <c:pt idx="144">
                  <c:v>500.220998441181</c:v>
                </c:pt>
                <c:pt idx="145">
                  <c:v>497.70073307484904</c:v>
                </c:pt>
                <c:pt idx="146">
                  <c:v>495.15137522165014</c:v>
                </c:pt>
                <c:pt idx="147">
                  <c:v>492.56938751894927</c:v>
                </c:pt>
                <c:pt idx="148">
                  <c:v>489.95103269586031</c:v>
                </c:pt>
                <c:pt idx="149">
                  <c:v>487.29237994424199</c:v>
                </c:pt>
                <c:pt idx="150">
                  <c:v>484.58931155019246</c:v>
                </c:pt>
                <c:pt idx="151">
                  <c:v>481.83752978606287</c:v>
                </c:pt>
                <c:pt idx="152">
                  <c:v>479.03256406306889</c:v>
                </c:pt>
                <c:pt idx="153">
                  <c:v>476.16977834436739</c:v>
                </c:pt>
                <c:pt idx="154">
                  <c:v>473.24437881877714</c:v>
                </c:pt>
                <c:pt idx="155">
                  <c:v>470.25142183494717</c:v>
                </c:pt>
                <c:pt idx="156">
                  <c:v>467.18582209609491</c:v>
                </c:pt>
                <c:pt idx="157">
                  <c:v>464.04236111531662</c:v>
                </c:pt>
                <c:pt idx="158">
                  <c:v>460.81569593137579</c:v>
                </c:pt>
                <c:pt idx="159">
                  <c:v>457.50036808513221</c:v>
                </c:pt>
                <c:pt idx="160">
                  <c:v>454.09081285637478</c:v>
                </c:pt>
                <c:pt idx="161">
                  <c:v>450.5813687613317</c:v>
                </c:pt>
                <c:pt idx="162">
                  <c:v>446.9662873106198</c:v>
                </c:pt>
                <c:pt idx="163">
                  <c:v>443.23974302781687</c:v>
                </c:pt>
                <c:pt idx="164">
                  <c:v>439.39584372848714</c:v>
                </c:pt>
                <c:pt idx="165">
                  <c:v>435.42864105984694</c:v>
                </c:pt>
                <c:pt idx="166">
                  <c:v>431.33214130086185</c:v>
                </c:pt>
                <c:pt idx="167">
                  <c:v>427.10031642299833</c:v>
                </c:pt>
                <c:pt idx="168">
                  <c:v>422.72711541141615</c:v>
                </c:pt>
                <c:pt idx="169">
                  <c:v>418.20647584676357</c:v>
                </c:pt>
                <c:pt idx="170">
                  <c:v>413.53233574751874</c:v>
                </c:pt>
                <c:pt idx="171">
                  <c:v>408.69864567281991</c:v>
                </c:pt>
                <c:pt idx="172">
                  <c:v>403.69938108584375</c:v>
                </c:pt>
                <c:pt idx="173">
                  <c:v>398.52855497782343</c:v>
                </c:pt>
                <c:pt idx="174">
                  <c:v>393.18023075246674</c:v>
                </c:pt>
                <c:pt idx="175">
                  <c:v>387.64853537098833</c:v>
                </c:pt>
                <c:pt idx="176">
                  <c:v>381.92767275771536</c:v>
                </c:pt>
                <c:pt idx="177">
                  <c:v>376.01193746614388</c:v>
                </c:pt>
                <c:pt idx="178">
                  <c:v>369.89572860559628</c:v>
                </c:pt>
                <c:pt idx="179">
                  <c:v>363.57356402846142</c:v>
                </c:pt>
                <c:pt idx="180">
                  <c:v>357.04009477784501</c:v>
                </c:pt>
                <c:pt idx="181">
                  <c:v>350.2901197958891</c:v>
                </c:pt>
                <c:pt idx="182">
                  <c:v>343.31860089259823</c:v>
                </c:pt>
                <c:pt idx="183">
                  <c:v>336.12067797511759</c:v>
                </c:pt>
                <c:pt idx="184">
                  <c:v>328.69168453771283</c:v>
                </c:pt>
                <c:pt idx="185">
                  <c:v>321.02716341216916</c:v>
                </c:pt>
                <c:pt idx="186">
                  <c:v>313.12288277874188</c:v>
                </c:pt>
                <c:pt idx="187">
                  <c:v>304.97485243773508</c:v>
                </c:pt>
                <c:pt idx="188">
                  <c:v>296.57934034146535</c:v>
                </c:pt>
              </c:numCache>
            </c:numRef>
          </c:yVal>
          <c:smooth val="0"/>
          <c:extLst>
            <c:ext xmlns:c16="http://schemas.microsoft.com/office/drawing/2014/chart" uri="{C3380CC4-5D6E-409C-BE32-E72D297353CC}">
              <c16:uniqueId val="{00000000-5082-43CF-ABD7-1CFDF937B84B}"/>
            </c:ext>
          </c:extLst>
        </c:ser>
        <c:ser>
          <c:idx val="1"/>
          <c:order val="1"/>
          <c:spPr>
            <a:ln w="31750" cap="rnd">
              <a:solidFill>
                <a:schemeClr val="accent4">
                  <a:lumMod val="75000"/>
                </a:schemeClr>
              </a:solidFill>
              <a:round/>
            </a:ln>
            <a:effectLst/>
          </c:spPr>
          <c:marker>
            <c:symbol val="none"/>
          </c:marker>
          <c:xVal>
            <c:numRef>
              <c:f>'300C'!$G$6:$G$208</c:f>
              <c:numCache>
                <c:formatCode>General</c:formatCode>
                <c:ptCount val="203"/>
                <c:pt idx="0">
                  <c:v>8.1180000000000002E-2</c:v>
                </c:pt>
                <c:pt idx="1">
                  <c:v>6.8720000000000003E-2</c:v>
                </c:pt>
                <c:pt idx="2">
                  <c:v>7.4959999999999999E-2</c:v>
                </c:pt>
                <c:pt idx="3">
                  <c:v>8.2540000000000002E-2</c:v>
                </c:pt>
                <c:pt idx="4">
                  <c:v>8.2540000000000002E-2</c:v>
                </c:pt>
                <c:pt idx="5">
                  <c:v>8.2540000000000002E-2</c:v>
                </c:pt>
                <c:pt idx="6">
                  <c:v>7.7880000000000005E-2</c:v>
                </c:pt>
                <c:pt idx="7">
                  <c:v>8.6020000000000013E-2</c:v>
                </c:pt>
                <c:pt idx="8">
                  <c:v>8.6020000000000013E-2</c:v>
                </c:pt>
                <c:pt idx="9">
                  <c:v>8.6020000000000013E-2</c:v>
                </c:pt>
                <c:pt idx="10">
                  <c:v>8.6419999999999997E-2</c:v>
                </c:pt>
                <c:pt idx="11">
                  <c:v>8.6419999999999997E-2</c:v>
                </c:pt>
                <c:pt idx="12">
                  <c:v>0.10378</c:v>
                </c:pt>
                <c:pt idx="13">
                  <c:v>0.10378</c:v>
                </c:pt>
                <c:pt idx="14">
                  <c:v>0.10886000000000001</c:v>
                </c:pt>
                <c:pt idx="15">
                  <c:v>0.10886000000000001</c:v>
                </c:pt>
                <c:pt idx="16">
                  <c:v>0.11172000000000001</c:v>
                </c:pt>
                <c:pt idx="17">
                  <c:v>0.11172000000000001</c:v>
                </c:pt>
                <c:pt idx="18">
                  <c:v>0.11574000000000001</c:v>
                </c:pt>
                <c:pt idx="19">
                  <c:v>0.11574000000000001</c:v>
                </c:pt>
                <c:pt idx="20">
                  <c:v>0.12919999999999998</c:v>
                </c:pt>
                <c:pt idx="21">
                  <c:v>0.12919999999999998</c:v>
                </c:pt>
                <c:pt idx="22">
                  <c:v>0.13314000000000001</c:v>
                </c:pt>
                <c:pt idx="23">
                  <c:v>0.13314000000000001</c:v>
                </c:pt>
                <c:pt idx="24">
                  <c:v>0.13832</c:v>
                </c:pt>
                <c:pt idx="25">
                  <c:v>0.13832</c:v>
                </c:pt>
                <c:pt idx="26">
                  <c:v>0.17087999999999998</c:v>
                </c:pt>
                <c:pt idx="27">
                  <c:v>0.17087999999999998</c:v>
                </c:pt>
                <c:pt idx="28">
                  <c:v>0.17818000000000001</c:v>
                </c:pt>
                <c:pt idx="29">
                  <c:v>0.17818000000000001</c:v>
                </c:pt>
                <c:pt idx="30">
                  <c:v>0.19130000000000003</c:v>
                </c:pt>
                <c:pt idx="31">
                  <c:v>0.19130000000000003</c:v>
                </c:pt>
                <c:pt idx="32">
                  <c:v>0.19130000000000003</c:v>
                </c:pt>
                <c:pt idx="33">
                  <c:v>0.20407999999999998</c:v>
                </c:pt>
                <c:pt idx="34">
                  <c:v>0.20407999999999998</c:v>
                </c:pt>
                <c:pt idx="35">
                  <c:v>0.22772000000000003</c:v>
                </c:pt>
                <c:pt idx="36">
                  <c:v>0.22772000000000003</c:v>
                </c:pt>
                <c:pt idx="37">
                  <c:v>0.22772000000000003</c:v>
                </c:pt>
                <c:pt idx="38">
                  <c:v>0.24121999999999999</c:v>
                </c:pt>
                <c:pt idx="39">
                  <c:v>0.24121999999999999</c:v>
                </c:pt>
                <c:pt idx="40">
                  <c:v>0.25046000000000002</c:v>
                </c:pt>
                <c:pt idx="41">
                  <c:v>0.25046000000000002</c:v>
                </c:pt>
                <c:pt idx="42">
                  <c:v>0.26835999999999999</c:v>
                </c:pt>
                <c:pt idx="43">
                  <c:v>0.26835999999999999</c:v>
                </c:pt>
                <c:pt idx="44">
                  <c:v>0.27501999999999999</c:v>
                </c:pt>
                <c:pt idx="45">
                  <c:v>0.27501999999999999</c:v>
                </c:pt>
                <c:pt idx="46">
                  <c:v>0.28936000000000001</c:v>
                </c:pt>
                <c:pt idx="47">
                  <c:v>0.28936000000000001</c:v>
                </c:pt>
                <c:pt idx="48">
                  <c:v>0.30636000000000002</c:v>
                </c:pt>
                <c:pt idx="49">
                  <c:v>0.30636000000000002</c:v>
                </c:pt>
                <c:pt idx="50">
                  <c:v>0.30636000000000002</c:v>
                </c:pt>
                <c:pt idx="51">
                  <c:v>0.32907999999999998</c:v>
                </c:pt>
                <c:pt idx="52">
                  <c:v>0.32907999999999998</c:v>
                </c:pt>
                <c:pt idx="53">
                  <c:v>0.35201999999999994</c:v>
                </c:pt>
                <c:pt idx="54">
                  <c:v>0.35201999999999994</c:v>
                </c:pt>
                <c:pt idx="55">
                  <c:v>0.36539999999999995</c:v>
                </c:pt>
                <c:pt idx="56">
                  <c:v>0.36539999999999995</c:v>
                </c:pt>
                <c:pt idx="57">
                  <c:v>0.38750000000000001</c:v>
                </c:pt>
                <c:pt idx="58">
                  <c:v>0.38750000000000001</c:v>
                </c:pt>
                <c:pt idx="59">
                  <c:v>0.38750000000000001</c:v>
                </c:pt>
                <c:pt idx="60">
                  <c:v>0.41341999999999995</c:v>
                </c:pt>
                <c:pt idx="61">
                  <c:v>0.41592000000000001</c:v>
                </c:pt>
                <c:pt idx="62">
                  <c:v>0.41592000000000001</c:v>
                </c:pt>
                <c:pt idx="63">
                  <c:v>0.41592000000000001</c:v>
                </c:pt>
                <c:pt idx="64">
                  <c:v>0.45127999999999996</c:v>
                </c:pt>
                <c:pt idx="65">
                  <c:v>0.45127999999999996</c:v>
                </c:pt>
                <c:pt idx="66">
                  <c:v>0.47135999999999995</c:v>
                </c:pt>
                <c:pt idx="67">
                  <c:v>0.47135999999999995</c:v>
                </c:pt>
                <c:pt idx="68">
                  <c:v>0.47135999999999995</c:v>
                </c:pt>
                <c:pt idx="69">
                  <c:v>0.48946000000000001</c:v>
                </c:pt>
                <c:pt idx="70">
                  <c:v>0.48946000000000001</c:v>
                </c:pt>
                <c:pt idx="71">
                  <c:v>0.51336000000000004</c:v>
                </c:pt>
                <c:pt idx="72">
                  <c:v>0.51336000000000004</c:v>
                </c:pt>
                <c:pt idx="73">
                  <c:v>0.53450000000000009</c:v>
                </c:pt>
                <c:pt idx="74">
                  <c:v>0.53450000000000009</c:v>
                </c:pt>
                <c:pt idx="75">
                  <c:v>0.55324000000000007</c:v>
                </c:pt>
                <c:pt idx="76">
                  <c:v>0.55324000000000007</c:v>
                </c:pt>
                <c:pt idx="77">
                  <c:v>0.58888000000000007</c:v>
                </c:pt>
                <c:pt idx="78">
                  <c:v>0.58888000000000007</c:v>
                </c:pt>
                <c:pt idx="79">
                  <c:v>0.58888000000000007</c:v>
                </c:pt>
                <c:pt idx="80">
                  <c:v>0.65798000000000001</c:v>
                </c:pt>
                <c:pt idx="81">
                  <c:v>0.65798000000000001</c:v>
                </c:pt>
                <c:pt idx="82">
                  <c:v>0.69516</c:v>
                </c:pt>
                <c:pt idx="83">
                  <c:v>0.69516</c:v>
                </c:pt>
                <c:pt idx="84">
                  <c:v>0.76852000000000009</c:v>
                </c:pt>
                <c:pt idx="85">
                  <c:v>0.76852000000000009</c:v>
                </c:pt>
                <c:pt idx="86">
                  <c:v>0.83338000000000001</c:v>
                </c:pt>
                <c:pt idx="87">
                  <c:v>0.83338000000000001</c:v>
                </c:pt>
                <c:pt idx="88">
                  <c:v>0.93532000000000004</c:v>
                </c:pt>
                <c:pt idx="89">
                  <c:v>0.93532000000000004</c:v>
                </c:pt>
                <c:pt idx="90">
                  <c:v>1.0124799999999998</c:v>
                </c:pt>
                <c:pt idx="91">
                  <c:v>1.0124799999999998</c:v>
                </c:pt>
                <c:pt idx="92">
                  <c:v>1.0124799999999998</c:v>
                </c:pt>
                <c:pt idx="93">
                  <c:v>1.16696</c:v>
                </c:pt>
                <c:pt idx="94">
                  <c:v>1.16696</c:v>
                </c:pt>
                <c:pt idx="95">
                  <c:v>1.2757400000000001</c:v>
                </c:pt>
                <c:pt idx="96">
                  <c:v>1.2757400000000001</c:v>
                </c:pt>
                <c:pt idx="97">
                  <c:v>1.3817200000000003</c:v>
                </c:pt>
                <c:pt idx="98">
                  <c:v>1.3817200000000003</c:v>
                </c:pt>
                <c:pt idx="99">
                  <c:v>1.48672</c:v>
                </c:pt>
                <c:pt idx="100">
                  <c:v>1.48672</c:v>
                </c:pt>
                <c:pt idx="101">
                  <c:v>1.48672</c:v>
                </c:pt>
                <c:pt idx="102">
                  <c:v>1.6512800000000001</c:v>
                </c:pt>
                <c:pt idx="103">
                  <c:v>1.6512800000000001</c:v>
                </c:pt>
                <c:pt idx="104">
                  <c:v>1.75884</c:v>
                </c:pt>
                <c:pt idx="105">
                  <c:v>1.75884</c:v>
                </c:pt>
                <c:pt idx="106">
                  <c:v>1.8735000000000002</c:v>
                </c:pt>
                <c:pt idx="107">
                  <c:v>1.8735000000000002</c:v>
                </c:pt>
                <c:pt idx="108">
                  <c:v>1.8735000000000002</c:v>
                </c:pt>
                <c:pt idx="109">
                  <c:v>2.0329199999999998</c:v>
                </c:pt>
                <c:pt idx="110">
                  <c:v>2.0329199999999998</c:v>
                </c:pt>
                <c:pt idx="111">
                  <c:v>2.1505399999999999</c:v>
                </c:pt>
                <c:pt idx="112">
                  <c:v>2.1505399999999999</c:v>
                </c:pt>
                <c:pt idx="113">
                  <c:v>2.27258</c:v>
                </c:pt>
                <c:pt idx="114">
                  <c:v>2.27258</c:v>
                </c:pt>
                <c:pt idx="115">
                  <c:v>2.3705400000000001</c:v>
                </c:pt>
                <c:pt idx="116">
                  <c:v>2.3705400000000001</c:v>
                </c:pt>
                <c:pt idx="117">
                  <c:v>2.3705400000000001</c:v>
                </c:pt>
                <c:pt idx="118">
                  <c:v>2.5271599999999994</c:v>
                </c:pt>
                <c:pt idx="119">
                  <c:v>2.5271599999999994</c:v>
                </c:pt>
                <c:pt idx="120">
                  <c:v>2.6359799999999995</c:v>
                </c:pt>
                <c:pt idx="121">
                  <c:v>2.6359799999999995</c:v>
                </c:pt>
                <c:pt idx="122">
                  <c:v>2.7460799999999996</c:v>
                </c:pt>
                <c:pt idx="123">
                  <c:v>2.7460799999999996</c:v>
                </c:pt>
                <c:pt idx="124">
                  <c:v>2.8426999999999998</c:v>
                </c:pt>
                <c:pt idx="125">
                  <c:v>2.8426999999999998</c:v>
                </c:pt>
                <c:pt idx="126">
                  <c:v>2.9617999999999998</c:v>
                </c:pt>
                <c:pt idx="127">
                  <c:v>2.9617999999999998</c:v>
                </c:pt>
                <c:pt idx="128">
                  <c:v>2.9617999999999998</c:v>
                </c:pt>
                <c:pt idx="129">
                  <c:v>3.1104799999999995</c:v>
                </c:pt>
                <c:pt idx="130">
                  <c:v>3.1104799999999995</c:v>
                </c:pt>
                <c:pt idx="131">
                  <c:v>3.2271800000000002</c:v>
                </c:pt>
                <c:pt idx="132">
                  <c:v>3.2271800000000002</c:v>
                </c:pt>
                <c:pt idx="133">
                  <c:v>3.3124199999999999</c:v>
                </c:pt>
                <c:pt idx="134">
                  <c:v>3.3124199999999999</c:v>
                </c:pt>
                <c:pt idx="135">
                  <c:v>3.4436</c:v>
                </c:pt>
                <c:pt idx="136">
                  <c:v>3.4436</c:v>
                </c:pt>
                <c:pt idx="137">
                  <c:v>3.4436</c:v>
                </c:pt>
                <c:pt idx="138">
                  <c:v>3.5903</c:v>
                </c:pt>
                <c:pt idx="139">
                  <c:v>3.5903</c:v>
                </c:pt>
                <c:pt idx="140">
                  <c:v>3.71502</c:v>
                </c:pt>
                <c:pt idx="141">
                  <c:v>3.71502</c:v>
                </c:pt>
                <c:pt idx="142">
                  <c:v>3.82016</c:v>
                </c:pt>
                <c:pt idx="143">
                  <c:v>3.82016</c:v>
                </c:pt>
                <c:pt idx="144">
                  <c:v>3.82016</c:v>
                </c:pt>
                <c:pt idx="145">
                  <c:v>3.9811999999999999</c:v>
                </c:pt>
                <c:pt idx="146">
                  <c:v>3.9811999999999999</c:v>
                </c:pt>
                <c:pt idx="147">
                  <c:v>4.09246</c:v>
                </c:pt>
                <c:pt idx="148">
                  <c:v>4.09246</c:v>
                </c:pt>
                <c:pt idx="149">
                  <c:v>4.09246</c:v>
                </c:pt>
                <c:pt idx="150">
                  <c:v>4.2633199999999993</c:v>
                </c:pt>
                <c:pt idx="151">
                  <c:v>4.2633199999999993</c:v>
                </c:pt>
                <c:pt idx="152">
                  <c:v>4.3612200000000003</c:v>
                </c:pt>
                <c:pt idx="153">
                  <c:v>4.3612200000000003</c:v>
                </c:pt>
                <c:pt idx="154">
                  <c:v>4.4631999999999996</c:v>
                </c:pt>
                <c:pt idx="155">
                  <c:v>4.4631999999999996</c:v>
                </c:pt>
                <c:pt idx="156">
                  <c:v>4.4631999999999996</c:v>
                </c:pt>
                <c:pt idx="157">
                  <c:v>4.64872</c:v>
                </c:pt>
                <c:pt idx="158">
                  <c:v>4.64872</c:v>
                </c:pt>
                <c:pt idx="159">
                  <c:v>4.742</c:v>
                </c:pt>
                <c:pt idx="160">
                  <c:v>4.742</c:v>
                </c:pt>
                <c:pt idx="161">
                  <c:v>4.8613</c:v>
                </c:pt>
                <c:pt idx="162">
                  <c:v>4.8613</c:v>
                </c:pt>
                <c:pt idx="163">
                  <c:v>4.8613</c:v>
                </c:pt>
                <c:pt idx="164">
                  <c:v>4.8613</c:v>
                </c:pt>
                <c:pt idx="165">
                  <c:v>5.0820799999999995</c:v>
                </c:pt>
                <c:pt idx="166">
                  <c:v>5.0820799999999995</c:v>
                </c:pt>
                <c:pt idx="167">
                  <c:v>5.0820799999999995</c:v>
                </c:pt>
                <c:pt idx="168">
                  <c:v>5.2374600000000004</c:v>
                </c:pt>
                <c:pt idx="169">
                  <c:v>5.2374600000000004</c:v>
                </c:pt>
                <c:pt idx="170">
                  <c:v>5.3449199999999992</c:v>
                </c:pt>
                <c:pt idx="171">
                  <c:v>5.3449199999999992</c:v>
                </c:pt>
                <c:pt idx="172">
                  <c:v>5.4708399999999999</c:v>
                </c:pt>
                <c:pt idx="173">
                  <c:v>5.4708399999999999</c:v>
                </c:pt>
                <c:pt idx="174">
                  <c:v>5.5672199999999998</c:v>
                </c:pt>
                <c:pt idx="175">
                  <c:v>5.5672199999999998</c:v>
                </c:pt>
                <c:pt idx="176">
                  <c:v>5.5672199999999998</c:v>
                </c:pt>
                <c:pt idx="177">
                  <c:v>5.7438599999999989</c:v>
                </c:pt>
                <c:pt idx="178">
                  <c:v>5.7438599999999989</c:v>
                </c:pt>
                <c:pt idx="179">
                  <c:v>5.8353200000000003</c:v>
                </c:pt>
                <c:pt idx="180">
                  <c:v>5.8353200000000003</c:v>
                </c:pt>
                <c:pt idx="181">
                  <c:v>5.9706599999999996</c:v>
                </c:pt>
                <c:pt idx="182">
                  <c:v>5.9706599999999996</c:v>
                </c:pt>
                <c:pt idx="183">
                  <c:v>5.9706599999999996</c:v>
                </c:pt>
                <c:pt idx="184">
                  <c:v>6.1435199999999996</c:v>
                </c:pt>
                <c:pt idx="185">
                  <c:v>6.1435199999999996</c:v>
                </c:pt>
                <c:pt idx="186">
                  <c:v>6.2539799999999994</c:v>
                </c:pt>
                <c:pt idx="187">
                  <c:v>6.2539799999999994</c:v>
                </c:pt>
                <c:pt idx="188">
                  <c:v>6.3744199999999998</c:v>
                </c:pt>
                <c:pt idx="189">
                  <c:v>6.3744199999999998</c:v>
                </c:pt>
                <c:pt idx="190">
                  <c:v>6.4889399999999995</c:v>
                </c:pt>
                <c:pt idx="191">
                  <c:v>6.4889399999999995</c:v>
                </c:pt>
                <c:pt idx="192">
                  <c:v>6.5918799999999997</c:v>
                </c:pt>
                <c:pt idx="193">
                  <c:v>6.5918799999999997</c:v>
                </c:pt>
                <c:pt idx="194">
                  <c:v>6.7311199999999998</c:v>
                </c:pt>
                <c:pt idx="195">
                  <c:v>6.7311199999999998</c:v>
                </c:pt>
                <c:pt idx="196">
                  <c:v>6.7311199999999998</c:v>
                </c:pt>
                <c:pt idx="197">
                  <c:v>6.8865800000000004</c:v>
                </c:pt>
                <c:pt idx="198">
                  <c:v>6.8865800000000004</c:v>
                </c:pt>
                <c:pt idx="199">
                  <c:v>7.0421800000000001</c:v>
                </c:pt>
                <c:pt idx="200">
                  <c:v>7.0421800000000001</c:v>
                </c:pt>
                <c:pt idx="201">
                  <c:v>7.0421800000000001</c:v>
                </c:pt>
                <c:pt idx="202">
                  <c:v>7.2413599999999994</c:v>
                </c:pt>
              </c:numCache>
            </c:numRef>
          </c:xVal>
          <c:yVal>
            <c:numRef>
              <c:f>'300C'!$H$6:$H$208</c:f>
              <c:numCache>
                <c:formatCode>General</c:formatCode>
                <c:ptCount val="203"/>
                <c:pt idx="0">
                  <c:v>21.996753246753247</c:v>
                </c:pt>
                <c:pt idx="1">
                  <c:v>27.033549783549784</c:v>
                </c:pt>
                <c:pt idx="2">
                  <c:v>37.946969696969703</c:v>
                </c:pt>
                <c:pt idx="3">
                  <c:v>47.798701298701296</c:v>
                </c:pt>
                <c:pt idx="4">
                  <c:v>56.783549783549795</c:v>
                </c:pt>
                <c:pt idx="5">
                  <c:v>65.928571428571431</c:v>
                </c:pt>
                <c:pt idx="6">
                  <c:v>75.700216450216459</c:v>
                </c:pt>
                <c:pt idx="7">
                  <c:v>85.829004329004334</c:v>
                </c:pt>
                <c:pt idx="8">
                  <c:v>94.998917748917748</c:v>
                </c:pt>
                <c:pt idx="9">
                  <c:v>104.16774891774892</c:v>
                </c:pt>
                <c:pt idx="10">
                  <c:v>113.77489177489178</c:v>
                </c:pt>
                <c:pt idx="11">
                  <c:v>123.89393939393939</c:v>
                </c:pt>
                <c:pt idx="12">
                  <c:v>133.0952380952381</c:v>
                </c:pt>
                <c:pt idx="13">
                  <c:v>142.69696969696972</c:v>
                </c:pt>
                <c:pt idx="14">
                  <c:v>153.46428571428572</c:v>
                </c:pt>
                <c:pt idx="15">
                  <c:v>163.68398268398269</c:v>
                </c:pt>
                <c:pt idx="16">
                  <c:v>173.60173160173159</c:v>
                </c:pt>
                <c:pt idx="17">
                  <c:v>184.26515151515153</c:v>
                </c:pt>
                <c:pt idx="18">
                  <c:v>195.49458874458875</c:v>
                </c:pt>
                <c:pt idx="19">
                  <c:v>205.90800865800867</c:v>
                </c:pt>
                <c:pt idx="20">
                  <c:v>216.34848484848487</c:v>
                </c:pt>
                <c:pt idx="21">
                  <c:v>227.52272727272728</c:v>
                </c:pt>
                <c:pt idx="22">
                  <c:v>239.77705627705629</c:v>
                </c:pt>
                <c:pt idx="23">
                  <c:v>251.40367965367966</c:v>
                </c:pt>
                <c:pt idx="24">
                  <c:v>263.05735930735932</c:v>
                </c:pt>
                <c:pt idx="25">
                  <c:v>275.39826839826839</c:v>
                </c:pt>
                <c:pt idx="26">
                  <c:v>288.6569264069264</c:v>
                </c:pt>
                <c:pt idx="27">
                  <c:v>300.80303030303031</c:v>
                </c:pt>
                <c:pt idx="28">
                  <c:v>313.09415584415586</c:v>
                </c:pt>
                <c:pt idx="29">
                  <c:v>326.43831168831173</c:v>
                </c:pt>
                <c:pt idx="30">
                  <c:v>339.9588744588745</c:v>
                </c:pt>
                <c:pt idx="31">
                  <c:v>352.90909090909093</c:v>
                </c:pt>
                <c:pt idx="32">
                  <c:v>365.92965367965371</c:v>
                </c:pt>
                <c:pt idx="33">
                  <c:v>379.8798701298702</c:v>
                </c:pt>
                <c:pt idx="34">
                  <c:v>393.62121212121218</c:v>
                </c:pt>
                <c:pt idx="35">
                  <c:v>406.7012987012987</c:v>
                </c:pt>
                <c:pt idx="36">
                  <c:v>420.20021645021649</c:v>
                </c:pt>
                <c:pt idx="37">
                  <c:v>435.29004329004334</c:v>
                </c:pt>
                <c:pt idx="38">
                  <c:v>448.74567099567105</c:v>
                </c:pt>
                <c:pt idx="39">
                  <c:v>462.15043290043292</c:v>
                </c:pt>
                <c:pt idx="40">
                  <c:v>475.94372294372295</c:v>
                </c:pt>
                <c:pt idx="41">
                  <c:v>490.88095238095241</c:v>
                </c:pt>
                <c:pt idx="42">
                  <c:v>504.49783549783552</c:v>
                </c:pt>
                <c:pt idx="43">
                  <c:v>517.88744588744589</c:v>
                </c:pt>
                <c:pt idx="44">
                  <c:v>531.7867965367966</c:v>
                </c:pt>
                <c:pt idx="45">
                  <c:v>546.89069264069269</c:v>
                </c:pt>
                <c:pt idx="46">
                  <c:v>560.42207792207796</c:v>
                </c:pt>
                <c:pt idx="47">
                  <c:v>574.20562770562776</c:v>
                </c:pt>
                <c:pt idx="48">
                  <c:v>588.46212121212125</c:v>
                </c:pt>
                <c:pt idx="49">
                  <c:v>603.25757575757575</c:v>
                </c:pt>
                <c:pt idx="50">
                  <c:v>617.00541125541133</c:v>
                </c:pt>
                <c:pt idx="51">
                  <c:v>630.85930735930742</c:v>
                </c:pt>
                <c:pt idx="52">
                  <c:v>645.65800865800861</c:v>
                </c:pt>
                <c:pt idx="53">
                  <c:v>660.29978354978357</c:v>
                </c:pt>
                <c:pt idx="54">
                  <c:v>674.09307359307365</c:v>
                </c:pt>
                <c:pt idx="55">
                  <c:v>688.20346320346323</c:v>
                </c:pt>
                <c:pt idx="56">
                  <c:v>703.33116883116895</c:v>
                </c:pt>
                <c:pt idx="57">
                  <c:v>717.62554112554119</c:v>
                </c:pt>
                <c:pt idx="58">
                  <c:v>731.45021645021654</c:v>
                </c:pt>
                <c:pt idx="59">
                  <c:v>745.6677489177489</c:v>
                </c:pt>
                <c:pt idx="60">
                  <c:v>761.36796536796544</c:v>
                </c:pt>
                <c:pt idx="61">
                  <c:v>775.32575757575762</c:v>
                </c:pt>
                <c:pt idx="62">
                  <c:v>789.03571428571433</c:v>
                </c:pt>
                <c:pt idx="63">
                  <c:v>803.66450216450221</c:v>
                </c:pt>
                <c:pt idx="64">
                  <c:v>819.04220779220782</c:v>
                </c:pt>
                <c:pt idx="65">
                  <c:v>832.96536796536805</c:v>
                </c:pt>
                <c:pt idx="66">
                  <c:v>846.71103896103898</c:v>
                </c:pt>
                <c:pt idx="67">
                  <c:v>860.74350649350652</c:v>
                </c:pt>
                <c:pt idx="68">
                  <c:v>875.61580086580091</c:v>
                </c:pt>
                <c:pt idx="69">
                  <c:v>888.82142857142856</c:v>
                </c:pt>
                <c:pt idx="70">
                  <c:v>901.969696969697</c:v>
                </c:pt>
                <c:pt idx="71">
                  <c:v>915.34415584415592</c:v>
                </c:pt>
                <c:pt idx="72">
                  <c:v>928.74025974025972</c:v>
                </c:pt>
                <c:pt idx="73">
                  <c:v>940.54220779220793</c:v>
                </c:pt>
                <c:pt idx="74">
                  <c:v>951.95670995670991</c:v>
                </c:pt>
                <c:pt idx="75">
                  <c:v>963.53246753246754</c:v>
                </c:pt>
                <c:pt idx="76">
                  <c:v>973.52813852813858</c:v>
                </c:pt>
                <c:pt idx="77">
                  <c:v>982.90692640692646</c:v>
                </c:pt>
                <c:pt idx="78">
                  <c:v>991.00865800865813</c:v>
                </c:pt>
                <c:pt idx="79">
                  <c:v>999.02272727272737</c:v>
                </c:pt>
                <c:pt idx="80">
                  <c:v>1005.128787878788</c:v>
                </c:pt>
                <c:pt idx="81">
                  <c:v>1010.7337662337663</c:v>
                </c:pt>
                <c:pt idx="82">
                  <c:v>1015.7240259740261</c:v>
                </c:pt>
                <c:pt idx="83">
                  <c:v>1020.5454545454546</c:v>
                </c:pt>
                <c:pt idx="84">
                  <c:v>1023.7445887445889</c:v>
                </c:pt>
                <c:pt idx="85">
                  <c:v>1026.79329004329</c:v>
                </c:pt>
                <c:pt idx="86">
                  <c:v>1029.4978354978355</c:v>
                </c:pt>
                <c:pt idx="87">
                  <c:v>1031.3376623376623</c:v>
                </c:pt>
                <c:pt idx="88">
                  <c:v>1031.8300865800866</c:v>
                </c:pt>
                <c:pt idx="89">
                  <c:v>1032.047619047619</c:v>
                </c:pt>
                <c:pt idx="90">
                  <c:v>1030.3290043290044</c:v>
                </c:pt>
                <c:pt idx="91">
                  <c:v>1026.4945887445888</c:v>
                </c:pt>
                <c:pt idx="92">
                  <c:v>1025.3441558441559</c:v>
                </c:pt>
                <c:pt idx="93">
                  <c:v>1021.9945887445888</c:v>
                </c:pt>
                <c:pt idx="94">
                  <c:v>1019.82683982684</c:v>
                </c:pt>
                <c:pt idx="95">
                  <c:v>1015.2662337662339</c:v>
                </c:pt>
                <c:pt idx="96">
                  <c:v>1014.0844155844156</c:v>
                </c:pt>
                <c:pt idx="97">
                  <c:v>1011.4632034632035</c:v>
                </c:pt>
                <c:pt idx="98">
                  <c:v>1008.4880952380953</c:v>
                </c:pt>
                <c:pt idx="99">
                  <c:v>1004.5616883116884</c:v>
                </c:pt>
                <c:pt idx="100">
                  <c:v>1003.4534632034633</c:v>
                </c:pt>
                <c:pt idx="101">
                  <c:v>1000.6136363636365</c:v>
                </c:pt>
                <c:pt idx="102">
                  <c:v>998.06168831168827</c:v>
                </c:pt>
                <c:pt idx="103">
                  <c:v>994.5551948051949</c:v>
                </c:pt>
                <c:pt idx="104">
                  <c:v>993.719696969697</c:v>
                </c:pt>
                <c:pt idx="105">
                  <c:v>990.90584415584419</c:v>
                </c:pt>
                <c:pt idx="106">
                  <c:v>987.88852813852816</c:v>
                </c:pt>
                <c:pt idx="107">
                  <c:v>985.42424242424249</c:v>
                </c:pt>
                <c:pt idx="108">
                  <c:v>984.20995670995671</c:v>
                </c:pt>
                <c:pt idx="109">
                  <c:v>981.94047619047626</c:v>
                </c:pt>
                <c:pt idx="110">
                  <c:v>978.63419913419921</c:v>
                </c:pt>
                <c:pt idx="111">
                  <c:v>976.84632034632045</c:v>
                </c:pt>
                <c:pt idx="112">
                  <c:v>975.82792207792215</c:v>
                </c:pt>
                <c:pt idx="113">
                  <c:v>973.21103896103898</c:v>
                </c:pt>
                <c:pt idx="114">
                  <c:v>969.62987012987014</c:v>
                </c:pt>
                <c:pt idx="115">
                  <c:v>968.95779220779229</c:v>
                </c:pt>
                <c:pt idx="116">
                  <c:v>967.77705627705632</c:v>
                </c:pt>
                <c:pt idx="117">
                  <c:v>964.74350649350652</c:v>
                </c:pt>
                <c:pt idx="118">
                  <c:v>961.88311688311694</c:v>
                </c:pt>
                <c:pt idx="119">
                  <c:v>960.88203463203467</c:v>
                </c:pt>
                <c:pt idx="120">
                  <c:v>960.09307359307365</c:v>
                </c:pt>
                <c:pt idx="121">
                  <c:v>957.27922077922085</c:v>
                </c:pt>
                <c:pt idx="122">
                  <c:v>953.86147186147195</c:v>
                </c:pt>
                <c:pt idx="123">
                  <c:v>953.79545454545462</c:v>
                </c:pt>
                <c:pt idx="124">
                  <c:v>952.29653679653688</c:v>
                </c:pt>
                <c:pt idx="125">
                  <c:v>949.54870129870142</c:v>
                </c:pt>
                <c:pt idx="126">
                  <c:v>946.78138528138538</c:v>
                </c:pt>
                <c:pt idx="127">
                  <c:v>946.41883116883128</c:v>
                </c:pt>
                <c:pt idx="128">
                  <c:v>944.8322510822511</c:v>
                </c:pt>
                <c:pt idx="129">
                  <c:v>942.01623376623388</c:v>
                </c:pt>
                <c:pt idx="130">
                  <c:v>939.70238095238096</c:v>
                </c:pt>
                <c:pt idx="131">
                  <c:v>939.20238095238096</c:v>
                </c:pt>
                <c:pt idx="132">
                  <c:v>937.52705627705632</c:v>
                </c:pt>
                <c:pt idx="133">
                  <c:v>934.40476190476193</c:v>
                </c:pt>
                <c:pt idx="134">
                  <c:v>932.93506493506504</c:v>
                </c:pt>
                <c:pt idx="135">
                  <c:v>932.61038961038969</c:v>
                </c:pt>
                <c:pt idx="136">
                  <c:v>930.30627705627705</c:v>
                </c:pt>
                <c:pt idx="137">
                  <c:v>926.60281385281394</c:v>
                </c:pt>
                <c:pt idx="138">
                  <c:v>925.95995670995671</c:v>
                </c:pt>
                <c:pt idx="139">
                  <c:v>925.53896103896113</c:v>
                </c:pt>
                <c:pt idx="140">
                  <c:v>922.31818181818187</c:v>
                </c:pt>
                <c:pt idx="141">
                  <c:v>919.41125541125541</c:v>
                </c:pt>
                <c:pt idx="142">
                  <c:v>918.65584415584419</c:v>
                </c:pt>
                <c:pt idx="143">
                  <c:v>917.49242424242436</c:v>
                </c:pt>
                <c:pt idx="144">
                  <c:v>915.25757575757575</c:v>
                </c:pt>
                <c:pt idx="145">
                  <c:v>911.50324675324691</c:v>
                </c:pt>
                <c:pt idx="146">
                  <c:v>911.47510822510822</c:v>
                </c:pt>
                <c:pt idx="147">
                  <c:v>909.97402597402606</c:v>
                </c:pt>
                <c:pt idx="148">
                  <c:v>907.29870129870142</c:v>
                </c:pt>
                <c:pt idx="149">
                  <c:v>904.09523809523819</c:v>
                </c:pt>
                <c:pt idx="150">
                  <c:v>903.7045454545455</c:v>
                </c:pt>
                <c:pt idx="151">
                  <c:v>901.84523809523807</c:v>
                </c:pt>
                <c:pt idx="152">
                  <c:v>898.66233766233779</c:v>
                </c:pt>
                <c:pt idx="153">
                  <c:v>896.63528138528147</c:v>
                </c:pt>
                <c:pt idx="154">
                  <c:v>896.37337662337677</c:v>
                </c:pt>
                <c:pt idx="155">
                  <c:v>893.30735930735943</c:v>
                </c:pt>
                <c:pt idx="156">
                  <c:v>890.5216450216451</c:v>
                </c:pt>
                <c:pt idx="157">
                  <c:v>888.78571428571445</c:v>
                </c:pt>
                <c:pt idx="158">
                  <c:v>887.8203463203464</c:v>
                </c:pt>
                <c:pt idx="159">
                  <c:v>885.22727272727286</c:v>
                </c:pt>
                <c:pt idx="160">
                  <c:v>881.01839826839841</c:v>
                </c:pt>
                <c:pt idx="161">
                  <c:v>880.43506493506504</c:v>
                </c:pt>
                <c:pt idx="162">
                  <c:v>879.12229437229439</c:v>
                </c:pt>
                <c:pt idx="163">
                  <c:v>876.23701298701303</c:v>
                </c:pt>
                <c:pt idx="164">
                  <c:v>872.55194805194822</c:v>
                </c:pt>
                <c:pt idx="165">
                  <c:v>871.83982683982697</c:v>
                </c:pt>
                <c:pt idx="166">
                  <c:v>870.01515151515162</c:v>
                </c:pt>
                <c:pt idx="167">
                  <c:v>867.14285714285722</c:v>
                </c:pt>
                <c:pt idx="168">
                  <c:v>863.31926406926414</c:v>
                </c:pt>
                <c:pt idx="169">
                  <c:v>862.63744588744589</c:v>
                </c:pt>
                <c:pt idx="170">
                  <c:v>860.36471861471864</c:v>
                </c:pt>
                <c:pt idx="171">
                  <c:v>857.42857142857156</c:v>
                </c:pt>
                <c:pt idx="172">
                  <c:v>853.93614718614731</c:v>
                </c:pt>
                <c:pt idx="173">
                  <c:v>853.11471861471875</c:v>
                </c:pt>
                <c:pt idx="174">
                  <c:v>849.80086580086584</c:v>
                </c:pt>
                <c:pt idx="175">
                  <c:v>845.92640692640691</c:v>
                </c:pt>
                <c:pt idx="176">
                  <c:v>843.64285714285711</c:v>
                </c:pt>
                <c:pt idx="177">
                  <c:v>842.35497835497847</c:v>
                </c:pt>
                <c:pt idx="178">
                  <c:v>838.51731601731603</c:v>
                </c:pt>
                <c:pt idx="179">
                  <c:v>835.17316017316023</c:v>
                </c:pt>
                <c:pt idx="180">
                  <c:v>832.77813852813858</c:v>
                </c:pt>
                <c:pt idx="181">
                  <c:v>830.68398268398278</c:v>
                </c:pt>
                <c:pt idx="182">
                  <c:v>826.37337662337666</c:v>
                </c:pt>
                <c:pt idx="183">
                  <c:v>821.49567099567105</c:v>
                </c:pt>
                <c:pt idx="184">
                  <c:v>819.48376623376623</c:v>
                </c:pt>
                <c:pt idx="185">
                  <c:v>816.42640692640703</c:v>
                </c:pt>
                <c:pt idx="186">
                  <c:v>812.40476190476204</c:v>
                </c:pt>
                <c:pt idx="187">
                  <c:v>807.55735930735932</c:v>
                </c:pt>
                <c:pt idx="188">
                  <c:v>805.61580086580091</c:v>
                </c:pt>
                <c:pt idx="189">
                  <c:v>802.70779220779229</c:v>
                </c:pt>
                <c:pt idx="190">
                  <c:v>798.99350649350652</c:v>
                </c:pt>
                <c:pt idx="191">
                  <c:v>794.40259740259751</c:v>
                </c:pt>
                <c:pt idx="192">
                  <c:v>792.52813852813858</c:v>
                </c:pt>
                <c:pt idx="193">
                  <c:v>788.03354978354992</c:v>
                </c:pt>
                <c:pt idx="194">
                  <c:v>783.97186147186153</c:v>
                </c:pt>
                <c:pt idx="195">
                  <c:v>779.65259740259751</c:v>
                </c:pt>
                <c:pt idx="196">
                  <c:v>775.29761904761915</c:v>
                </c:pt>
                <c:pt idx="197">
                  <c:v>768.79220779220793</c:v>
                </c:pt>
                <c:pt idx="198">
                  <c:v>761.60389610389609</c:v>
                </c:pt>
                <c:pt idx="199">
                  <c:v>748.49242424242425</c:v>
                </c:pt>
                <c:pt idx="200">
                  <c:v>734.65259740259739</c:v>
                </c:pt>
                <c:pt idx="201">
                  <c:v>730.92099567099569</c:v>
                </c:pt>
                <c:pt idx="202">
                  <c:v>703.12987012987014</c:v>
                </c:pt>
              </c:numCache>
            </c:numRef>
          </c:yVal>
          <c:smooth val="0"/>
          <c:extLst>
            <c:ext xmlns:c16="http://schemas.microsoft.com/office/drawing/2014/chart" uri="{C3380CC4-5D6E-409C-BE32-E72D297353CC}">
              <c16:uniqueId val="{00000001-5082-43CF-ABD7-1CFDF937B84B}"/>
            </c:ext>
          </c:extLst>
        </c:ser>
        <c:dLbls>
          <c:showLegendKey val="0"/>
          <c:showVal val="0"/>
          <c:showCatName val="0"/>
          <c:showSerName val="0"/>
          <c:showPercent val="0"/>
          <c:showBubbleSize val="0"/>
        </c:dLbls>
        <c:axId val="1257103215"/>
        <c:axId val="1070381199"/>
      </c:scatterChart>
      <c:valAx>
        <c:axId val="1257103215"/>
        <c:scaling>
          <c:orientation val="minMax"/>
          <c:max val="30"/>
          <c:min val="0"/>
        </c:scaling>
        <c:delete val="0"/>
        <c:axPos val="b"/>
        <c:title>
          <c:tx>
            <c:rich>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strain (%)</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070381199"/>
        <c:crosses val="autoZero"/>
        <c:crossBetween val="midCat"/>
      </c:valAx>
      <c:valAx>
        <c:axId val="1070381199"/>
        <c:scaling>
          <c:orientation val="minMax"/>
        </c:scaling>
        <c:delete val="0"/>
        <c:axPos val="l"/>
        <c:title>
          <c:tx>
            <c:rich>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stress (MPa)</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257103215"/>
        <c:crosses val="autoZero"/>
        <c:crossBetween val="midCat"/>
      </c:valAx>
      <c:spPr>
        <a:noFill/>
        <a:ln w="15875">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lumMod val="75000"/>
              <a:lumOff val="25000"/>
            </a:schemeClr>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chemeClr val="accent3"/>
              </a:solidFill>
              <a:round/>
            </a:ln>
            <a:effectLst/>
          </c:spPr>
          <c:marker>
            <c:symbol val="none"/>
          </c:marker>
          <c:xVal>
            <c:numRef>
              <c:f>'300C'!$M$6:$M$902</c:f>
              <c:numCache>
                <c:formatCode>General</c:formatCode>
                <c:ptCount val="897"/>
                <c:pt idx="0">
                  <c:v>0.04</c:v>
                </c:pt>
                <c:pt idx="1">
                  <c:v>4.3213333333333333E-2</c:v>
                </c:pt>
                <c:pt idx="2">
                  <c:v>4.5213333333333335E-2</c:v>
                </c:pt>
                <c:pt idx="3">
                  <c:v>4.428E-2</c:v>
                </c:pt>
                <c:pt idx="4">
                  <c:v>5.3379999999999997E-2</c:v>
                </c:pt>
                <c:pt idx="5">
                  <c:v>5.1619999999999999E-2</c:v>
                </c:pt>
                <c:pt idx="6">
                  <c:v>4.9673333333333333E-2</c:v>
                </c:pt>
                <c:pt idx="7">
                  <c:v>3.8653333333333331E-2</c:v>
                </c:pt>
                <c:pt idx="8">
                  <c:v>4.4380000000000003E-2</c:v>
                </c:pt>
                <c:pt idx="9">
                  <c:v>7.1506666666666663E-2</c:v>
                </c:pt>
                <c:pt idx="10">
                  <c:v>8.6386666666666667E-2</c:v>
                </c:pt>
                <c:pt idx="11">
                  <c:v>7.7333333333333337E-2</c:v>
                </c:pt>
                <c:pt idx="12">
                  <c:v>9.2260000000000009E-2</c:v>
                </c:pt>
                <c:pt idx="13">
                  <c:v>9.4700000000000006E-2</c:v>
                </c:pt>
                <c:pt idx="14">
                  <c:v>8.4126666666666655E-2</c:v>
                </c:pt>
                <c:pt idx="15">
                  <c:v>0.18415999999999999</c:v>
                </c:pt>
                <c:pt idx="16">
                  <c:v>0.10838</c:v>
                </c:pt>
                <c:pt idx="17">
                  <c:v>3.2480000000000002E-2</c:v>
                </c:pt>
                <c:pt idx="18">
                  <c:v>7.8166666666666662E-2</c:v>
                </c:pt>
                <c:pt idx="19">
                  <c:v>6.1620000000000001E-2</c:v>
                </c:pt>
                <c:pt idx="20">
                  <c:v>4.2440000000000005E-2</c:v>
                </c:pt>
                <c:pt idx="21">
                  <c:v>0.11355333333333334</c:v>
                </c:pt>
                <c:pt idx="22">
                  <c:v>0.11011333333333331</c:v>
                </c:pt>
                <c:pt idx="23">
                  <c:v>9.9333333333333357E-2</c:v>
                </c:pt>
                <c:pt idx="24">
                  <c:v>9.9993333333333337E-2</c:v>
                </c:pt>
                <c:pt idx="25">
                  <c:v>0.10333999999999999</c:v>
                </c:pt>
                <c:pt idx="26">
                  <c:v>0.10488</c:v>
                </c:pt>
                <c:pt idx="27">
                  <c:v>0.10465333333333332</c:v>
                </c:pt>
                <c:pt idx="28">
                  <c:v>9.4426666666666687E-2</c:v>
                </c:pt>
                <c:pt idx="29">
                  <c:v>0.10720666666666667</c:v>
                </c:pt>
                <c:pt idx="30">
                  <c:v>0.11791333333333334</c:v>
                </c:pt>
                <c:pt idx="31">
                  <c:v>0.11282</c:v>
                </c:pt>
                <c:pt idx="32">
                  <c:v>0.11589333333333332</c:v>
                </c:pt>
                <c:pt idx="33">
                  <c:v>0.11332666666666669</c:v>
                </c:pt>
                <c:pt idx="34">
                  <c:v>0.13589999999999999</c:v>
                </c:pt>
                <c:pt idx="35">
                  <c:v>0.12528666666666669</c:v>
                </c:pt>
                <c:pt idx="36">
                  <c:v>0.12968666666666667</c:v>
                </c:pt>
                <c:pt idx="37">
                  <c:v>0.13425999999999999</c:v>
                </c:pt>
                <c:pt idx="38">
                  <c:v>0.14220666666666668</c:v>
                </c:pt>
                <c:pt idx="39">
                  <c:v>0.15812000000000001</c:v>
                </c:pt>
                <c:pt idx="40">
                  <c:v>0.14926666666666666</c:v>
                </c:pt>
                <c:pt idx="41">
                  <c:v>0.16250000000000001</c:v>
                </c:pt>
                <c:pt idx="42">
                  <c:v>0.18002666666666667</c:v>
                </c:pt>
                <c:pt idx="43">
                  <c:v>0.19728666666666667</c:v>
                </c:pt>
                <c:pt idx="44">
                  <c:v>0.20533999999999999</c:v>
                </c:pt>
                <c:pt idx="45">
                  <c:v>0.23123333333333337</c:v>
                </c:pt>
                <c:pt idx="46">
                  <c:v>0.2587733333333333</c:v>
                </c:pt>
                <c:pt idx="47">
                  <c:v>0.27133333333333332</c:v>
                </c:pt>
                <c:pt idx="48">
                  <c:v>0.30649333333333334</c:v>
                </c:pt>
                <c:pt idx="49">
                  <c:v>0.33334666666666662</c:v>
                </c:pt>
                <c:pt idx="50">
                  <c:v>0.38445999999999997</c:v>
                </c:pt>
                <c:pt idx="51">
                  <c:v>0.43676666666666658</c:v>
                </c:pt>
                <c:pt idx="52">
                  <c:v>0.48067333333333323</c:v>
                </c:pt>
                <c:pt idx="53">
                  <c:v>0.52458666666666676</c:v>
                </c:pt>
                <c:pt idx="54">
                  <c:v>0.56501333333333337</c:v>
                </c:pt>
                <c:pt idx="55">
                  <c:v>0.62487333333333339</c:v>
                </c:pt>
                <c:pt idx="56">
                  <c:v>0.68903333333333328</c:v>
                </c:pt>
                <c:pt idx="57">
                  <c:v>0.73694666666666675</c:v>
                </c:pt>
                <c:pt idx="58">
                  <c:v>0.79388666666666674</c:v>
                </c:pt>
                <c:pt idx="59">
                  <c:v>0.85630666666666666</c:v>
                </c:pt>
                <c:pt idx="60">
                  <c:v>0.90893999999999986</c:v>
                </c:pt>
                <c:pt idx="61">
                  <c:v>0.99187333333333327</c:v>
                </c:pt>
                <c:pt idx="62">
                  <c:v>1.05586</c:v>
                </c:pt>
                <c:pt idx="63">
                  <c:v>1.1063799999999999</c:v>
                </c:pt>
                <c:pt idx="64">
                  <c:v>1.1598266666666668</c:v>
                </c:pt>
                <c:pt idx="65">
                  <c:v>1.2206466666666667</c:v>
                </c:pt>
                <c:pt idx="66">
                  <c:v>1.3088533333333332</c:v>
                </c:pt>
                <c:pt idx="67">
                  <c:v>1.3698200000000003</c:v>
                </c:pt>
                <c:pt idx="68">
                  <c:v>1.4258866666666667</c:v>
                </c:pt>
                <c:pt idx="69">
                  <c:v>1.5066533333333334</c:v>
                </c:pt>
                <c:pt idx="70">
                  <c:v>1.5576066666666666</c:v>
                </c:pt>
                <c:pt idx="71">
                  <c:v>1.6267600000000002</c:v>
                </c:pt>
                <c:pt idx="72">
                  <c:v>1.6991533333333333</c:v>
                </c:pt>
                <c:pt idx="73">
                  <c:v>1.7689533333333334</c:v>
                </c:pt>
                <c:pt idx="74">
                  <c:v>1.8131733333333333</c:v>
                </c:pt>
                <c:pt idx="75">
                  <c:v>1.8888</c:v>
                </c:pt>
                <c:pt idx="76">
                  <c:v>1.9785400000000002</c:v>
                </c:pt>
                <c:pt idx="77">
                  <c:v>2.0486200000000001</c:v>
                </c:pt>
                <c:pt idx="78">
                  <c:v>2.1329666666666669</c:v>
                </c:pt>
                <c:pt idx="79">
                  <c:v>2.1901999999999999</c:v>
                </c:pt>
                <c:pt idx="80">
                  <c:v>2.2528600000000001</c:v>
                </c:pt>
                <c:pt idx="81">
                  <c:v>2.3318399999999997</c:v>
                </c:pt>
                <c:pt idx="82">
                  <c:v>2.4349999999999996</c:v>
                </c:pt>
                <c:pt idx="83">
                  <c:v>2.4810600000000003</c:v>
                </c:pt>
                <c:pt idx="84">
                  <c:v>2.5854466666666664</c:v>
                </c:pt>
                <c:pt idx="85">
                  <c:v>2.6415133333333336</c:v>
                </c:pt>
                <c:pt idx="86">
                  <c:v>2.7282066666666664</c:v>
                </c:pt>
                <c:pt idx="87">
                  <c:v>2.8200000000000003</c:v>
                </c:pt>
                <c:pt idx="88">
                  <c:v>2.8909400000000001</c:v>
                </c:pt>
                <c:pt idx="89">
                  <c:v>2.9626333333333332</c:v>
                </c:pt>
                <c:pt idx="90">
                  <c:v>3.0291133333333335</c:v>
                </c:pt>
                <c:pt idx="91">
                  <c:v>3.1159266666666667</c:v>
                </c:pt>
                <c:pt idx="92">
                  <c:v>3.1954133333333332</c:v>
                </c:pt>
                <c:pt idx="93">
                  <c:v>3.2756733333333332</c:v>
                </c:pt>
                <c:pt idx="94">
                  <c:v>3.3528733333333336</c:v>
                </c:pt>
                <c:pt idx="95">
                  <c:v>3.4356</c:v>
                </c:pt>
                <c:pt idx="96">
                  <c:v>3.5293066666666668</c:v>
                </c:pt>
                <c:pt idx="97">
                  <c:v>3.6194800000000003</c:v>
                </c:pt>
                <c:pt idx="98">
                  <c:v>3.6881133333333338</c:v>
                </c:pt>
                <c:pt idx="99">
                  <c:v>3.7764466666666667</c:v>
                </c:pt>
                <c:pt idx="100">
                  <c:v>3.8388800000000005</c:v>
                </c:pt>
                <c:pt idx="101">
                  <c:v>3.9282866666666667</c:v>
                </c:pt>
                <c:pt idx="102">
                  <c:v>4.0173866666666669</c:v>
                </c:pt>
                <c:pt idx="103">
                  <c:v>4.1220400000000001</c:v>
                </c:pt>
                <c:pt idx="104">
                  <c:v>4.1851266666666671</c:v>
                </c:pt>
                <c:pt idx="105">
                  <c:v>4.2335266666666662</c:v>
                </c:pt>
                <c:pt idx="106">
                  <c:v>4.3356199999999996</c:v>
                </c:pt>
                <c:pt idx="107">
                  <c:v>4.43248</c:v>
                </c:pt>
                <c:pt idx="108">
                  <c:v>4.5274799999999997</c:v>
                </c:pt>
                <c:pt idx="109">
                  <c:v>4.6103733333333334</c:v>
                </c:pt>
                <c:pt idx="110">
                  <c:v>4.6847399999999997</c:v>
                </c:pt>
                <c:pt idx="111">
                  <c:v>4.7678466666666672</c:v>
                </c:pt>
                <c:pt idx="112">
                  <c:v>4.8592333333333331</c:v>
                </c:pt>
                <c:pt idx="113">
                  <c:v>4.9610266666666663</c:v>
                </c:pt>
                <c:pt idx="114">
                  <c:v>5.038686666666667</c:v>
                </c:pt>
                <c:pt idx="115">
                  <c:v>5.1079266666666667</c:v>
                </c:pt>
                <c:pt idx="116">
                  <c:v>5.2094933333333335</c:v>
                </c:pt>
                <c:pt idx="117">
                  <c:v>5.2802000000000007</c:v>
                </c:pt>
                <c:pt idx="118">
                  <c:v>5.4028799999999997</c:v>
                </c:pt>
                <c:pt idx="119">
                  <c:v>5.4765000000000015</c:v>
                </c:pt>
                <c:pt idx="120">
                  <c:v>5.5644200000000001</c:v>
                </c:pt>
                <c:pt idx="121">
                  <c:v>5.6528066666666668</c:v>
                </c:pt>
                <c:pt idx="122">
                  <c:v>5.7228466666666664</c:v>
                </c:pt>
                <c:pt idx="123">
                  <c:v>5.8398399999999988</c:v>
                </c:pt>
                <c:pt idx="124">
                  <c:v>5.9221533333333332</c:v>
                </c:pt>
                <c:pt idx="125">
                  <c:v>6.0252266666666667</c:v>
                </c:pt>
                <c:pt idx="126">
                  <c:v>6.0977866666666669</c:v>
                </c:pt>
                <c:pt idx="127">
                  <c:v>6.1932266666666669</c:v>
                </c:pt>
                <c:pt idx="128">
                  <c:v>6.297413333333334</c:v>
                </c:pt>
                <c:pt idx="129">
                  <c:v>6.3917933333333332</c:v>
                </c:pt>
                <c:pt idx="130">
                  <c:v>6.4723333333333333</c:v>
                </c:pt>
                <c:pt idx="131">
                  <c:v>6.5552666666666664</c:v>
                </c:pt>
                <c:pt idx="132">
                  <c:v>6.644566666666667</c:v>
                </c:pt>
                <c:pt idx="133">
                  <c:v>6.7598466666666654</c:v>
                </c:pt>
                <c:pt idx="134">
                  <c:v>6.8500333333333332</c:v>
                </c:pt>
                <c:pt idx="135">
                  <c:v>6.9370600000000007</c:v>
                </c:pt>
                <c:pt idx="136">
                  <c:v>7.0223200000000006</c:v>
                </c:pt>
                <c:pt idx="137">
                  <c:v>7.1137933333333336</c:v>
                </c:pt>
                <c:pt idx="138">
                  <c:v>7.1963666666666661</c:v>
                </c:pt>
                <c:pt idx="139">
                  <c:v>7.3351266666666657</c:v>
                </c:pt>
                <c:pt idx="140">
                  <c:v>7.4092133333333337</c:v>
                </c:pt>
                <c:pt idx="141">
                  <c:v>7.4928933333333338</c:v>
                </c:pt>
                <c:pt idx="142">
                  <c:v>7.5875666666666666</c:v>
                </c:pt>
                <c:pt idx="143">
                  <c:v>7.675133333333334</c:v>
                </c:pt>
                <c:pt idx="144">
                  <c:v>7.791973333333333</c:v>
                </c:pt>
                <c:pt idx="145">
                  <c:v>7.9003066666666664</c:v>
                </c:pt>
                <c:pt idx="146">
                  <c:v>7.9709066666666661</c:v>
                </c:pt>
                <c:pt idx="147">
                  <c:v>8.0788733333333322</c:v>
                </c:pt>
                <c:pt idx="148">
                  <c:v>8.1707599999999996</c:v>
                </c:pt>
                <c:pt idx="149">
                  <c:v>8.2718999999999987</c:v>
                </c:pt>
                <c:pt idx="150">
                  <c:v>8.3549933333333328</c:v>
                </c:pt>
                <c:pt idx="151">
                  <c:v>8.4614733333333305</c:v>
                </c:pt>
                <c:pt idx="152">
                  <c:v>8.5557466666666642</c:v>
                </c:pt>
                <c:pt idx="153">
                  <c:v>8.6327133333333332</c:v>
                </c:pt>
                <c:pt idx="154">
                  <c:v>8.7691933333333321</c:v>
                </c:pt>
                <c:pt idx="155">
                  <c:v>8.8352599999999981</c:v>
                </c:pt>
                <c:pt idx="156">
                  <c:v>8.941653333333333</c:v>
                </c:pt>
                <c:pt idx="157">
                  <c:v>9.0252800000000004</c:v>
                </c:pt>
                <c:pt idx="158">
                  <c:v>9.1136399999999984</c:v>
                </c:pt>
                <c:pt idx="159">
                  <c:v>9.248193333333333</c:v>
                </c:pt>
                <c:pt idx="160">
                  <c:v>9.3511133333333323</c:v>
                </c:pt>
                <c:pt idx="161">
                  <c:v>9.4524666666666661</c:v>
                </c:pt>
                <c:pt idx="162">
                  <c:v>9.5288333333333313</c:v>
                </c:pt>
                <c:pt idx="163">
                  <c:v>9.6351266666666646</c:v>
                </c:pt>
                <c:pt idx="164">
                  <c:v>9.7320399999999978</c:v>
                </c:pt>
                <c:pt idx="165">
                  <c:v>9.8399666666666654</c:v>
                </c:pt>
                <c:pt idx="166">
                  <c:v>9.9354266666666646</c:v>
                </c:pt>
                <c:pt idx="167">
                  <c:v>10.033646666666666</c:v>
                </c:pt>
                <c:pt idx="168">
                  <c:v>10.116753333333335</c:v>
                </c:pt>
                <c:pt idx="169">
                  <c:v>10.209746666666664</c:v>
                </c:pt>
                <c:pt idx="170">
                  <c:v>10.346393333333332</c:v>
                </c:pt>
                <c:pt idx="171">
                  <c:v>10.433739999999998</c:v>
                </c:pt>
                <c:pt idx="172">
                  <c:v>10.561646666666668</c:v>
                </c:pt>
                <c:pt idx="173">
                  <c:v>10.623766666666667</c:v>
                </c:pt>
                <c:pt idx="174">
                  <c:v>10.737606666666665</c:v>
                </c:pt>
                <c:pt idx="175">
                  <c:v>10.88372</c:v>
                </c:pt>
                <c:pt idx="176">
                  <c:v>10.95318</c:v>
                </c:pt>
                <c:pt idx="177">
                  <c:v>11.048426666666666</c:v>
                </c:pt>
                <c:pt idx="178">
                  <c:v>11.163966666666665</c:v>
                </c:pt>
                <c:pt idx="179">
                  <c:v>11.249746666666663</c:v>
                </c:pt>
                <c:pt idx="180">
                  <c:v>11.381959999999999</c:v>
                </c:pt>
                <c:pt idx="181">
                  <c:v>11.468953333333332</c:v>
                </c:pt>
                <c:pt idx="182">
                  <c:v>11.566793333333333</c:v>
                </c:pt>
                <c:pt idx="183">
                  <c:v>11.672233333333335</c:v>
                </c:pt>
                <c:pt idx="184">
                  <c:v>11.760953333333331</c:v>
                </c:pt>
                <c:pt idx="185">
                  <c:v>11.895906666666667</c:v>
                </c:pt>
                <c:pt idx="186">
                  <c:v>11.993839999999999</c:v>
                </c:pt>
                <c:pt idx="187">
                  <c:v>12.09949333333333</c:v>
                </c:pt>
                <c:pt idx="188">
                  <c:v>12.187866666666666</c:v>
                </c:pt>
                <c:pt idx="189">
                  <c:v>12.273433333333331</c:v>
                </c:pt>
                <c:pt idx="190">
                  <c:v>12.387893333333334</c:v>
                </c:pt>
                <c:pt idx="191">
                  <c:v>12.54416</c:v>
                </c:pt>
                <c:pt idx="192">
                  <c:v>12.6229</c:v>
                </c:pt>
                <c:pt idx="193">
                  <c:v>12.700713333333333</c:v>
                </c:pt>
                <c:pt idx="194">
                  <c:v>12.805786666666664</c:v>
                </c:pt>
                <c:pt idx="195">
                  <c:v>12.914153333333331</c:v>
                </c:pt>
                <c:pt idx="196">
                  <c:v>13.049673333333331</c:v>
                </c:pt>
                <c:pt idx="197">
                  <c:v>13.145559999999998</c:v>
                </c:pt>
                <c:pt idx="198">
                  <c:v>13.251199999999997</c:v>
                </c:pt>
                <c:pt idx="199">
                  <c:v>13.352893333333332</c:v>
                </c:pt>
                <c:pt idx="200">
                  <c:v>13.444953333333332</c:v>
                </c:pt>
                <c:pt idx="201">
                  <c:v>13.583019999999999</c:v>
                </c:pt>
                <c:pt idx="202">
                  <c:v>13.686246666666666</c:v>
                </c:pt>
                <c:pt idx="203">
                  <c:v>13.79874666666667</c:v>
                </c:pt>
                <c:pt idx="204">
                  <c:v>13.883086666666664</c:v>
                </c:pt>
                <c:pt idx="205">
                  <c:v>13.979126666666668</c:v>
                </c:pt>
                <c:pt idx="206">
                  <c:v>14.118919999999999</c:v>
                </c:pt>
                <c:pt idx="207">
                  <c:v>14.217866666666666</c:v>
                </c:pt>
                <c:pt idx="208">
                  <c:v>14.327673333333333</c:v>
                </c:pt>
                <c:pt idx="209">
                  <c:v>14.413419999999997</c:v>
                </c:pt>
                <c:pt idx="210">
                  <c:v>14.523673333333331</c:v>
                </c:pt>
                <c:pt idx="211">
                  <c:v>14.671239999999997</c:v>
                </c:pt>
                <c:pt idx="212">
                  <c:v>14.762846666666666</c:v>
                </c:pt>
                <c:pt idx="213">
                  <c:v>14.825646666666666</c:v>
                </c:pt>
                <c:pt idx="214">
                  <c:v>14.973113333333332</c:v>
                </c:pt>
                <c:pt idx="215">
                  <c:v>15.077939999999998</c:v>
                </c:pt>
                <c:pt idx="216">
                  <c:v>15.212553333333332</c:v>
                </c:pt>
                <c:pt idx="217">
                  <c:v>15.317113333333333</c:v>
                </c:pt>
                <c:pt idx="218">
                  <c:v>15.433326666666668</c:v>
                </c:pt>
                <c:pt idx="219">
                  <c:v>15.521846666666667</c:v>
                </c:pt>
                <c:pt idx="220">
                  <c:v>15.629333333333332</c:v>
                </c:pt>
                <c:pt idx="221">
                  <c:v>15.778753333333333</c:v>
                </c:pt>
                <c:pt idx="222">
                  <c:v>15.83934</c:v>
                </c:pt>
                <c:pt idx="223">
                  <c:v>15.993513333333333</c:v>
                </c:pt>
                <c:pt idx="224">
                  <c:v>16.092353333333335</c:v>
                </c:pt>
                <c:pt idx="225">
                  <c:v>16.206086666666668</c:v>
                </c:pt>
                <c:pt idx="226">
                  <c:v>16.306866666666668</c:v>
                </c:pt>
                <c:pt idx="227">
                  <c:v>16.454473333333333</c:v>
                </c:pt>
                <c:pt idx="228">
                  <c:v>16.553720000000002</c:v>
                </c:pt>
                <c:pt idx="229">
                  <c:v>16.665493333333334</c:v>
                </c:pt>
                <c:pt idx="230">
                  <c:v>16.76507333333333</c:v>
                </c:pt>
                <c:pt idx="231">
                  <c:v>16.890893333333331</c:v>
                </c:pt>
                <c:pt idx="232">
                  <c:v>17.038586666666667</c:v>
                </c:pt>
                <c:pt idx="233">
                  <c:v>17.14274</c:v>
                </c:pt>
                <c:pt idx="234">
                  <c:v>17.250433333333334</c:v>
                </c:pt>
                <c:pt idx="235">
                  <c:v>17.36</c:v>
                </c:pt>
                <c:pt idx="236">
                  <c:v>17.464753333333334</c:v>
                </c:pt>
                <c:pt idx="237">
                  <c:v>17.635640000000002</c:v>
                </c:pt>
                <c:pt idx="238">
                  <c:v>17.739253333333334</c:v>
                </c:pt>
                <c:pt idx="239">
                  <c:v>17.861653333333333</c:v>
                </c:pt>
                <c:pt idx="240">
                  <c:v>17.959506666666666</c:v>
                </c:pt>
                <c:pt idx="241">
                  <c:v>18.072546666666664</c:v>
                </c:pt>
                <c:pt idx="242">
                  <c:v>18.229953333333334</c:v>
                </c:pt>
                <c:pt idx="243">
                  <c:v>18.344826666666666</c:v>
                </c:pt>
                <c:pt idx="244">
                  <c:v>18.466046666666667</c:v>
                </c:pt>
                <c:pt idx="245">
                  <c:v>18.572279999999996</c:v>
                </c:pt>
                <c:pt idx="246">
                  <c:v>18.677726666666668</c:v>
                </c:pt>
                <c:pt idx="247">
                  <c:v>18.840826666666665</c:v>
                </c:pt>
                <c:pt idx="248">
                  <c:v>18.952013333333333</c:v>
                </c:pt>
                <c:pt idx="249">
                  <c:v>19.06916</c:v>
                </c:pt>
                <c:pt idx="250">
                  <c:v>19.215886666666663</c:v>
                </c:pt>
                <c:pt idx="251">
                  <c:v>19.33225333333333</c:v>
                </c:pt>
                <c:pt idx="252">
                  <c:v>19.490659999999998</c:v>
                </c:pt>
                <c:pt idx="253">
                  <c:v>19.603020000000001</c:v>
                </c:pt>
                <c:pt idx="254">
                  <c:v>19.747879999999999</c:v>
                </c:pt>
                <c:pt idx="255">
                  <c:v>19.83118</c:v>
                </c:pt>
                <c:pt idx="256">
                  <c:v>20.001113333333333</c:v>
                </c:pt>
                <c:pt idx="257">
                  <c:v>20.116379999999999</c:v>
                </c:pt>
                <c:pt idx="258">
                  <c:v>20.306079999999998</c:v>
                </c:pt>
                <c:pt idx="259">
                  <c:v>20.438779999999998</c:v>
                </c:pt>
                <c:pt idx="260">
                  <c:v>20.544406666666667</c:v>
                </c:pt>
                <c:pt idx="261">
                  <c:v>20.662633333333332</c:v>
                </c:pt>
                <c:pt idx="262">
                  <c:v>20.787286666666667</c:v>
                </c:pt>
                <c:pt idx="263">
                  <c:v>20.985826666666672</c:v>
                </c:pt>
                <c:pt idx="264">
                  <c:v>21.105219999999999</c:v>
                </c:pt>
                <c:pt idx="265">
                  <c:v>21.247686666666667</c:v>
                </c:pt>
                <c:pt idx="266">
                  <c:v>21.398186666666668</c:v>
                </c:pt>
                <c:pt idx="267">
                  <c:v>21.500646666666665</c:v>
                </c:pt>
                <c:pt idx="268">
                  <c:v>21.727366666666661</c:v>
                </c:pt>
                <c:pt idx="269">
                  <c:v>21.845046666666661</c:v>
                </c:pt>
                <c:pt idx="270">
                  <c:v>22.003646666666665</c:v>
                </c:pt>
                <c:pt idx="271">
                  <c:v>22.160286666666668</c:v>
                </c:pt>
                <c:pt idx="272">
                  <c:v>22.315819999999999</c:v>
                </c:pt>
                <c:pt idx="273">
                  <c:v>22.505639999999996</c:v>
                </c:pt>
                <c:pt idx="274">
                  <c:v>22.693813333333331</c:v>
                </c:pt>
              </c:numCache>
            </c:numRef>
          </c:xVal>
          <c:yVal>
            <c:numRef>
              <c:f>'300C'!$N$6:$N$902</c:f>
              <c:numCache>
                <c:formatCode>General</c:formatCode>
                <c:ptCount val="897"/>
                <c:pt idx="0">
                  <c:v>8.6669442239887591</c:v>
                </c:pt>
                <c:pt idx="1">
                  <c:v>14.424572906258266</c:v>
                </c:pt>
                <c:pt idx="2">
                  <c:v>20.135620310257043</c:v>
                </c:pt>
                <c:pt idx="3">
                  <c:v>25.825710030851145</c:v>
                </c:pt>
                <c:pt idx="4">
                  <c:v>31.517599420599087</c:v>
                </c:pt>
                <c:pt idx="5">
                  <c:v>37.231359189939191</c:v>
                </c:pt>
                <c:pt idx="6">
                  <c:v>42.984544791246542</c:v>
                </c:pt>
                <c:pt idx="7">
                  <c:v>48.792359586759432</c:v>
                </c:pt>
                <c:pt idx="8">
                  <c:v>54.667809800375565</c:v>
                </c:pt>
                <c:pt idx="9">
                  <c:v>60.621851253317665</c:v>
                </c:pt>
                <c:pt idx="10">
                  <c:v>66.663527883668777</c:v>
                </c:pt>
                <c:pt idx="11">
                  <c:v>72.800102049777081</c:v>
                </c:pt>
                <c:pt idx="12">
                  <c:v>79.037176617530321</c:v>
                </c:pt>
                <c:pt idx="13">
                  <c:v>85.378808831499924</c:v>
                </c:pt>
                <c:pt idx="14">
                  <c:v>91.827615969954422</c:v>
                </c:pt>
                <c:pt idx="15">
                  <c:v>98.384872783742722</c:v>
                </c:pt>
                <c:pt idx="16">
                  <c:v>105.05060071904691</c:v>
                </c:pt>
                <c:pt idx="17">
                  <c:v>111.82364892400457</c:v>
                </c:pt>
                <c:pt idx="18">
                  <c:v>118.70176703920062</c:v>
                </c:pt>
                <c:pt idx="19">
                  <c:v>125.68166977202894</c:v>
                </c:pt>
                <c:pt idx="20">
                  <c:v>132.75909325492339</c:v>
                </c:pt>
                <c:pt idx="21">
                  <c:v>139.92884318745851</c:v>
                </c:pt>
                <c:pt idx="22">
                  <c:v>147.18483476231984</c:v>
                </c:pt>
                <c:pt idx="23">
                  <c:v>154.52012437514364</c:v>
                </c:pt>
                <c:pt idx="24">
                  <c:v>161.92693311822637</c:v>
                </c:pt>
                <c:pt idx="25">
                  <c:v>169.39666205810377</c:v>
                </c:pt>
                <c:pt idx="26">
                  <c:v>176.91989929699932</c:v>
                </c:pt>
                <c:pt idx="27">
                  <c:v>184.48641881814248</c:v>
                </c:pt>
                <c:pt idx="28">
                  <c:v>192.08517111495644</c:v>
                </c:pt>
                <c:pt idx="29">
                  <c:v>199.70426560411542</c:v>
                </c:pt>
                <c:pt idx="30">
                  <c:v>207.33094482247168</c:v>
                </c:pt>
                <c:pt idx="31">
                  <c:v>214.95155040785204</c:v>
                </c:pt>
                <c:pt idx="32">
                  <c:v>222.55148086372367</c:v>
                </c:pt>
                <c:pt idx="33">
                  <c:v>230.11514110773015</c:v>
                </c:pt>
                <c:pt idx="34">
                  <c:v>237.62588380409653</c:v>
                </c:pt>
                <c:pt idx="35">
                  <c:v>245.06594247990418</c:v>
                </c:pt>
                <c:pt idx="36">
                  <c:v>252.41635642523514</c:v>
                </c:pt>
                <c:pt idx="37">
                  <c:v>259.65688737718625</c:v>
                </c:pt>
                <c:pt idx="38">
                  <c:v>266.76592798775278</c:v>
                </c:pt>
                <c:pt idx="39">
                  <c:v>273.72040207558126</c:v>
                </c:pt>
                <c:pt idx="40">
                  <c:v>280.49565666159259</c:v>
                </c:pt>
                <c:pt idx="41">
                  <c:v>287.06534578847419</c:v>
                </c:pt>
                <c:pt idx="42">
                  <c:v>293.40130612404209</c:v>
                </c:pt>
                <c:pt idx="43">
                  <c:v>299.47342434847207</c:v>
                </c:pt>
                <c:pt idx="44">
                  <c:v>305.24949632540125</c:v>
                </c:pt>
                <c:pt idx="45">
                  <c:v>310.69507805689818</c:v>
                </c:pt>
                <c:pt idx="46">
                  <c:v>315.77332842230356</c:v>
                </c:pt>
                <c:pt idx="47">
                  <c:v>320.4448437009396</c:v>
                </c:pt>
                <c:pt idx="48">
                  <c:v>324.66748387869012</c:v>
                </c:pt>
                <c:pt idx="49">
                  <c:v>328.39619073844887</c:v>
                </c:pt>
                <c:pt idx="50">
                  <c:v>331.58279773443837</c:v>
                </c:pt>
                <c:pt idx="51">
                  <c:v>335.72576527826084</c:v>
                </c:pt>
                <c:pt idx="52">
                  <c:v>339.19109684376178</c:v>
                </c:pt>
                <c:pt idx="53">
                  <c:v>342.52747740822161</c:v>
                </c:pt>
                <c:pt idx="54">
                  <c:v>345.73962196971013</c:v>
                </c:pt>
                <c:pt idx="55">
                  <c:v>348.83210692680683</c:v>
                </c:pt>
                <c:pt idx="56">
                  <c:v>351.80937271977751</c:v>
                </c:pt>
                <c:pt idx="57">
                  <c:v>354.67572644672759</c:v>
                </c:pt>
                <c:pt idx="58">
                  <c:v>357.43534445473216</c:v>
                </c:pt>
                <c:pt idx="59">
                  <c:v>360.09227490594247</c:v>
                </c:pt>
                <c:pt idx="60">
                  <c:v>362.65044031867041</c:v>
                </c:pt>
                <c:pt idx="61">
                  <c:v>365.1136400834493</c:v>
                </c:pt>
                <c:pt idx="62">
                  <c:v>367.48555295407158</c:v>
                </c:pt>
                <c:pt idx="63">
                  <c:v>369.76973951360316</c:v>
                </c:pt>
                <c:pt idx="64">
                  <c:v>371.96964461537436</c:v>
                </c:pt>
                <c:pt idx="65">
                  <c:v>374.08859979895027</c:v>
                </c:pt>
                <c:pt idx="66">
                  <c:v>376.12982568107498</c:v>
                </c:pt>
                <c:pt idx="67">
                  <c:v>378.0964343215922</c:v>
                </c:pt>
                <c:pt idx="68">
                  <c:v>379.99143156434747</c:v>
                </c:pt>
                <c:pt idx="69">
                  <c:v>381.8177193530621</c:v>
                </c:pt>
                <c:pt idx="70">
                  <c:v>383.57809802218736</c:v>
                </c:pt>
                <c:pt idx="71">
                  <c:v>385.27526856273266</c:v>
                </c:pt>
                <c:pt idx="72">
                  <c:v>386.91183486307432</c:v>
                </c:pt>
                <c:pt idx="73">
                  <c:v>388.49030592473855</c:v>
                </c:pt>
                <c:pt idx="74">
                  <c:v>390.01309805316117</c:v>
                </c:pt>
                <c:pt idx="75">
                  <c:v>391.482537023426</c:v>
                </c:pt>
                <c:pt idx="76">
                  <c:v>392.9008602209791</c:v>
                </c:pt>
                <c:pt idx="77">
                  <c:v>394.27021875732061</c:v>
                </c:pt>
                <c:pt idx="78">
                  <c:v>395.59267956067168</c:v>
                </c:pt>
                <c:pt idx="79">
                  <c:v>396.8702274416201</c:v>
                </c:pt>
                <c:pt idx="80">
                  <c:v>398.10476713374339</c:v>
                </c:pt>
                <c:pt idx="81">
                  <c:v>399.29812530920719</c:v>
                </c:pt>
                <c:pt idx="82">
                  <c:v>400.45205256933906</c:v>
                </c:pt>
                <c:pt idx="83">
                  <c:v>401.56822541018488</c:v>
                </c:pt>
                <c:pt idx="84">
                  <c:v>402.64824816303593</c:v>
                </c:pt>
                <c:pt idx="85">
                  <c:v>403.69365490993579</c:v>
                </c:pt>
                <c:pt idx="86">
                  <c:v>404.70591137416415</c:v>
                </c:pt>
                <c:pt idx="87">
                  <c:v>405.68641678569787</c:v>
                </c:pt>
                <c:pt idx="88">
                  <c:v>406.63650572164795</c:v>
                </c:pt>
                <c:pt idx="89">
                  <c:v>407.55744992167143</c:v>
                </c:pt>
                <c:pt idx="90">
                  <c:v>408.45046007836669</c:v>
                </c:pt>
                <c:pt idx="91">
                  <c:v>409.31668760263716</c:v>
                </c:pt>
                <c:pt idx="92">
                  <c:v>410.15722636404001</c:v>
                </c:pt>
                <c:pt idx="93">
                  <c:v>410.97311440610582</c:v>
                </c:pt>
                <c:pt idx="94">
                  <c:v>411.765335636636</c:v>
                </c:pt>
                <c:pt idx="95">
                  <c:v>412.53482149298225</c:v>
                </c:pt>
                <c:pt idx="96">
                  <c:v>413.28245258229646</c:v>
                </c:pt>
                <c:pt idx="97">
                  <c:v>414.00906029675963</c:v>
                </c:pt>
                <c:pt idx="98">
                  <c:v>414.71542840379004</c:v>
                </c:pt>
                <c:pt idx="99">
                  <c:v>415.40229461122533</c:v>
                </c:pt>
                <c:pt idx="100">
                  <c:v>416.07035210748404</c:v>
                </c:pt>
                <c:pt idx="101">
                  <c:v>416.72025107670027</c:v>
                </c:pt>
                <c:pt idx="102">
                  <c:v>417.35260018883929</c:v>
                </c:pt>
                <c:pt idx="103">
                  <c:v>417.96796806478881</c:v>
                </c:pt>
                <c:pt idx="104">
                  <c:v>418.56688471642605</c:v>
                </c:pt>
                <c:pt idx="105">
                  <c:v>419.14984296166216</c:v>
                </c:pt>
                <c:pt idx="106">
                  <c:v>419.71729981446356</c:v>
                </c:pt>
                <c:pt idx="107">
                  <c:v>420.26967784985277</c:v>
                </c:pt>
                <c:pt idx="108">
                  <c:v>420.80736654388028</c:v>
                </c:pt>
                <c:pt idx="109">
                  <c:v>421.33072358857942</c:v>
                </c:pt>
                <c:pt idx="110">
                  <c:v>421.84007618189537</c:v>
                </c:pt>
                <c:pt idx="111">
                  <c:v>422.33572229258948</c:v>
                </c:pt>
                <c:pt idx="112">
                  <c:v>422.81793190012581</c:v>
                </c:pt>
                <c:pt idx="113">
                  <c:v>423.28694820952637</c:v>
                </c:pt>
                <c:pt idx="114">
                  <c:v>423.74298884121049</c:v>
                </c:pt>
                <c:pt idx="115">
                  <c:v>424.18624699581085</c:v>
                </c:pt>
                <c:pt idx="116">
                  <c:v>424.6168925939607</c:v>
                </c:pt>
                <c:pt idx="117">
                  <c:v>425.03507339106176</c:v>
                </c:pt>
                <c:pt idx="118">
                  <c:v>425.44091606703</c:v>
                </c:pt>
                <c:pt idx="119">
                  <c:v>425.83452729101617</c:v>
                </c:pt>
                <c:pt idx="120">
                  <c:v>426.21599476110543</c:v>
                </c:pt>
                <c:pt idx="121">
                  <c:v>426.58538821899066</c:v>
                </c:pt>
                <c:pt idx="122">
                  <c:v>426.9427604396256</c:v>
                </c:pt>
                <c:pt idx="123">
                  <c:v>427.28814819585534</c:v>
                </c:pt>
                <c:pt idx="124">
                  <c:v>427.62157319801588</c:v>
                </c:pt>
                <c:pt idx="125">
                  <c:v>427.94304300852684</c:v>
                </c:pt>
                <c:pt idx="126">
                  <c:v>428.2525519314442</c:v>
                </c:pt>
                <c:pt idx="127">
                  <c:v>428.55008187699713</c:v>
                </c:pt>
                <c:pt idx="128">
                  <c:v>428.83560320110473</c:v>
                </c:pt>
                <c:pt idx="129">
                  <c:v>429.10907551986554</c:v>
                </c:pt>
                <c:pt idx="130">
                  <c:v>429.37044849902145</c:v>
                </c:pt>
                <c:pt idx="131">
                  <c:v>429.61966261840917</c:v>
                </c:pt>
                <c:pt idx="132">
                  <c:v>429.85664991137213</c:v>
                </c:pt>
                <c:pt idx="133">
                  <c:v>430.08133467916593</c:v>
                </c:pt>
                <c:pt idx="134">
                  <c:v>430.29363418033171</c:v>
                </c:pt>
                <c:pt idx="135">
                  <c:v>430.49345929504238</c:v>
                </c:pt>
                <c:pt idx="136">
                  <c:v>430.6807151644428</c:v>
                </c:pt>
                <c:pt idx="137">
                  <c:v>430.85530180494413</c:v>
                </c:pt>
                <c:pt idx="138">
                  <c:v>431.01711469751285</c:v>
                </c:pt>
                <c:pt idx="139">
                  <c:v>431.16604535192675</c:v>
                </c:pt>
                <c:pt idx="140">
                  <c:v>431.30198184601676</c:v>
                </c:pt>
                <c:pt idx="141">
                  <c:v>431.42480933987093</c:v>
                </c:pt>
                <c:pt idx="142">
                  <c:v>431.53441056503482</c:v>
                </c:pt>
                <c:pt idx="143">
                  <c:v>431.63066628867455</c:v>
                </c:pt>
                <c:pt idx="144">
                  <c:v>431.71345575271471</c:v>
                </c:pt>
                <c:pt idx="145">
                  <c:v>431.78265708797443</c:v>
                </c:pt>
                <c:pt idx="146">
                  <c:v>431.83814770324591</c:v>
                </c:pt>
                <c:pt idx="147">
                  <c:v>431.87980464938619</c:v>
                </c:pt>
                <c:pt idx="148">
                  <c:v>431.907504958358</c:v>
                </c:pt>
                <c:pt idx="149">
                  <c:v>431.92112595726309</c:v>
                </c:pt>
                <c:pt idx="150">
                  <c:v>431.92054555734785</c:v>
                </c:pt>
                <c:pt idx="151">
                  <c:v>431.90564251798094</c:v>
                </c:pt>
                <c:pt idx="152">
                  <c:v>431.87629668562317</c:v>
                </c:pt>
                <c:pt idx="153">
                  <c:v>431.83238920774915</c:v>
                </c:pt>
                <c:pt idx="154">
                  <c:v>431.77380272176856</c:v>
                </c:pt>
                <c:pt idx="155">
                  <c:v>431.70042151892068</c:v>
                </c:pt>
                <c:pt idx="156">
                  <c:v>431.61213168313577</c:v>
                </c:pt>
                <c:pt idx="157">
                  <c:v>431.50882120487108</c:v>
                </c:pt>
                <c:pt idx="158">
                  <c:v>431.39038006995105</c:v>
                </c:pt>
                <c:pt idx="159">
                  <c:v>431.25670032334443</c:v>
                </c:pt>
                <c:pt idx="160">
                  <c:v>431.10767610795119</c:v>
                </c:pt>
                <c:pt idx="161">
                  <c:v>430.94320367835581</c:v>
                </c:pt>
                <c:pt idx="162">
                  <c:v>430.76318138954161</c:v>
                </c:pt>
                <c:pt idx="163">
                  <c:v>430.56750966061048</c:v>
                </c:pt>
                <c:pt idx="164">
                  <c:v>430.35609091346277</c:v>
                </c:pt>
                <c:pt idx="165">
                  <c:v>430.12882948644364</c:v>
                </c:pt>
                <c:pt idx="166">
                  <c:v>429.88563152299668</c:v>
                </c:pt>
                <c:pt idx="167">
                  <c:v>429.62640483526678</c:v>
                </c:pt>
                <c:pt idx="168">
                  <c:v>429.35105874269073</c:v>
                </c:pt>
                <c:pt idx="169">
                  <c:v>429.05950388556607</c:v>
                </c:pt>
                <c:pt idx="170">
                  <c:v>428.751652013593</c:v>
                </c:pt>
                <c:pt idx="171">
                  <c:v>428.42741574939276</c:v>
                </c:pt>
                <c:pt idx="172">
                  <c:v>428.08670832701466</c:v>
                </c:pt>
                <c:pt idx="173">
                  <c:v>427.72944330540139</c:v>
                </c:pt>
                <c:pt idx="174">
                  <c:v>427.35553425683344</c:v>
                </c:pt>
                <c:pt idx="175">
                  <c:v>426.96489443038462</c:v>
                </c:pt>
                <c:pt idx="176">
                  <c:v>426.55743639029015</c:v>
                </c:pt>
                <c:pt idx="177">
                  <c:v>426.13307162935376</c:v>
                </c:pt>
                <c:pt idx="178">
                  <c:v>425.69171015730592</c:v>
                </c:pt>
                <c:pt idx="179">
                  <c:v>425.23326006412685</c:v>
                </c:pt>
                <c:pt idx="180">
                  <c:v>424.75762705836956</c:v>
                </c:pt>
                <c:pt idx="181">
                  <c:v>424.26471398043878</c:v>
                </c:pt>
                <c:pt idx="182">
                  <c:v>423.75442029087816</c:v>
                </c:pt>
                <c:pt idx="183">
                  <c:v>423.22664153358744</c:v>
                </c:pt>
                <c:pt idx="184">
                  <c:v>422.68126877405786</c:v>
                </c:pt>
                <c:pt idx="185">
                  <c:v>422.11818801257482</c:v>
                </c:pt>
                <c:pt idx="186">
                  <c:v>421.53727957237652</c:v>
                </c:pt>
                <c:pt idx="187">
                  <c:v>420.9384174628081</c:v>
                </c:pt>
                <c:pt idx="188">
                  <c:v>420.32146871745942</c:v>
                </c:pt>
                <c:pt idx="189">
                  <c:v>419.68629270727706</c:v>
                </c:pt>
                <c:pt idx="190">
                  <c:v>419.03274042860716</c:v>
                </c:pt>
                <c:pt idx="191">
                  <c:v>418.36065376630381</c:v>
                </c:pt>
                <c:pt idx="192">
                  <c:v>417.66986473172568</c:v>
                </c:pt>
                <c:pt idx="193">
                  <c:v>416.96019467577321</c:v>
                </c:pt>
                <c:pt idx="194">
                  <c:v>416.23145347685772</c:v>
                </c:pt>
                <c:pt idx="195">
                  <c:v>415.48343870389215</c:v>
                </c:pt>
                <c:pt idx="196">
                  <c:v>414.71593475421503</c:v>
                </c:pt>
                <c:pt idx="197">
                  <c:v>413.92871196651384</c:v>
                </c:pt>
                <c:pt idx="198">
                  <c:v>413.12152570872274</c:v>
                </c:pt>
                <c:pt idx="199">
                  <c:v>412.29411544090692</c:v>
                </c:pt>
                <c:pt idx="200">
                  <c:v>411.44620375309285</c:v>
                </c:pt>
                <c:pt idx="201">
                  <c:v>410.57749537811662</c:v>
                </c:pt>
                <c:pt idx="202">
                  <c:v>409.68767617942103</c:v>
                </c:pt>
                <c:pt idx="203">
                  <c:v>408.77641211382007</c:v>
                </c:pt>
                <c:pt idx="204">
                  <c:v>407.84334816929163</c:v>
                </c:pt>
                <c:pt idx="205">
                  <c:v>406.88810727768526</c:v>
                </c:pt>
                <c:pt idx="206">
                  <c:v>405.91028920244094</c:v>
                </c:pt>
                <c:pt idx="207">
                  <c:v>404.90946940128725</c:v>
                </c:pt>
                <c:pt idx="208">
                  <c:v>403.88519786389895</c:v>
                </c:pt>
                <c:pt idx="209">
                  <c:v>402.83699792453535</c:v>
                </c:pt>
                <c:pt idx="210">
                  <c:v>401.76436504967836</c:v>
                </c:pt>
                <c:pt idx="211">
                  <c:v>400.66676560060324</c:v>
                </c:pt>
                <c:pt idx="212">
                  <c:v>399.54363557097884</c:v>
                </c:pt>
                <c:pt idx="213">
                  <c:v>398.39437929939311</c:v>
                </c:pt>
                <c:pt idx="214">
                  <c:v>397.21836815690938</c:v>
                </c:pt>
                <c:pt idx="215">
                  <c:v>396.01493920953885</c:v>
                </c:pt>
                <c:pt idx="216">
                  <c:v>394.78339385575458</c:v>
                </c:pt>
                <c:pt idx="217">
                  <c:v>393.52299643890848</c:v>
                </c:pt>
                <c:pt idx="218">
                  <c:v>392.23297283471715</c:v>
                </c:pt>
                <c:pt idx="219">
                  <c:v>390.91250901362912</c:v>
                </c:pt>
                <c:pt idx="220">
                  <c:v>389.56074957824234</c:v>
                </c:pt>
                <c:pt idx="221">
                  <c:v>388.17679627565082</c:v>
                </c:pt>
                <c:pt idx="222">
                  <c:v>386.75970648480319</c:v>
                </c:pt>
                <c:pt idx="223">
                  <c:v>385.3084916788149</c:v>
                </c:pt>
                <c:pt idx="224">
                  <c:v>383.82211586227118</c:v>
                </c:pt>
                <c:pt idx="225">
                  <c:v>382.29949398347492</c:v>
                </c:pt>
                <c:pt idx="226">
                  <c:v>380.73949032173351</c:v>
                </c:pt>
                <c:pt idx="227">
                  <c:v>379.14091684956333</c:v>
                </c:pt>
                <c:pt idx="228">
                  <c:v>377.50253156990499</c:v>
                </c:pt>
                <c:pt idx="229">
                  <c:v>375.82303682829712</c:v>
                </c:pt>
                <c:pt idx="230">
                  <c:v>374.10107760003643</c:v>
                </c:pt>
                <c:pt idx="231">
                  <c:v>372.33523975231026</c:v>
                </c:pt>
                <c:pt idx="232">
                  <c:v>370.5240482813104</c:v>
                </c:pt>
                <c:pt idx="233">
                  <c:v>368.66596552433282</c:v>
                </c:pt>
                <c:pt idx="234">
                  <c:v>366.75938934680931</c:v>
                </c:pt>
                <c:pt idx="235">
                  <c:v>364.80265130439716</c:v>
                </c:pt>
                <c:pt idx="236">
                  <c:v>362.79401477997197</c:v>
                </c:pt>
                <c:pt idx="237">
                  <c:v>360.73167309560762</c:v>
                </c:pt>
                <c:pt idx="238">
                  <c:v>358.61374759961143</c:v>
                </c:pt>
                <c:pt idx="239">
                  <c:v>356.4382857283627</c:v>
                </c:pt>
                <c:pt idx="240">
                  <c:v>354.20325904338097</c:v>
                </c:pt>
                <c:pt idx="241">
                  <c:v>351.90656124310453</c:v>
                </c:pt>
                <c:pt idx="242">
                  <c:v>349.54600614985571</c:v>
                </c:pt>
                <c:pt idx="243">
                  <c:v>347.11932567165644</c:v>
                </c:pt>
                <c:pt idx="244">
                  <c:v>344.62416773907711</c:v>
                </c:pt>
                <c:pt idx="245">
                  <c:v>342.05809421704083</c:v>
                </c:pt>
                <c:pt idx="246">
                  <c:v>339.41857879160727</c:v>
                </c:pt>
                <c:pt idx="247">
                  <c:v>336.70300483177164</c:v>
                </c:pt>
                <c:pt idx="248">
                  <c:v>333.90866322615415</c:v>
                </c:pt>
                <c:pt idx="249">
                  <c:v>331.03275019477076</c:v>
                </c:pt>
                <c:pt idx="250">
                  <c:v>328.07236507569542</c:v>
                </c:pt>
                <c:pt idx="251">
                  <c:v>325.02450808674581</c:v>
                </c:pt>
                <c:pt idx="252">
                  <c:v>321.88607806212076</c:v>
                </c:pt>
                <c:pt idx="253">
                  <c:v>318.65387016404401</c:v>
                </c:pt>
                <c:pt idx="254">
                  <c:v>315.32457356937232</c:v>
                </c:pt>
                <c:pt idx="255">
                  <c:v>311.89476913114578</c:v>
                </c:pt>
                <c:pt idx="256">
                  <c:v>308.36092701517327</c:v>
                </c:pt>
                <c:pt idx="257">
                  <c:v>304.71940431156463</c:v>
                </c:pt>
                <c:pt idx="258">
                  <c:v>300.96644262123993</c:v>
                </c:pt>
                <c:pt idx="259">
                  <c:v>297.09816561737972</c:v>
                </c:pt>
                <c:pt idx="260">
                  <c:v>293.11057658196034</c:v>
                </c:pt>
                <c:pt idx="261">
                  <c:v>288.99955591715405</c:v>
                </c:pt>
                <c:pt idx="262">
                  <c:v>284.76085863172756</c:v>
                </c:pt>
                <c:pt idx="263">
                  <c:v>280.39011180249241</c:v>
                </c:pt>
                <c:pt idx="264">
                  <c:v>275.88281201064228</c:v>
                </c:pt>
                <c:pt idx="265">
                  <c:v>271.23432275310205</c:v>
                </c:pt>
                <c:pt idx="266">
                  <c:v>266.43987182886337</c:v>
                </c:pt>
                <c:pt idx="267">
                  <c:v>261.49454870029473</c:v>
                </c:pt>
                <c:pt idx="268">
                  <c:v>256.39330182940392</c:v>
                </c:pt>
                <c:pt idx="269">
                  <c:v>251.13093598911527</c:v>
                </c:pt>
                <c:pt idx="270">
                  <c:v>245.70210954948539</c:v>
                </c:pt>
                <c:pt idx="271">
                  <c:v>240.10133173893206</c:v>
                </c:pt>
                <c:pt idx="272">
                  <c:v>234.32295988039519</c:v>
                </c:pt>
                <c:pt idx="273">
                  <c:v>228.36119660256384</c:v>
                </c:pt>
                <c:pt idx="274">
                  <c:v>222.21008702589754</c:v>
                </c:pt>
              </c:numCache>
            </c:numRef>
          </c:yVal>
          <c:smooth val="0"/>
          <c:extLst>
            <c:ext xmlns:c16="http://schemas.microsoft.com/office/drawing/2014/chart" uri="{C3380CC4-5D6E-409C-BE32-E72D297353CC}">
              <c16:uniqueId val="{00000000-FD55-4FB4-B378-A6BBC2D733EC}"/>
            </c:ext>
          </c:extLst>
        </c:ser>
        <c:ser>
          <c:idx val="1"/>
          <c:order val="1"/>
          <c:spPr>
            <a:ln w="31750" cap="rnd">
              <a:solidFill>
                <a:schemeClr val="accent2"/>
              </a:solidFill>
              <a:round/>
            </a:ln>
            <a:effectLst/>
          </c:spPr>
          <c:marker>
            <c:symbol val="none"/>
          </c:marker>
          <c:xVal>
            <c:numRef>
              <c:f>'300C'!$O$6:$O$244</c:f>
              <c:numCache>
                <c:formatCode>General</c:formatCode>
                <c:ptCount val="239"/>
                <c:pt idx="0">
                  <c:v>8.1979999999999997E-2</c:v>
                </c:pt>
                <c:pt idx="1">
                  <c:v>8.1979999999999997E-2</c:v>
                </c:pt>
                <c:pt idx="2">
                  <c:v>0.10026</c:v>
                </c:pt>
                <c:pt idx="3">
                  <c:v>0.10026</c:v>
                </c:pt>
                <c:pt idx="4">
                  <c:v>9.0620000000000006E-2</c:v>
                </c:pt>
                <c:pt idx="5">
                  <c:v>9.0620000000000006E-2</c:v>
                </c:pt>
                <c:pt idx="6">
                  <c:v>9.0620000000000006E-2</c:v>
                </c:pt>
                <c:pt idx="7">
                  <c:v>8.7480000000000002E-2</c:v>
                </c:pt>
                <c:pt idx="8">
                  <c:v>8.7480000000000002E-2</c:v>
                </c:pt>
                <c:pt idx="9">
                  <c:v>9.7980000000000012E-2</c:v>
                </c:pt>
                <c:pt idx="10">
                  <c:v>9.7980000000000012E-2</c:v>
                </c:pt>
                <c:pt idx="11">
                  <c:v>9.7980000000000012E-2</c:v>
                </c:pt>
                <c:pt idx="12">
                  <c:v>0.1036</c:v>
                </c:pt>
                <c:pt idx="13">
                  <c:v>0.1036</c:v>
                </c:pt>
                <c:pt idx="14">
                  <c:v>0.10034</c:v>
                </c:pt>
                <c:pt idx="15">
                  <c:v>0.10034</c:v>
                </c:pt>
                <c:pt idx="16">
                  <c:v>0.10034</c:v>
                </c:pt>
                <c:pt idx="17">
                  <c:v>0.13236000000000001</c:v>
                </c:pt>
                <c:pt idx="18">
                  <c:v>0.13236000000000001</c:v>
                </c:pt>
                <c:pt idx="19">
                  <c:v>0.13751999999999998</c:v>
                </c:pt>
                <c:pt idx="20">
                  <c:v>0.13751999999999998</c:v>
                </c:pt>
                <c:pt idx="21">
                  <c:v>0.14530000000000001</c:v>
                </c:pt>
                <c:pt idx="22">
                  <c:v>0.14530000000000001</c:v>
                </c:pt>
                <c:pt idx="23">
                  <c:v>0.14530000000000001</c:v>
                </c:pt>
                <c:pt idx="24">
                  <c:v>0.16142000000000001</c:v>
                </c:pt>
                <c:pt idx="25">
                  <c:v>0.16142000000000001</c:v>
                </c:pt>
                <c:pt idx="26">
                  <c:v>0.20404</c:v>
                </c:pt>
                <c:pt idx="27">
                  <c:v>0.20404</c:v>
                </c:pt>
                <c:pt idx="28">
                  <c:v>0.20404</c:v>
                </c:pt>
                <c:pt idx="29">
                  <c:v>0.21266000000000002</c:v>
                </c:pt>
                <c:pt idx="30">
                  <c:v>0.21266000000000002</c:v>
                </c:pt>
                <c:pt idx="31">
                  <c:v>0.22367999999999999</c:v>
                </c:pt>
                <c:pt idx="32">
                  <c:v>0.22367999999999999</c:v>
                </c:pt>
                <c:pt idx="33">
                  <c:v>0.22367999999999999</c:v>
                </c:pt>
                <c:pt idx="34">
                  <c:v>0.25646000000000002</c:v>
                </c:pt>
                <c:pt idx="35">
                  <c:v>0.25646000000000002</c:v>
                </c:pt>
                <c:pt idx="36">
                  <c:v>0.25216</c:v>
                </c:pt>
                <c:pt idx="37">
                  <c:v>0.25216</c:v>
                </c:pt>
                <c:pt idx="38">
                  <c:v>0.25216</c:v>
                </c:pt>
                <c:pt idx="39">
                  <c:v>0.27073999999999998</c:v>
                </c:pt>
                <c:pt idx="40">
                  <c:v>0.27073999999999998</c:v>
                </c:pt>
                <c:pt idx="41">
                  <c:v>0.27073999999999998</c:v>
                </c:pt>
                <c:pt idx="42">
                  <c:v>0.29362000000000005</c:v>
                </c:pt>
                <c:pt idx="43">
                  <c:v>0.29362000000000005</c:v>
                </c:pt>
                <c:pt idx="44">
                  <c:v>0.33478000000000002</c:v>
                </c:pt>
                <c:pt idx="45">
                  <c:v>0.33478000000000002</c:v>
                </c:pt>
                <c:pt idx="46">
                  <c:v>0.33478000000000002</c:v>
                </c:pt>
                <c:pt idx="47">
                  <c:v>0.33276</c:v>
                </c:pt>
                <c:pt idx="48">
                  <c:v>0.33276</c:v>
                </c:pt>
                <c:pt idx="49">
                  <c:v>0.33276</c:v>
                </c:pt>
                <c:pt idx="50">
                  <c:v>0.33276</c:v>
                </c:pt>
                <c:pt idx="51">
                  <c:v>0.33276</c:v>
                </c:pt>
                <c:pt idx="52">
                  <c:v>0.37941999999999998</c:v>
                </c:pt>
                <c:pt idx="53">
                  <c:v>0.37941999999999998</c:v>
                </c:pt>
                <c:pt idx="54">
                  <c:v>0.40569999999999995</c:v>
                </c:pt>
                <c:pt idx="55">
                  <c:v>0.40569999999999995</c:v>
                </c:pt>
                <c:pt idx="56">
                  <c:v>0.40569999999999995</c:v>
                </c:pt>
                <c:pt idx="57">
                  <c:v>0.41918</c:v>
                </c:pt>
                <c:pt idx="58">
                  <c:v>0.41918</c:v>
                </c:pt>
                <c:pt idx="59">
                  <c:v>0.43887999999999999</c:v>
                </c:pt>
                <c:pt idx="60">
                  <c:v>0.43887999999999999</c:v>
                </c:pt>
                <c:pt idx="61">
                  <c:v>0.43887999999999999</c:v>
                </c:pt>
                <c:pt idx="62">
                  <c:v>0.47487999999999997</c:v>
                </c:pt>
                <c:pt idx="63">
                  <c:v>0.47487999999999997</c:v>
                </c:pt>
                <c:pt idx="64">
                  <c:v>0.50109999999999999</c:v>
                </c:pt>
                <c:pt idx="65">
                  <c:v>0.50109999999999999</c:v>
                </c:pt>
                <c:pt idx="66">
                  <c:v>0.50109999999999999</c:v>
                </c:pt>
                <c:pt idx="67">
                  <c:v>0.55726000000000009</c:v>
                </c:pt>
                <c:pt idx="68">
                  <c:v>0.55726000000000009</c:v>
                </c:pt>
                <c:pt idx="69">
                  <c:v>0.60333999999999999</c:v>
                </c:pt>
                <c:pt idx="70">
                  <c:v>0.60333999999999999</c:v>
                </c:pt>
                <c:pt idx="71">
                  <c:v>0.60333999999999999</c:v>
                </c:pt>
                <c:pt idx="72">
                  <c:v>0.70624000000000009</c:v>
                </c:pt>
                <c:pt idx="73">
                  <c:v>0.70624000000000009</c:v>
                </c:pt>
                <c:pt idx="74">
                  <c:v>0.80052000000000001</c:v>
                </c:pt>
                <c:pt idx="75">
                  <c:v>0.80052000000000001</c:v>
                </c:pt>
                <c:pt idx="76">
                  <c:v>0.80052000000000001</c:v>
                </c:pt>
                <c:pt idx="77">
                  <c:v>0.91144000000000003</c:v>
                </c:pt>
                <c:pt idx="78">
                  <c:v>0.91144000000000003</c:v>
                </c:pt>
                <c:pt idx="79">
                  <c:v>1.0199799999999999</c:v>
                </c:pt>
                <c:pt idx="80">
                  <c:v>1.0199799999999999</c:v>
                </c:pt>
                <c:pt idx="81">
                  <c:v>1.0199799999999999</c:v>
                </c:pt>
                <c:pt idx="82">
                  <c:v>1.1612</c:v>
                </c:pt>
                <c:pt idx="83">
                  <c:v>1.1612</c:v>
                </c:pt>
                <c:pt idx="84">
                  <c:v>1.2590000000000001</c:v>
                </c:pt>
                <c:pt idx="85">
                  <c:v>1.2590000000000001</c:v>
                </c:pt>
                <c:pt idx="86">
                  <c:v>1.2590000000000001</c:v>
                </c:pt>
                <c:pt idx="87">
                  <c:v>1.4323399999999999</c:v>
                </c:pt>
                <c:pt idx="88">
                  <c:v>1.4323399999999999</c:v>
                </c:pt>
                <c:pt idx="89">
                  <c:v>1.5205</c:v>
                </c:pt>
                <c:pt idx="90">
                  <c:v>1.5205</c:v>
                </c:pt>
                <c:pt idx="91">
                  <c:v>1.5205</c:v>
                </c:pt>
                <c:pt idx="92">
                  <c:v>1.6615399999999998</c:v>
                </c:pt>
                <c:pt idx="93">
                  <c:v>1.6615399999999998</c:v>
                </c:pt>
                <c:pt idx="94">
                  <c:v>1.7836399999999999</c:v>
                </c:pt>
                <c:pt idx="95">
                  <c:v>1.7836399999999999</c:v>
                </c:pt>
                <c:pt idx="96">
                  <c:v>1.7836399999999999</c:v>
                </c:pt>
                <c:pt idx="97">
                  <c:v>1.9288000000000001</c:v>
                </c:pt>
                <c:pt idx="98">
                  <c:v>1.9288000000000001</c:v>
                </c:pt>
                <c:pt idx="99">
                  <c:v>2.0206</c:v>
                </c:pt>
                <c:pt idx="100">
                  <c:v>2.0206</c:v>
                </c:pt>
                <c:pt idx="101">
                  <c:v>2.0206</c:v>
                </c:pt>
                <c:pt idx="102">
                  <c:v>2.1684000000000001</c:v>
                </c:pt>
                <c:pt idx="103">
                  <c:v>2.1684000000000001</c:v>
                </c:pt>
                <c:pt idx="104">
                  <c:v>2.1684000000000001</c:v>
                </c:pt>
                <c:pt idx="105">
                  <c:v>2.3460199999999998</c:v>
                </c:pt>
                <c:pt idx="106">
                  <c:v>2.3460199999999998</c:v>
                </c:pt>
                <c:pt idx="107">
                  <c:v>2.3460199999999998</c:v>
                </c:pt>
                <c:pt idx="108">
                  <c:v>2.4926200000000001</c:v>
                </c:pt>
                <c:pt idx="109">
                  <c:v>2.4926200000000001</c:v>
                </c:pt>
                <c:pt idx="110">
                  <c:v>2.4926200000000001</c:v>
                </c:pt>
                <c:pt idx="111">
                  <c:v>2.6377999999999999</c:v>
                </c:pt>
                <c:pt idx="112">
                  <c:v>2.6377999999999999</c:v>
                </c:pt>
                <c:pt idx="113">
                  <c:v>2.7502999999999997</c:v>
                </c:pt>
                <c:pt idx="114">
                  <c:v>2.7502999999999997</c:v>
                </c:pt>
                <c:pt idx="115">
                  <c:v>2.7502999999999997</c:v>
                </c:pt>
                <c:pt idx="116">
                  <c:v>2.9034799999999996</c:v>
                </c:pt>
                <c:pt idx="117">
                  <c:v>2.9034799999999996</c:v>
                </c:pt>
                <c:pt idx="118">
                  <c:v>2.9034799999999996</c:v>
                </c:pt>
                <c:pt idx="119">
                  <c:v>2.9034799999999996</c:v>
                </c:pt>
                <c:pt idx="120">
                  <c:v>3.10358</c:v>
                </c:pt>
                <c:pt idx="121">
                  <c:v>3.10358</c:v>
                </c:pt>
                <c:pt idx="122">
                  <c:v>3.18994</c:v>
                </c:pt>
                <c:pt idx="123">
                  <c:v>3.18994</c:v>
                </c:pt>
                <c:pt idx="124">
                  <c:v>3.18994</c:v>
                </c:pt>
                <c:pt idx="125">
                  <c:v>3.3428599999999999</c:v>
                </c:pt>
                <c:pt idx="126">
                  <c:v>3.3428599999999999</c:v>
                </c:pt>
                <c:pt idx="127">
                  <c:v>3.3428599999999999</c:v>
                </c:pt>
                <c:pt idx="128">
                  <c:v>3.5204200000000001</c:v>
                </c:pt>
                <c:pt idx="129">
                  <c:v>3.5204200000000001</c:v>
                </c:pt>
                <c:pt idx="130">
                  <c:v>3.6129399999999996</c:v>
                </c:pt>
                <c:pt idx="131">
                  <c:v>3.6129399999999996</c:v>
                </c:pt>
                <c:pt idx="132">
                  <c:v>3.6129399999999996</c:v>
                </c:pt>
                <c:pt idx="133">
                  <c:v>3.76898</c:v>
                </c:pt>
                <c:pt idx="134">
                  <c:v>3.76898</c:v>
                </c:pt>
                <c:pt idx="135">
                  <c:v>3.8715600000000001</c:v>
                </c:pt>
                <c:pt idx="136">
                  <c:v>3.8715600000000001</c:v>
                </c:pt>
                <c:pt idx="137">
                  <c:v>3.8715600000000001</c:v>
                </c:pt>
                <c:pt idx="138">
                  <c:v>4.0346799999999998</c:v>
                </c:pt>
                <c:pt idx="139">
                  <c:v>4.0346799999999998</c:v>
                </c:pt>
                <c:pt idx="140">
                  <c:v>4.0346799999999998</c:v>
                </c:pt>
                <c:pt idx="141">
                  <c:v>4.1875399999999994</c:v>
                </c:pt>
                <c:pt idx="142">
                  <c:v>4.1875399999999994</c:v>
                </c:pt>
                <c:pt idx="143">
                  <c:v>4.3071799999999998</c:v>
                </c:pt>
                <c:pt idx="144">
                  <c:v>4.3071799999999998</c:v>
                </c:pt>
                <c:pt idx="145">
                  <c:v>4.3071799999999998</c:v>
                </c:pt>
                <c:pt idx="146">
                  <c:v>4.4584599999999996</c:v>
                </c:pt>
                <c:pt idx="147">
                  <c:v>4.4584599999999996</c:v>
                </c:pt>
                <c:pt idx="148">
                  <c:v>4.4584599999999996</c:v>
                </c:pt>
                <c:pt idx="149">
                  <c:v>4.6304400000000001</c:v>
                </c:pt>
                <c:pt idx="150">
                  <c:v>4.6304400000000001</c:v>
                </c:pt>
                <c:pt idx="151">
                  <c:v>4.7314599999999993</c:v>
                </c:pt>
                <c:pt idx="152">
                  <c:v>4.7314599999999993</c:v>
                </c:pt>
                <c:pt idx="153">
                  <c:v>4.7314599999999993</c:v>
                </c:pt>
                <c:pt idx="154">
                  <c:v>4.8898999999999999</c:v>
                </c:pt>
                <c:pt idx="155">
                  <c:v>4.8898999999999999</c:v>
                </c:pt>
                <c:pt idx="156">
                  <c:v>4.9932600000000003</c:v>
                </c:pt>
                <c:pt idx="157">
                  <c:v>4.9932600000000003</c:v>
                </c:pt>
                <c:pt idx="158">
                  <c:v>4.9932600000000003</c:v>
                </c:pt>
                <c:pt idx="159">
                  <c:v>5.1557200000000005</c:v>
                </c:pt>
                <c:pt idx="160">
                  <c:v>5.1557200000000005</c:v>
                </c:pt>
                <c:pt idx="161">
                  <c:v>5.2583000000000002</c:v>
                </c:pt>
                <c:pt idx="162">
                  <c:v>5.2583000000000002</c:v>
                </c:pt>
                <c:pt idx="163">
                  <c:v>5.2583000000000002</c:v>
                </c:pt>
                <c:pt idx="164">
                  <c:v>5.4146000000000001</c:v>
                </c:pt>
                <c:pt idx="165">
                  <c:v>5.4146000000000001</c:v>
                </c:pt>
                <c:pt idx="166">
                  <c:v>5.4146000000000001</c:v>
                </c:pt>
                <c:pt idx="167">
                  <c:v>5.5847599999999993</c:v>
                </c:pt>
                <c:pt idx="168">
                  <c:v>5.5847599999999993</c:v>
                </c:pt>
                <c:pt idx="169">
                  <c:v>5.5847599999999993</c:v>
                </c:pt>
                <c:pt idx="170">
                  <c:v>5.7412200000000002</c:v>
                </c:pt>
                <c:pt idx="171">
                  <c:v>5.7412200000000002</c:v>
                </c:pt>
                <c:pt idx="172">
                  <c:v>5.8582800000000006</c:v>
                </c:pt>
                <c:pt idx="173">
                  <c:v>5.8582800000000006</c:v>
                </c:pt>
                <c:pt idx="174">
                  <c:v>5.8582800000000006</c:v>
                </c:pt>
                <c:pt idx="175">
                  <c:v>6.0110399999999995</c:v>
                </c:pt>
                <c:pt idx="176">
                  <c:v>6.0110399999999995</c:v>
                </c:pt>
                <c:pt idx="177">
                  <c:v>6.0110399999999995</c:v>
                </c:pt>
                <c:pt idx="178">
                  <c:v>6.1931199999999995</c:v>
                </c:pt>
                <c:pt idx="179">
                  <c:v>6.1931199999999995</c:v>
                </c:pt>
                <c:pt idx="180">
                  <c:v>6.2886399999999991</c:v>
                </c:pt>
                <c:pt idx="181">
                  <c:v>6.2886399999999991</c:v>
                </c:pt>
                <c:pt idx="182">
                  <c:v>6.2886399999999991</c:v>
                </c:pt>
                <c:pt idx="183">
                  <c:v>6.4607800000000006</c:v>
                </c:pt>
                <c:pt idx="184">
                  <c:v>6.4607800000000006</c:v>
                </c:pt>
                <c:pt idx="185">
                  <c:v>6.4607800000000006</c:v>
                </c:pt>
                <c:pt idx="186">
                  <c:v>6.6267399999999999</c:v>
                </c:pt>
                <c:pt idx="187">
                  <c:v>6.6267399999999999</c:v>
                </c:pt>
                <c:pt idx="188">
                  <c:v>6.6267399999999999</c:v>
                </c:pt>
                <c:pt idx="189">
                  <c:v>6.7945799999999998</c:v>
                </c:pt>
                <c:pt idx="190">
                  <c:v>6.7945799999999998</c:v>
                </c:pt>
                <c:pt idx="191">
                  <c:v>6.905219999999999</c:v>
                </c:pt>
                <c:pt idx="192">
                  <c:v>6.905219999999999</c:v>
                </c:pt>
                <c:pt idx="193">
                  <c:v>6.905219999999999</c:v>
                </c:pt>
                <c:pt idx="194">
                  <c:v>7.0651799999999998</c:v>
                </c:pt>
                <c:pt idx="195">
                  <c:v>7.0651799999999998</c:v>
                </c:pt>
                <c:pt idx="196">
                  <c:v>7.1925199999999991</c:v>
                </c:pt>
                <c:pt idx="197">
                  <c:v>7.1925199999999991</c:v>
                </c:pt>
                <c:pt idx="198">
                  <c:v>7.1925199999999991</c:v>
                </c:pt>
                <c:pt idx="199">
                  <c:v>7.341359999999999</c:v>
                </c:pt>
                <c:pt idx="200">
                  <c:v>7.341359999999999</c:v>
                </c:pt>
                <c:pt idx="201">
                  <c:v>7.341359999999999</c:v>
                </c:pt>
                <c:pt idx="202">
                  <c:v>7.5385000000000009</c:v>
                </c:pt>
                <c:pt idx="203">
                  <c:v>7.5385000000000009</c:v>
                </c:pt>
                <c:pt idx="204">
                  <c:v>7.5385000000000009</c:v>
                </c:pt>
                <c:pt idx="205">
                  <c:v>7.70648</c:v>
                </c:pt>
                <c:pt idx="206">
                  <c:v>7.70648</c:v>
                </c:pt>
                <c:pt idx="207">
                  <c:v>7.8192999999999993</c:v>
                </c:pt>
                <c:pt idx="208">
                  <c:v>7.8192999999999993</c:v>
                </c:pt>
                <c:pt idx="209">
                  <c:v>7.8192999999999993</c:v>
                </c:pt>
                <c:pt idx="210">
                  <c:v>7.9983200000000005</c:v>
                </c:pt>
                <c:pt idx="211">
                  <c:v>7.9983200000000005</c:v>
                </c:pt>
              </c:numCache>
            </c:numRef>
          </c:xVal>
          <c:yVal>
            <c:numRef>
              <c:f>'300C'!$P$6:$P$244</c:f>
              <c:numCache>
                <c:formatCode>General</c:formatCode>
                <c:ptCount val="239"/>
                <c:pt idx="0">
                  <c:v>27.279982743744608</c:v>
                </c:pt>
                <c:pt idx="1">
                  <c:v>35.825064710957719</c:v>
                </c:pt>
                <c:pt idx="2">
                  <c:v>44.805867126833469</c:v>
                </c:pt>
                <c:pt idx="3">
                  <c:v>54.797238999137186</c:v>
                </c:pt>
                <c:pt idx="4">
                  <c:v>65.124029335634162</c:v>
                </c:pt>
                <c:pt idx="5">
                  <c:v>76.076358930112164</c:v>
                </c:pt>
                <c:pt idx="6">
                  <c:v>85.996548748921484</c:v>
                </c:pt>
                <c:pt idx="7">
                  <c:v>96.480802415875743</c:v>
                </c:pt>
                <c:pt idx="8">
                  <c:v>107.8009059534081</c:v>
                </c:pt>
                <c:pt idx="9">
                  <c:v>118.73597929249352</c:v>
                </c:pt>
                <c:pt idx="10">
                  <c:v>129.74331320103536</c:v>
                </c:pt>
                <c:pt idx="11">
                  <c:v>140.86281276962899</c:v>
                </c:pt>
                <c:pt idx="12">
                  <c:v>152.97562553925798</c:v>
                </c:pt>
                <c:pt idx="13">
                  <c:v>164.57722174288179</c:v>
                </c:pt>
                <c:pt idx="14">
                  <c:v>176.00841242450386</c:v>
                </c:pt>
                <c:pt idx="15">
                  <c:v>187.70383951682484</c:v>
                </c:pt>
                <c:pt idx="16">
                  <c:v>200.70966350301984</c:v>
                </c:pt>
                <c:pt idx="17">
                  <c:v>212.62187230371009</c:v>
                </c:pt>
                <c:pt idx="18">
                  <c:v>224.29249352890423</c:v>
                </c:pt>
                <c:pt idx="19">
                  <c:v>236.76445211389128</c:v>
                </c:pt>
                <c:pt idx="20">
                  <c:v>250.20168248490077</c:v>
                </c:pt>
                <c:pt idx="21">
                  <c:v>262.32420189818811</c:v>
                </c:pt>
                <c:pt idx="22">
                  <c:v>274.31082830025883</c:v>
                </c:pt>
                <c:pt idx="23">
                  <c:v>287.17213114754099</c:v>
                </c:pt>
                <c:pt idx="24">
                  <c:v>300.47670405521995</c:v>
                </c:pt>
                <c:pt idx="25">
                  <c:v>313.11367558239863</c:v>
                </c:pt>
                <c:pt idx="26">
                  <c:v>325.73554788610869</c:v>
                </c:pt>
                <c:pt idx="27">
                  <c:v>338.97864538395169</c:v>
                </c:pt>
                <c:pt idx="28">
                  <c:v>352.64020707506472</c:v>
                </c:pt>
                <c:pt idx="29">
                  <c:v>365.42062122519411</c:v>
                </c:pt>
                <c:pt idx="30">
                  <c:v>378.37575496117341</c:v>
                </c:pt>
                <c:pt idx="31">
                  <c:v>392.80306298533219</c:v>
                </c:pt>
                <c:pt idx="32">
                  <c:v>406.16264020707507</c:v>
                </c:pt>
                <c:pt idx="33">
                  <c:v>418.91716997411561</c:v>
                </c:pt>
                <c:pt idx="34">
                  <c:v>432.38567730802419</c:v>
                </c:pt>
                <c:pt idx="35">
                  <c:v>446.8658326143227</c:v>
                </c:pt>
                <c:pt idx="36">
                  <c:v>460.11863675582401</c:v>
                </c:pt>
                <c:pt idx="37">
                  <c:v>473.12230371009485</c:v>
                </c:pt>
                <c:pt idx="38">
                  <c:v>486.57031924072476</c:v>
                </c:pt>
                <c:pt idx="39">
                  <c:v>501.50237273511647</c:v>
                </c:pt>
                <c:pt idx="40">
                  <c:v>514.70232959447799</c:v>
                </c:pt>
                <c:pt idx="41">
                  <c:v>527.90875754961166</c:v>
                </c:pt>
                <c:pt idx="42">
                  <c:v>541.67062122519417</c:v>
                </c:pt>
                <c:pt idx="43">
                  <c:v>556.43550474547021</c:v>
                </c:pt>
                <c:pt idx="44">
                  <c:v>569.83822260569457</c:v>
                </c:pt>
                <c:pt idx="45">
                  <c:v>583.19348576358925</c:v>
                </c:pt>
                <c:pt idx="46">
                  <c:v>597.22821397756684</c:v>
                </c:pt>
                <c:pt idx="47">
                  <c:v>611.45599654874889</c:v>
                </c:pt>
                <c:pt idx="48">
                  <c:v>624.71311475409834</c:v>
                </c:pt>
                <c:pt idx="49">
                  <c:v>638.27437446074202</c:v>
                </c:pt>
                <c:pt idx="50">
                  <c:v>652.22605694564277</c:v>
                </c:pt>
                <c:pt idx="51">
                  <c:v>666.49266609145809</c:v>
                </c:pt>
                <c:pt idx="52">
                  <c:v>679.56751509922344</c:v>
                </c:pt>
                <c:pt idx="53">
                  <c:v>692.6455996548749</c:v>
                </c:pt>
                <c:pt idx="54">
                  <c:v>707.14516824848999</c:v>
                </c:pt>
                <c:pt idx="55">
                  <c:v>720.19089732528039</c:v>
                </c:pt>
                <c:pt idx="56">
                  <c:v>733.02523727351161</c:v>
                </c:pt>
                <c:pt idx="57">
                  <c:v>745.61475409836055</c:v>
                </c:pt>
                <c:pt idx="58">
                  <c:v>759.27955133735975</c:v>
                </c:pt>
                <c:pt idx="59">
                  <c:v>771.47217428817942</c:v>
                </c:pt>
                <c:pt idx="60">
                  <c:v>783.14063848144951</c:v>
                </c:pt>
                <c:pt idx="61">
                  <c:v>794.74870578084551</c:v>
                </c:pt>
                <c:pt idx="62">
                  <c:v>807.08477135461601</c:v>
                </c:pt>
                <c:pt idx="63">
                  <c:v>817.51402070750646</c:v>
                </c:pt>
                <c:pt idx="64">
                  <c:v>827.22929249352887</c:v>
                </c:pt>
                <c:pt idx="65">
                  <c:v>836.47864538395163</c:v>
                </c:pt>
                <c:pt idx="66">
                  <c:v>845.49072476272647</c:v>
                </c:pt>
                <c:pt idx="67">
                  <c:v>852.53774805867124</c:v>
                </c:pt>
                <c:pt idx="68">
                  <c:v>858.56018119068165</c:v>
                </c:pt>
                <c:pt idx="69">
                  <c:v>863.91716997411561</c:v>
                </c:pt>
                <c:pt idx="70">
                  <c:v>867.98101811906815</c:v>
                </c:pt>
                <c:pt idx="71">
                  <c:v>871.59404659188965</c:v>
                </c:pt>
                <c:pt idx="72">
                  <c:v>874.27739430543568</c:v>
                </c:pt>
                <c:pt idx="73">
                  <c:v>876.08930112165649</c:v>
                </c:pt>
                <c:pt idx="74">
                  <c:v>877.05025884383087</c:v>
                </c:pt>
                <c:pt idx="75">
                  <c:v>877.24331320103533</c:v>
                </c:pt>
                <c:pt idx="76">
                  <c:v>876.65552200172567</c:v>
                </c:pt>
                <c:pt idx="77">
                  <c:v>875.35051768766175</c:v>
                </c:pt>
                <c:pt idx="78">
                  <c:v>874.06708369283854</c:v>
                </c:pt>
                <c:pt idx="79">
                  <c:v>872.26488352027604</c:v>
                </c:pt>
                <c:pt idx="80">
                  <c:v>870.33649698015529</c:v>
                </c:pt>
                <c:pt idx="81">
                  <c:v>868.41566005176878</c:v>
                </c:pt>
                <c:pt idx="82">
                  <c:v>866.88955996548748</c:v>
                </c:pt>
                <c:pt idx="83">
                  <c:v>865.12618636755815</c:v>
                </c:pt>
                <c:pt idx="84">
                  <c:v>862.99288179465054</c:v>
                </c:pt>
                <c:pt idx="85">
                  <c:v>860.02372735116478</c:v>
                </c:pt>
                <c:pt idx="86">
                  <c:v>859.75301984469365</c:v>
                </c:pt>
                <c:pt idx="87">
                  <c:v>857.20017256255392</c:v>
                </c:pt>
                <c:pt idx="88">
                  <c:v>855.87899050905958</c:v>
                </c:pt>
                <c:pt idx="89">
                  <c:v>853.05759275237278</c:v>
                </c:pt>
                <c:pt idx="90">
                  <c:v>852.64020707506472</c:v>
                </c:pt>
                <c:pt idx="91">
                  <c:v>850.76035375323556</c:v>
                </c:pt>
                <c:pt idx="92">
                  <c:v>849.0228645383952</c:v>
                </c:pt>
                <c:pt idx="93">
                  <c:v>846.27588438308885</c:v>
                </c:pt>
                <c:pt idx="94">
                  <c:v>846.0375323554789</c:v>
                </c:pt>
                <c:pt idx="95">
                  <c:v>844.256902502157</c:v>
                </c:pt>
                <c:pt idx="96">
                  <c:v>842.41911130284723</c:v>
                </c:pt>
                <c:pt idx="97">
                  <c:v>839.86087144089731</c:v>
                </c:pt>
                <c:pt idx="98">
                  <c:v>839.64732528041407</c:v>
                </c:pt>
                <c:pt idx="99">
                  <c:v>837.85267471958582</c:v>
                </c:pt>
                <c:pt idx="100">
                  <c:v>836.47756686798959</c:v>
                </c:pt>
                <c:pt idx="101">
                  <c:v>834.62251941328725</c:v>
                </c:pt>
                <c:pt idx="102">
                  <c:v>833.77480586712682</c:v>
                </c:pt>
                <c:pt idx="103">
                  <c:v>832.0114322691976</c:v>
                </c:pt>
                <c:pt idx="104">
                  <c:v>830.58239861949949</c:v>
                </c:pt>
                <c:pt idx="105">
                  <c:v>828.88697152717862</c:v>
                </c:pt>
                <c:pt idx="106">
                  <c:v>827.93572044866266</c:v>
                </c:pt>
                <c:pt idx="107">
                  <c:v>826.82592752372739</c:v>
                </c:pt>
                <c:pt idx="108">
                  <c:v>824.16199309749788</c:v>
                </c:pt>
                <c:pt idx="109">
                  <c:v>823.9743313201036</c:v>
                </c:pt>
                <c:pt idx="110">
                  <c:v>822.40401207937873</c:v>
                </c:pt>
                <c:pt idx="111">
                  <c:v>821.12920621225192</c:v>
                </c:pt>
                <c:pt idx="112">
                  <c:v>818.83196721311469</c:v>
                </c:pt>
                <c:pt idx="113">
                  <c:v>818.31967213114751</c:v>
                </c:pt>
                <c:pt idx="114">
                  <c:v>817.23899913718719</c:v>
                </c:pt>
                <c:pt idx="115">
                  <c:v>815.2728645383952</c:v>
                </c:pt>
                <c:pt idx="116">
                  <c:v>812.55500431406381</c:v>
                </c:pt>
                <c:pt idx="117">
                  <c:v>812.55069025021578</c:v>
                </c:pt>
                <c:pt idx="118">
                  <c:v>811.11087144089731</c:v>
                </c:pt>
                <c:pt idx="119">
                  <c:v>809.58369283865397</c:v>
                </c:pt>
                <c:pt idx="120">
                  <c:v>807.50862812769628</c:v>
                </c:pt>
                <c:pt idx="121">
                  <c:v>807.06643658326141</c:v>
                </c:pt>
                <c:pt idx="122">
                  <c:v>805.60504745470234</c:v>
                </c:pt>
                <c:pt idx="123">
                  <c:v>803.75754961173425</c:v>
                </c:pt>
                <c:pt idx="124">
                  <c:v>802.01035375323556</c:v>
                </c:pt>
                <c:pt idx="125">
                  <c:v>801.0591026747195</c:v>
                </c:pt>
                <c:pt idx="126">
                  <c:v>799.89861949956867</c:v>
                </c:pt>
                <c:pt idx="127">
                  <c:v>797.77070750647101</c:v>
                </c:pt>
                <c:pt idx="128">
                  <c:v>796.54551337359794</c:v>
                </c:pt>
                <c:pt idx="129">
                  <c:v>795.93507333908542</c:v>
                </c:pt>
                <c:pt idx="130">
                  <c:v>794.30651423641064</c:v>
                </c:pt>
                <c:pt idx="131">
                  <c:v>791.59620362381361</c:v>
                </c:pt>
                <c:pt idx="132">
                  <c:v>790.93615185504746</c:v>
                </c:pt>
                <c:pt idx="133">
                  <c:v>789.81449525452979</c:v>
                </c:pt>
                <c:pt idx="134">
                  <c:v>787.61540120793791</c:v>
                </c:pt>
                <c:pt idx="135">
                  <c:v>785.29443485763591</c:v>
                </c:pt>
                <c:pt idx="136">
                  <c:v>784.5114322691976</c:v>
                </c:pt>
                <c:pt idx="137">
                  <c:v>783.25388265746324</c:v>
                </c:pt>
                <c:pt idx="138">
                  <c:v>781.54551337359794</c:v>
                </c:pt>
                <c:pt idx="139">
                  <c:v>778.54939603106118</c:v>
                </c:pt>
                <c:pt idx="140">
                  <c:v>778.46958584987055</c:v>
                </c:pt>
                <c:pt idx="141">
                  <c:v>776.69542709232098</c:v>
                </c:pt>
                <c:pt idx="142">
                  <c:v>774.98921484037965</c:v>
                </c:pt>
                <c:pt idx="143">
                  <c:v>772.16350301984471</c:v>
                </c:pt>
                <c:pt idx="144">
                  <c:v>771.40530629853311</c:v>
                </c:pt>
                <c:pt idx="145">
                  <c:v>769.43485763589297</c:v>
                </c:pt>
                <c:pt idx="146">
                  <c:v>767.12791199309743</c:v>
                </c:pt>
                <c:pt idx="147">
                  <c:v>765.23188093183785</c:v>
                </c:pt>
                <c:pt idx="148">
                  <c:v>764.24611734253665</c:v>
                </c:pt>
                <c:pt idx="149">
                  <c:v>762.13869715271778</c:v>
                </c:pt>
                <c:pt idx="150">
                  <c:v>760.42924935289045</c:v>
                </c:pt>
                <c:pt idx="151">
                  <c:v>758.13093183779119</c:v>
                </c:pt>
                <c:pt idx="152">
                  <c:v>757.44499568593608</c:v>
                </c:pt>
                <c:pt idx="153">
                  <c:v>755.33541846419325</c:v>
                </c:pt>
                <c:pt idx="154">
                  <c:v>752.63589301121658</c:v>
                </c:pt>
                <c:pt idx="155">
                  <c:v>751.72454702329594</c:v>
                </c:pt>
                <c:pt idx="156">
                  <c:v>750.39257981018113</c:v>
                </c:pt>
                <c:pt idx="157">
                  <c:v>747.92062122519405</c:v>
                </c:pt>
                <c:pt idx="158">
                  <c:v>745.38179465056089</c:v>
                </c:pt>
                <c:pt idx="159">
                  <c:v>744.49956859361509</c:v>
                </c:pt>
                <c:pt idx="160">
                  <c:v>742.84512510785157</c:v>
                </c:pt>
                <c:pt idx="161">
                  <c:v>740.89624676445203</c:v>
                </c:pt>
                <c:pt idx="162">
                  <c:v>738.06190681622093</c:v>
                </c:pt>
                <c:pt idx="163">
                  <c:v>737.31773080241578</c:v>
                </c:pt>
                <c:pt idx="164">
                  <c:v>735.42817083692842</c:v>
                </c:pt>
                <c:pt idx="165">
                  <c:v>733.19779982743751</c:v>
                </c:pt>
                <c:pt idx="166">
                  <c:v>730.28041415012933</c:v>
                </c:pt>
                <c:pt idx="167">
                  <c:v>729.46182053494385</c:v>
                </c:pt>
                <c:pt idx="168">
                  <c:v>726.9025021570319</c:v>
                </c:pt>
                <c:pt idx="169">
                  <c:v>724.60849870578079</c:v>
                </c:pt>
                <c:pt idx="170">
                  <c:v>722.30586712683339</c:v>
                </c:pt>
                <c:pt idx="171">
                  <c:v>720.83908541846415</c:v>
                </c:pt>
                <c:pt idx="172">
                  <c:v>718.3800690250215</c:v>
                </c:pt>
                <c:pt idx="173">
                  <c:v>715.86820534943922</c:v>
                </c:pt>
                <c:pt idx="174">
                  <c:v>713.87834339948233</c:v>
                </c:pt>
                <c:pt idx="175">
                  <c:v>712.16242450388268</c:v>
                </c:pt>
                <c:pt idx="176">
                  <c:v>709.65918895599646</c:v>
                </c:pt>
                <c:pt idx="177">
                  <c:v>706.070966350302</c:v>
                </c:pt>
                <c:pt idx="178">
                  <c:v>704.97842968075918</c:v>
                </c:pt>
                <c:pt idx="179">
                  <c:v>702.63912855910257</c:v>
                </c:pt>
                <c:pt idx="180">
                  <c:v>699.97411561691104</c:v>
                </c:pt>
                <c:pt idx="181">
                  <c:v>696.44197584124242</c:v>
                </c:pt>
                <c:pt idx="182">
                  <c:v>695.06794650560823</c:v>
                </c:pt>
                <c:pt idx="183">
                  <c:v>692.65207075064711</c:v>
                </c:pt>
                <c:pt idx="184">
                  <c:v>690.0485332182916</c:v>
                </c:pt>
                <c:pt idx="185">
                  <c:v>686.66415012942184</c:v>
                </c:pt>
                <c:pt idx="186">
                  <c:v>684.89646246764448</c:v>
                </c:pt>
                <c:pt idx="187">
                  <c:v>682.14193270060389</c:v>
                </c:pt>
                <c:pt idx="188">
                  <c:v>679.50603968938742</c:v>
                </c:pt>
                <c:pt idx="189">
                  <c:v>676.19176013805009</c:v>
                </c:pt>
                <c:pt idx="190">
                  <c:v>674.34318377911984</c:v>
                </c:pt>
                <c:pt idx="191">
                  <c:v>671.11518550474545</c:v>
                </c:pt>
                <c:pt idx="192">
                  <c:v>667.58520276100091</c:v>
                </c:pt>
                <c:pt idx="193">
                  <c:v>665.07333908541841</c:v>
                </c:pt>
                <c:pt idx="194">
                  <c:v>662.49029335634157</c:v>
                </c:pt>
                <c:pt idx="195">
                  <c:v>658.91285591026747</c:v>
                </c:pt>
                <c:pt idx="196">
                  <c:v>655.20923209663499</c:v>
                </c:pt>
                <c:pt idx="197">
                  <c:v>652.78904227782562</c:v>
                </c:pt>
                <c:pt idx="198">
                  <c:v>649.84792924935289</c:v>
                </c:pt>
                <c:pt idx="199">
                  <c:v>646.25</c:v>
                </c:pt>
                <c:pt idx="200">
                  <c:v>641.4991371872303</c:v>
                </c:pt>
                <c:pt idx="201">
                  <c:v>639.77135461604837</c:v>
                </c:pt>
                <c:pt idx="202">
                  <c:v>636.3837359792924</c:v>
                </c:pt>
                <c:pt idx="203">
                  <c:v>632.39322691975838</c:v>
                </c:pt>
                <c:pt idx="204">
                  <c:v>627.52264883520286</c:v>
                </c:pt>
                <c:pt idx="205">
                  <c:v>624.21591889559966</c:v>
                </c:pt>
                <c:pt idx="206">
                  <c:v>620.28688524590166</c:v>
                </c:pt>
                <c:pt idx="207">
                  <c:v>615.86173425366701</c:v>
                </c:pt>
                <c:pt idx="208">
                  <c:v>609.21699741156169</c:v>
                </c:pt>
                <c:pt idx="209">
                  <c:v>603.3552631578948</c:v>
                </c:pt>
                <c:pt idx="210">
                  <c:v>594.97303710094911</c:v>
                </c:pt>
                <c:pt idx="211">
                  <c:v>569.60849870578079</c:v>
                </c:pt>
              </c:numCache>
            </c:numRef>
          </c:yVal>
          <c:smooth val="0"/>
          <c:extLst>
            <c:ext xmlns:c16="http://schemas.microsoft.com/office/drawing/2014/chart" uri="{C3380CC4-5D6E-409C-BE32-E72D297353CC}">
              <c16:uniqueId val="{00000001-FD55-4FB4-B378-A6BBC2D733EC}"/>
            </c:ext>
          </c:extLst>
        </c:ser>
        <c:dLbls>
          <c:showLegendKey val="0"/>
          <c:showVal val="0"/>
          <c:showCatName val="0"/>
          <c:showSerName val="0"/>
          <c:showPercent val="0"/>
          <c:showBubbleSize val="0"/>
        </c:dLbls>
        <c:axId val="1257103215"/>
        <c:axId val="1070381199"/>
      </c:scatterChart>
      <c:valAx>
        <c:axId val="1257103215"/>
        <c:scaling>
          <c:orientation val="minMax"/>
          <c:max val="30"/>
          <c:min val="0"/>
        </c:scaling>
        <c:delete val="0"/>
        <c:axPos val="b"/>
        <c:title>
          <c:tx>
            <c:rich>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strain (%)</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070381199"/>
        <c:crosses val="autoZero"/>
        <c:crossBetween val="midCat"/>
      </c:valAx>
      <c:valAx>
        <c:axId val="1070381199"/>
        <c:scaling>
          <c:orientation val="minMax"/>
          <c:max val="1200"/>
          <c:min val="0"/>
        </c:scaling>
        <c:delete val="0"/>
        <c:axPos val="l"/>
        <c:title>
          <c:tx>
            <c:rich>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stress (MPa)</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257103215"/>
        <c:crosses val="autoZero"/>
        <c:crossBetween val="midCat"/>
      </c:valAx>
      <c:spPr>
        <a:noFill/>
        <a:ln w="15875">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lumMod val="75000"/>
              <a:lumOff val="25000"/>
            </a:schemeClr>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rgbClr val="00B0F0"/>
              </a:solidFill>
              <a:round/>
            </a:ln>
            <a:effectLst/>
          </c:spPr>
          <c:marker>
            <c:symbol val="none"/>
          </c:marker>
          <c:xVal>
            <c:numRef>
              <c:f>'300C'!$I$6:$I$902</c:f>
              <c:numCache>
                <c:formatCode>General</c:formatCode>
                <c:ptCount val="897"/>
                <c:pt idx="0">
                  <c:v>-1.1853193134328357</c:v>
                </c:pt>
                <c:pt idx="1">
                  <c:v>-1.2243971144278605</c:v>
                </c:pt>
                <c:pt idx="2">
                  <c:v>-1.151992600995025</c:v>
                </c:pt>
                <c:pt idx="3">
                  <c:v>-1.1736375144278606</c:v>
                </c:pt>
                <c:pt idx="4">
                  <c:v>-1.2046863880597014</c:v>
                </c:pt>
                <c:pt idx="5">
                  <c:v>-1.1306065472636815</c:v>
                </c:pt>
                <c:pt idx="6">
                  <c:v>-1.1699609353233831</c:v>
                </c:pt>
                <c:pt idx="7">
                  <c:v>-1.1890138328358208</c:v>
                </c:pt>
                <c:pt idx="8">
                  <c:v>-1.1124763184079602</c:v>
                </c:pt>
                <c:pt idx="9">
                  <c:v>-1.1282338786069652</c:v>
                </c:pt>
                <c:pt idx="10">
                  <c:v>-1.1421580616915423</c:v>
                </c:pt>
                <c:pt idx="11">
                  <c:v>-1.0608869572139303</c:v>
                </c:pt>
                <c:pt idx="12">
                  <c:v>-1.0783672597014924</c:v>
                </c:pt>
                <c:pt idx="13">
                  <c:v>-1.0061445034825871</c:v>
                </c:pt>
                <c:pt idx="14">
                  <c:v>-1.0207403980099501</c:v>
                </c:pt>
                <c:pt idx="15">
                  <c:v>-1.0359368815920398</c:v>
                </c:pt>
                <c:pt idx="16">
                  <c:v>-0.9479565651741293</c:v>
                </c:pt>
                <c:pt idx="17">
                  <c:v>-0.96539735522388048</c:v>
                </c:pt>
                <c:pt idx="18">
                  <c:v>-0.98017500696517401</c:v>
                </c:pt>
                <c:pt idx="19">
                  <c:v>-0.895134415920398</c:v>
                </c:pt>
                <c:pt idx="20">
                  <c:v>-0.91979017711442779</c:v>
                </c:pt>
                <c:pt idx="21">
                  <c:v>-0.93960171343283572</c:v>
                </c:pt>
                <c:pt idx="22">
                  <c:v>-0.85409487562189035</c:v>
                </c:pt>
                <c:pt idx="23">
                  <c:v>-0.86861174527363194</c:v>
                </c:pt>
                <c:pt idx="24">
                  <c:v>-0.88455106268656714</c:v>
                </c:pt>
                <c:pt idx="25">
                  <c:v>-0.79325170149253721</c:v>
                </c:pt>
                <c:pt idx="26">
                  <c:v>-0.80908038407960203</c:v>
                </c:pt>
                <c:pt idx="27">
                  <c:v>-0.82950831442786066</c:v>
                </c:pt>
                <c:pt idx="28">
                  <c:v>-0.75582359800995036</c:v>
                </c:pt>
                <c:pt idx="29">
                  <c:v>-0.77034837014925373</c:v>
                </c:pt>
                <c:pt idx="30">
                  <c:v>-0.78323732736318408</c:v>
                </c:pt>
                <c:pt idx="31">
                  <c:v>-0.70102582686567161</c:v>
                </c:pt>
                <c:pt idx="32">
                  <c:v>-0.7111410109452736</c:v>
                </c:pt>
                <c:pt idx="33">
                  <c:v>-0.72723047562189058</c:v>
                </c:pt>
                <c:pt idx="34">
                  <c:v>-0.65066135124378111</c:v>
                </c:pt>
                <c:pt idx="35">
                  <c:v>-0.67074157213930341</c:v>
                </c:pt>
                <c:pt idx="36">
                  <c:v>-0.68854587661691535</c:v>
                </c:pt>
                <c:pt idx="37">
                  <c:v>-0.59737295522388045</c:v>
                </c:pt>
                <c:pt idx="38">
                  <c:v>-0.62035338905472637</c:v>
                </c:pt>
                <c:pt idx="39">
                  <c:v>-0.63101384477611933</c:v>
                </c:pt>
                <c:pt idx="40">
                  <c:v>-0.5464711104477612</c:v>
                </c:pt>
                <c:pt idx="41">
                  <c:v>-0.56033207363184057</c:v>
                </c:pt>
                <c:pt idx="42">
                  <c:v>-0.58916825074626866</c:v>
                </c:pt>
                <c:pt idx="43">
                  <c:v>-0.51064721194029861</c:v>
                </c:pt>
                <c:pt idx="44">
                  <c:v>-0.52732146069651731</c:v>
                </c:pt>
                <c:pt idx="45">
                  <c:v>-0.54800227064676599</c:v>
                </c:pt>
                <c:pt idx="46">
                  <c:v>-0.46207660099502473</c:v>
                </c:pt>
                <c:pt idx="47">
                  <c:v>-0.47668830049751243</c:v>
                </c:pt>
                <c:pt idx="48">
                  <c:v>-0.49076263084577088</c:v>
                </c:pt>
                <c:pt idx="49">
                  <c:v>-0.42340780696517399</c:v>
                </c:pt>
                <c:pt idx="50">
                  <c:v>-0.44272148656716409</c:v>
                </c:pt>
                <c:pt idx="51">
                  <c:v>-0.46389225074626855</c:v>
                </c:pt>
                <c:pt idx="52">
                  <c:v>-0.37569856716417915</c:v>
                </c:pt>
                <c:pt idx="53">
                  <c:v>-0.39738299303482599</c:v>
                </c:pt>
                <c:pt idx="54">
                  <c:v>-0.4123503044776119</c:v>
                </c:pt>
                <c:pt idx="55">
                  <c:v>-0.32820269452736311</c:v>
                </c:pt>
                <c:pt idx="56">
                  <c:v>-0.34931023880597001</c:v>
                </c:pt>
                <c:pt idx="57">
                  <c:v>-0.37259096716417905</c:v>
                </c:pt>
                <c:pt idx="58">
                  <c:v>-0.30219368557213944</c:v>
                </c:pt>
                <c:pt idx="59">
                  <c:v>-0.31454527363184076</c:v>
                </c:pt>
                <c:pt idx="60">
                  <c:v>-0.33682238606965165</c:v>
                </c:pt>
                <c:pt idx="61">
                  <c:v>-0.2518292099502486</c:v>
                </c:pt>
                <c:pt idx="62">
                  <c:v>-0.26660686169154213</c:v>
                </c:pt>
                <c:pt idx="63">
                  <c:v>-0.2835576975124377</c:v>
                </c:pt>
                <c:pt idx="64">
                  <c:v>-0.20892468258706479</c:v>
                </c:pt>
                <c:pt idx="65">
                  <c:v>-0.24330840597014933</c:v>
                </c:pt>
                <c:pt idx="66">
                  <c:v>-0.15833893731343257</c:v>
                </c:pt>
                <c:pt idx="67">
                  <c:v>-0.17615114427860687</c:v>
                </c:pt>
                <c:pt idx="68">
                  <c:v>-0.19242236616915398</c:v>
                </c:pt>
                <c:pt idx="69">
                  <c:v>-0.21239985472636816</c:v>
                </c:pt>
                <c:pt idx="70">
                  <c:v>-0.1347322845771145</c:v>
                </c:pt>
                <c:pt idx="71">
                  <c:v>-0.15729388656716409</c:v>
                </c:pt>
                <c:pt idx="72">
                  <c:v>-0.18345902288557217</c:v>
                </c:pt>
                <c:pt idx="73">
                  <c:v>-0.1089524477611938</c:v>
                </c:pt>
                <c:pt idx="74">
                  <c:v>-0.1237300995024874</c:v>
                </c:pt>
                <c:pt idx="75">
                  <c:v>-0.14464798407960189</c:v>
                </c:pt>
                <c:pt idx="76">
                  <c:v>-6.8426569154228636E-2</c:v>
                </c:pt>
                <c:pt idx="77">
                  <c:v>-8.4239446766169165E-2</c:v>
                </c:pt>
                <c:pt idx="78">
                  <c:v>-7.5833950248755094E-3</c:v>
                </c:pt>
                <c:pt idx="79">
                  <c:v>-3.0824610945273688E-2</c:v>
                </c:pt>
                <c:pt idx="80">
                  <c:v>-6.8084839800995084E-2</c:v>
                </c:pt>
                <c:pt idx="81">
                  <c:v>9.8119024875623281E-3</c:v>
                </c:pt>
                <c:pt idx="82">
                  <c:v>-1.1469496517412794E-2</c:v>
                </c:pt>
                <c:pt idx="83">
                  <c:v>-3.3888853731343101E-2</c:v>
                </c:pt>
                <c:pt idx="84">
                  <c:v>4.8622941293532604E-2</c:v>
                </c:pt>
                <c:pt idx="85">
                  <c:v>2.0150278606965413E-2</c:v>
                </c:pt>
                <c:pt idx="86">
                  <c:v>-6.1729074626864751E-3</c:v>
                </c:pt>
                <c:pt idx="87">
                  <c:v>5.3524405970149527E-2</c:v>
                </c:pt>
                <c:pt idx="88">
                  <c:v>3.0946999004975391E-2</c:v>
                </c:pt>
                <c:pt idx="89">
                  <c:v>7.3817810945276318E-3</c:v>
                </c:pt>
                <c:pt idx="90">
                  <c:v>8.2694409950248959E-2</c:v>
                </c:pt>
                <c:pt idx="91">
                  <c:v>5.2419980099502501E-2</c:v>
                </c:pt>
                <c:pt idx="92">
                  <c:v>2.2595992039801015E-2</c:v>
                </c:pt>
                <c:pt idx="93">
                  <c:v>9.6604710447761408E-2</c:v>
                </c:pt>
                <c:pt idx="94">
                  <c:v>5.9273359203979872E-2</c:v>
                </c:pt>
                <c:pt idx="95">
                  <c:v>2.647803582089554E-2</c:v>
                </c:pt>
                <c:pt idx="96">
                  <c:v>9.7871030845771423E-2</c:v>
                </c:pt>
                <c:pt idx="97">
                  <c:v>7.0283446766169266E-2</c:v>
                </c:pt>
                <c:pt idx="98">
                  <c:v>4.1858199004975366E-2</c:v>
                </c:pt>
                <c:pt idx="99">
                  <c:v>0.11642799402985127</c:v>
                </c:pt>
                <c:pt idx="100">
                  <c:v>8.948841393034862E-2</c:v>
                </c:pt>
                <c:pt idx="101">
                  <c:v>5.0331588059701698E-2</c:v>
                </c:pt>
                <c:pt idx="102">
                  <c:v>0.11318989651741281</c:v>
                </c:pt>
                <c:pt idx="103">
                  <c:v>8.2496634825870468E-2</c:v>
                </c:pt>
                <c:pt idx="104">
                  <c:v>5.6457938308457786E-2</c:v>
                </c:pt>
                <c:pt idx="105">
                  <c:v>0.12646799800995029</c:v>
                </c:pt>
                <c:pt idx="106">
                  <c:v>9.8880413930348507E-2</c:v>
                </c:pt>
                <c:pt idx="107">
                  <c:v>6.7270463681592341E-2</c:v>
                </c:pt>
                <c:pt idx="108">
                  <c:v>0.12973364776119442</c:v>
                </c:pt>
                <c:pt idx="109">
                  <c:v>9.6211295522388149E-2</c:v>
                </c:pt>
                <c:pt idx="110">
                  <c:v>6.2230599004975323E-2</c:v>
                </c:pt>
                <c:pt idx="111">
                  <c:v>0.13823864676616948</c:v>
                </c:pt>
                <c:pt idx="112">
                  <c:v>9.9073918407960579E-2</c:v>
                </c:pt>
                <c:pt idx="113">
                  <c:v>7.4781671641791572E-2</c:v>
                </c:pt>
                <c:pt idx="114">
                  <c:v>0.14360635820895559</c:v>
                </c:pt>
                <c:pt idx="115">
                  <c:v>0.1173700995024877</c:v>
                </c:pt>
                <c:pt idx="116">
                  <c:v>7.4649251741293637E-2</c:v>
                </c:pt>
                <c:pt idx="117">
                  <c:v>0.13531857114427839</c:v>
                </c:pt>
                <c:pt idx="118">
                  <c:v>0.105889707462687</c:v>
                </c:pt>
                <c:pt idx="119">
                  <c:v>7.4287659701493092E-2</c:v>
                </c:pt>
                <c:pt idx="120">
                  <c:v>0.15076195422885577</c:v>
                </c:pt>
                <c:pt idx="121">
                  <c:v>0.11889122189054721</c:v>
                </c:pt>
                <c:pt idx="122">
                  <c:v>8.7210149253731925E-2</c:v>
                </c:pt>
                <c:pt idx="123">
                  <c:v>0.14407837213930402</c:v>
                </c:pt>
                <c:pt idx="124">
                  <c:v>0.10836703084577139</c:v>
                </c:pt>
                <c:pt idx="125">
                  <c:v>7.4781458706467574E-2</c:v>
                </c:pt>
                <c:pt idx="126">
                  <c:v>0.14896403184079671</c:v>
                </c:pt>
                <c:pt idx="127">
                  <c:v>0.11420889154228897</c:v>
                </c:pt>
                <c:pt idx="128">
                  <c:v>8.4487635820895732E-2</c:v>
                </c:pt>
                <c:pt idx="129">
                  <c:v>0.15414208358209056</c:v>
                </c:pt>
                <c:pt idx="130">
                  <c:v>0.12137837014925468</c:v>
                </c:pt>
                <c:pt idx="131">
                  <c:v>8.6101665671642125E-2</c:v>
                </c:pt>
                <c:pt idx="132">
                  <c:v>0.14218754228855737</c:v>
                </c:pt>
                <c:pt idx="133">
                  <c:v>0.11476591044776167</c:v>
                </c:pt>
                <c:pt idx="134">
                  <c:v>8.2610688557213874E-2</c:v>
                </c:pt>
                <c:pt idx="135">
                  <c:v>0.1576467303482586</c:v>
                </c:pt>
                <c:pt idx="136">
                  <c:v>0.1372029950248756</c:v>
                </c:pt>
                <c:pt idx="137">
                  <c:v>0.11045307462686557</c:v>
                </c:pt>
                <c:pt idx="138">
                  <c:v>0.1826679283582093</c:v>
                </c:pt>
                <c:pt idx="139">
                  <c:v>0.14121938109452739</c:v>
                </c:pt>
                <c:pt idx="140">
                  <c:v>0.22339136915422902</c:v>
                </c:pt>
                <c:pt idx="141">
                  <c:v>0.19939151442786113</c:v>
                </c:pt>
                <c:pt idx="142">
                  <c:v>0.18297014527363215</c:v>
                </c:pt>
                <c:pt idx="143">
                  <c:v>0.2601003462686573</c:v>
                </c:pt>
                <c:pt idx="144">
                  <c:v>0.23711200995024923</c:v>
                </c:pt>
                <c:pt idx="145">
                  <c:v>0.21659715223880605</c:v>
                </c:pt>
                <c:pt idx="146">
                  <c:v>0.29213105074626911</c:v>
                </c:pt>
                <c:pt idx="147">
                  <c:v>0.27118945870646777</c:v>
                </c:pt>
                <c:pt idx="148">
                  <c:v>0.25924880000000072</c:v>
                </c:pt>
                <c:pt idx="149">
                  <c:v>0.34534832437811036</c:v>
                </c:pt>
                <c:pt idx="150">
                  <c:v>0.32516537114427874</c:v>
                </c:pt>
                <c:pt idx="151">
                  <c:v>0.31657536716417939</c:v>
                </c:pt>
                <c:pt idx="152">
                  <c:v>0.4052511024875618</c:v>
                </c:pt>
                <c:pt idx="153">
                  <c:v>0.38789723980099444</c:v>
                </c:pt>
                <c:pt idx="154">
                  <c:v>0.35744105273631799</c:v>
                </c:pt>
                <c:pt idx="155">
                  <c:v>0.44437824079602006</c:v>
                </c:pt>
                <c:pt idx="156">
                  <c:v>0.43548003980099503</c:v>
                </c:pt>
                <c:pt idx="157">
                  <c:v>0.42440865472636818</c:v>
                </c:pt>
                <c:pt idx="158">
                  <c:v>0.51922462288557225</c:v>
                </c:pt>
                <c:pt idx="159">
                  <c:v>0.50469985074626911</c:v>
                </c:pt>
                <c:pt idx="160">
                  <c:v>0.49257743482587074</c:v>
                </c:pt>
                <c:pt idx="161">
                  <c:v>0.56572478208955224</c:v>
                </c:pt>
                <c:pt idx="162">
                  <c:v>0.55939488955223871</c:v>
                </c:pt>
                <c:pt idx="163">
                  <c:v>0.55533301094527365</c:v>
                </c:pt>
                <c:pt idx="164">
                  <c:v>0.64617402786069666</c:v>
                </c:pt>
                <c:pt idx="165">
                  <c:v>0.63478654328358219</c:v>
                </c:pt>
                <c:pt idx="166">
                  <c:v>0.62418140497512453</c:v>
                </c:pt>
                <c:pt idx="167">
                  <c:v>0.71864966368159178</c:v>
                </c:pt>
                <c:pt idx="168">
                  <c:v>0.69908310447761157</c:v>
                </c:pt>
                <c:pt idx="169">
                  <c:v>0.68787737711442831</c:v>
                </c:pt>
                <c:pt idx="170">
                  <c:v>0.78161860696517438</c:v>
                </c:pt>
                <c:pt idx="171">
                  <c:v>0.77208820696517477</c:v>
                </c:pt>
                <c:pt idx="172">
                  <c:v>0.76330064079602089</c:v>
                </c:pt>
                <c:pt idx="173">
                  <c:v>0.85944422686567179</c:v>
                </c:pt>
                <c:pt idx="174">
                  <c:v>0.85784002189054775</c:v>
                </c:pt>
                <c:pt idx="175">
                  <c:v>0.84030440199004963</c:v>
                </c:pt>
                <c:pt idx="176">
                  <c:v>0.9225238049751241</c:v>
                </c:pt>
                <c:pt idx="177">
                  <c:v>0.91395750845771129</c:v>
                </c:pt>
                <c:pt idx="178">
                  <c:v>0.91370462885572123</c:v>
                </c:pt>
                <c:pt idx="179">
                  <c:v>1.0056124815920398</c:v>
                </c:pt>
                <c:pt idx="180">
                  <c:v>1.0005469870646766</c:v>
                </c:pt>
                <c:pt idx="181">
                  <c:v>0.9952444179104476</c:v>
                </c:pt>
                <c:pt idx="182">
                  <c:v>1.0792892955223878</c:v>
                </c:pt>
                <c:pt idx="183">
                  <c:v>1.0702883621890542</c:v>
                </c:pt>
                <c:pt idx="184">
                  <c:v>1.0612163064676616</c:v>
                </c:pt>
                <c:pt idx="185">
                  <c:v>1.1659261890547268</c:v>
                </c:pt>
                <c:pt idx="186">
                  <c:v>1.1507929253731342</c:v>
                </c:pt>
                <c:pt idx="187">
                  <c:v>1.1478927124378111</c:v>
                </c:pt>
                <c:pt idx="188">
                  <c:v>1.242242433830846</c:v>
                </c:pt>
                <c:pt idx="189">
                  <c:v>1.2414284776119406</c:v>
                </c:pt>
                <c:pt idx="190">
                  <c:v>1.2235293432835828</c:v>
                </c:pt>
                <c:pt idx="191">
                  <c:v>1.3076848557213936</c:v>
                </c:pt>
                <c:pt idx="192">
                  <c:v>1.3046186905472645</c:v>
                </c:pt>
                <c:pt idx="193">
                  <c:v>1.2976565990049755</c:v>
                </c:pt>
                <c:pt idx="194">
                  <c:v>1.4002644199004977</c:v>
                </c:pt>
                <c:pt idx="195">
                  <c:v>1.3950724855721404</c:v>
                </c:pt>
                <c:pt idx="196">
                  <c:v>1.3940530646766172</c:v>
                </c:pt>
                <c:pt idx="197">
                  <c:v>1.478335016915423</c:v>
                </c:pt>
                <c:pt idx="198">
                  <c:v>1.4671213870646773</c:v>
                </c:pt>
                <c:pt idx="199">
                  <c:v>1.5631622407960202</c:v>
                </c:pt>
                <c:pt idx="200">
                  <c:v>1.5666393353233827</c:v>
                </c:pt>
                <c:pt idx="201">
                  <c:v>1.5597325611940303</c:v>
                </c:pt>
                <c:pt idx="202">
                  <c:v>1.5519960258706467</c:v>
                </c:pt>
                <c:pt idx="203">
                  <c:v>1.6504787482587067</c:v>
                </c:pt>
                <c:pt idx="204">
                  <c:v>1.6447889572139305</c:v>
                </c:pt>
                <c:pt idx="205">
                  <c:v>1.6382377950248759</c:v>
                </c:pt>
                <c:pt idx="206">
                  <c:v>1.7196906567164181</c:v>
                </c:pt>
                <c:pt idx="207">
                  <c:v>1.7236577054726365</c:v>
                </c:pt>
                <c:pt idx="208">
                  <c:v>1.8174937651741299</c:v>
                </c:pt>
                <c:pt idx="209">
                  <c:v>1.8134634965174132</c:v>
                </c:pt>
                <c:pt idx="210">
                  <c:v>1.8182524039800994</c:v>
                </c:pt>
                <c:pt idx="211">
                  <c:v>1.9162451721393039</c:v>
                </c:pt>
                <c:pt idx="212">
                  <c:v>1.9092988855721398</c:v>
                </c:pt>
                <c:pt idx="213">
                  <c:v>1.8846984417910457</c:v>
                </c:pt>
                <c:pt idx="214">
                  <c:v>1.9859944497512443</c:v>
                </c:pt>
                <c:pt idx="215">
                  <c:v>1.9861445970149265</c:v>
                </c:pt>
                <c:pt idx="216">
                  <c:v>1.9864448915422894</c:v>
                </c:pt>
                <c:pt idx="217">
                  <c:v>2.0845799044776121</c:v>
                </c:pt>
                <c:pt idx="218">
                  <c:v>2.0795855323383088</c:v>
                </c:pt>
                <c:pt idx="219">
                  <c:v>2.0761874626865682</c:v>
                </c:pt>
                <c:pt idx="220">
                  <c:v>2.1605405373134339</c:v>
                </c:pt>
                <c:pt idx="221">
                  <c:v>2.1594578965174134</c:v>
                </c:pt>
                <c:pt idx="222">
                  <c:v>2.1630456258706472</c:v>
                </c:pt>
                <c:pt idx="223">
                  <c:v>2.2618286427860701</c:v>
                </c:pt>
                <c:pt idx="224">
                  <c:v>2.2536021532338308</c:v>
                </c:pt>
                <c:pt idx="225">
                  <c:v>2.2529699542288557</c:v>
                </c:pt>
                <c:pt idx="226">
                  <c:v>2.354194839800996</c:v>
                </c:pt>
                <c:pt idx="227">
                  <c:v>2.3450595641791048</c:v>
                </c:pt>
                <c:pt idx="228">
                  <c:v>2.3308825014925381</c:v>
                </c:pt>
                <c:pt idx="229">
                  <c:v>2.4293968338308471</c:v>
                </c:pt>
                <c:pt idx="230">
                  <c:v>2.4308904039800998</c:v>
                </c:pt>
                <c:pt idx="231">
                  <c:v>2.4263464736318414</c:v>
                </c:pt>
                <c:pt idx="232">
                  <c:v>2.5308113791044784</c:v>
                </c:pt>
                <c:pt idx="233">
                  <c:v>2.5315147004975138</c:v>
                </c:pt>
                <c:pt idx="234">
                  <c:v>2.5251769054726378</c:v>
                </c:pt>
                <c:pt idx="235">
                  <c:v>2.6076491880597015</c:v>
                </c:pt>
                <c:pt idx="236">
                  <c:v>2.6090795383084573</c:v>
                </c:pt>
                <c:pt idx="237">
                  <c:v>2.614390009950248</c:v>
                </c:pt>
                <c:pt idx="238">
                  <c:v>2.711197404975124</c:v>
                </c:pt>
                <c:pt idx="239">
                  <c:v>2.7103992537313433</c:v>
                </c:pt>
                <c:pt idx="240">
                  <c:v>2.7066613771144277</c:v>
                </c:pt>
                <c:pt idx="241">
                  <c:v>2.8054997114427858</c:v>
                </c:pt>
                <c:pt idx="242">
                  <c:v>2.7942860815920394</c:v>
                </c:pt>
                <c:pt idx="243">
                  <c:v>2.7913779661691538</c:v>
                </c:pt>
                <c:pt idx="244">
                  <c:v>2.8963881432835819</c:v>
                </c:pt>
                <c:pt idx="245">
                  <c:v>2.888738535323383</c:v>
                </c:pt>
                <c:pt idx="246">
                  <c:v>2.890398057711443</c:v>
                </c:pt>
                <c:pt idx="247">
                  <c:v>2.9911171840796014</c:v>
                </c:pt>
                <c:pt idx="248">
                  <c:v>2.9979607383084583</c:v>
                </c:pt>
                <c:pt idx="249">
                  <c:v>2.9837915781094533</c:v>
                </c:pt>
                <c:pt idx="250">
                  <c:v>3.0736052716417919</c:v>
                </c:pt>
                <c:pt idx="251">
                  <c:v>3.0733760995024881</c:v>
                </c:pt>
                <c:pt idx="252">
                  <c:v>3.0745377651741292</c:v>
                </c:pt>
                <c:pt idx="253">
                  <c:v>3.1767741691542293</c:v>
                </c:pt>
                <c:pt idx="254">
                  <c:v>3.1769559263681595</c:v>
                </c:pt>
                <c:pt idx="255">
                  <c:v>3.1813418069651744</c:v>
                </c:pt>
                <c:pt idx="256">
                  <c:v>3.2684133373134334</c:v>
                </c:pt>
                <c:pt idx="257">
                  <c:v>3.2674018189054728</c:v>
                </c:pt>
                <c:pt idx="258">
                  <c:v>3.3619886149253735</c:v>
                </c:pt>
                <c:pt idx="259">
                  <c:v>3.3728308278606964</c:v>
                </c:pt>
                <c:pt idx="260">
                  <c:v>3.3645095084577115</c:v>
                </c:pt>
                <c:pt idx="261">
                  <c:v>3.366374495522388</c:v>
                </c:pt>
                <c:pt idx="262">
                  <c:v>3.4670066945273637</c:v>
                </c:pt>
                <c:pt idx="263">
                  <c:v>3.4674255263681593</c:v>
                </c:pt>
                <c:pt idx="264">
                  <c:v>3.4621150547263682</c:v>
                </c:pt>
                <c:pt idx="265">
                  <c:v>3.549344634825871</c:v>
                </c:pt>
                <c:pt idx="266">
                  <c:v>3.5541967621890556</c:v>
                </c:pt>
                <c:pt idx="267">
                  <c:v>3.6512333293532353</c:v>
                </c:pt>
                <c:pt idx="268">
                  <c:v>3.6575079044776131</c:v>
                </c:pt>
                <c:pt idx="269">
                  <c:v>3.6596257711442801</c:v>
                </c:pt>
                <c:pt idx="270">
                  <c:v>3.7642882388059706</c:v>
                </c:pt>
                <c:pt idx="271">
                  <c:v>3.7567413631840809</c:v>
                </c:pt>
                <c:pt idx="272">
                  <c:v>3.7422798109452744</c:v>
                </c:pt>
                <c:pt idx="273">
                  <c:v>3.8468474487562196</c:v>
                </c:pt>
                <c:pt idx="274">
                  <c:v>3.8516205512437827</c:v>
                </c:pt>
                <c:pt idx="275">
                  <c:v>3.8525767522388064</c:v>
                </c:pt>
                <c:pt idx="276">
                  <c:v>3.9489020955223886</c:v>
                </c:pt>
                <c:pt idx="277">
                  <c:v>3.9507354726368167</c:v>
                </c:pt>
                <c:pt idx="278">
                  <c:v>3.9496449293532354</c:v>
                </c:pt>
                <c:pt idx="279">
                  <c:v>4.0472583781094524</c:v>
                </c:pt>
                <c:pt idx="280">
                  <c:v>4.0382179323383074</c:v>
                </c:pt>
                <c:pt idx="281">
                  <c:v>4.0471556457711433</c:v>
                </c:pt>
                <c:pt idx="282">
                  <c:v>4.1475349651741285</c:v>
                </c:pt>
                <c:pt idx="283">
                  <c:v>4.1420348338308459</c:v>
                </c:pt>
                <c:pt idx="284">
                  <c:v>4.1515652338308451</c:v>
                </c:pt>
                <c:pt idx="285">
                  <c:v>4.2540466149253735</c:v>
                </c:pt>
                <c:pt idx="286">
                  <c:v>4.2516442587064676</c:v>
                </c:pt>
                <c:pt idx="287">
                  <c:v>4.2311214985074619</c:v>
                </c:pt>
                <c:pt idx="288">
                  <c:v>4.3351359621890548</c:v>
                </c:pt>
                <c:pt idx="289">
                  <c:v>4.3393242805970145</c:v>
                </c:pt>
                <c:pt idx="290">
                  <c:v>4.3419479064676612</c:v>
                </c:pt>
                <c:pt idx="291">
                  <c:v>4.4457727104477609</c:v>
                </c:pt>
                <c:pt idx="292">
                  <c:v>4.4442712378109448</c:v>
                </c:pt>
                <c:pt idx="293">
                  <c:v>4.4446979721393038</c:v>
                </c:pt>
                <c:pt idx="294">
                  <c:v>4.5311135960199005</c:v>
                </c:pt>
                <c:pt idx="295">
                  <c:v>4.5359578208955229</c:v>
                </c:pt>
                <c:pt idx="296">
                  <c:v>4.5425722029850748</c:v>
                </c:pt>
                <c:pt idx="297">
                  <c:v>4.6447058746268661</c:v>
                </c:pt>
                <c:pt idx="298">
                  <c:v>4.6405570686567161</c:v>
                </c:pt>
                <c:pt idx="299">
                  <c:v>4.6414895621890544</c:v>
                </c:pt>
                <c:pt idx="300">
                  <c:v>4.7488388756218916</c:v>
                </c:pt>
                <c:pt idx="301">
                  <c:v>4.7399011621890548</c:v>
                </c:pt>
                <c:pt idx="302">
                  <c:v>4.7358392835820897</c:v>
                </c:pt>
                <c:pt idx="303">
                  <c:v>4.8378702228855719</c:v>
                </c:pt>
                <c:pt idx="304">
                  <c:v>4.8403199940298505</c:v>
                </c:pt>
                <c:pt idx="305">
                  <c:v>4.8386920815920407</c:v>
                </c:pt>
                <c:pt idx="306">
                  <c:v>4.9450614865671643</c:v>
                </c:pt>
                <c:pt idx="307">
                  <c:v>4.9512333293532347</c:v>
                </c:pt>
                <c:pt idx="308">
                  <c:v>4.9455119283582096</c:v>
                </c:pt>
                <c:pt idx="309">
                  <c:v>5.032235749253732</c:v>
                </c:pt>
                <c:pt idx="310">
                  <c:v>5.0343141034825871</c:v>
                </c:pt>
                <c:pt idx="311">
                  <c:v>5.0436864537313433</c:v>
                </c:pt>
                <c:pt idx="312">
                  <c:v>5.1435758189054734</c:v>
                </c:pt>
                <c:pt idx="313">
                  <c:v>5.1475744776119399</c:v>
                </c:pt>
                <c:pt idx="314">
                  <c:v>5.150000541293533</c:v>
                </c:pt>
                <c:pt idx="315">
                  <c:v>5.2455830507462693</c:v>
                </c:pt>
                <c:pt idx="316">
                  <c:v>5.2402883840796033</c:v>
                </c:pt>
                <c:pt idx="317">
                  <c:v>5.2389607661691553</c:v>
                </c:pt>
                <c:pt idx="318">
                  <c:v>5.3508224000000011</c:v>
                </c:pt>
                <c:pt idx="319">
                  <c:v>5.3466498865671648</c:v>
                </c:pt>
                <c:pt idx="320">
                  <c:v>5.3503403482587073</c:v>
                </c:pt>
                <c:pt idx="321">
                  <c:v>5.4524977273631849</c:v>
                </c:pt>
                <c:pt idx="322">
                  <c:v>5.4625733990049756</c:v>
                </c:pt>
                <c:pt idx="323">
                  <c:v>5.4508856199004985</c:v>
                </c:pt>
                <c:pt idx="324">
                  <c:v>5.5427855701492543</c:v>
                </c:pt>
                <c:pt idx="325">
                  <c:v>5.5471556457711451</c:v>
                </c:pt>
                <c:pt idx="326">
                  <c:v>5.6522448477611933</c:v>
                </c:pt>
                <c:pt idx="327">
                  <c:v>5.6593412815920399</c:v>
                </c:pt>
                <c:pt idx="328">
                  <c:v>5.6621545671641789</c:v>
                </c:pt>
                <c:pt idx="329">
                  <c:v>5.7692589034825863</c:v>
                </c:pt>
                <c:pt idx="330">
                  <c:v>5.7596889910447757</c:v>
                </c:pt>
                <c:pt idx="331">
                  <c:v>5.7572234149253729</c:v>
                </c:pt>
                <c:pt idx="332">
                  <c:v>5.859839138308458</c:v>
                </c:pt>
                <c:pt idx="333">
                  <c:v>5.8748775721393027</c:v>
                </c:pt>
                <c:pt idx="334">
                  <c:v>5.8705470089552234</c:v>
                </c:pt>
                <c:pt idx="335">
                  <c:v>5.9715111124378106</c:v>
                </c:pt>
                <c:pt idx="336">
                  <c:v>5.9756836258706461</c:v>
                </c:pt>
                <c:pt idx="337">
                  <c:v>5.9791449154228848</c:v>
                </c:pt>
                <c:pt idx="338">
                  <c:v>6.0760708477611933</c:v>
                </c:pt>
                <c:pt idx="339">
                  <c:v>6.06652464278607</c:v>
                </c:pt>
                <c:pt idx="340">
                  <c:v>6.0750119144278614</c:v>
                </c:pt>
                <c:pt idx="341">
                  <c:v>6.1740241034825871</c:v>
                </c:pt>
                <c:pt idx="342">
                  <c:v>6.1813497094527357</c:v>
                </c:pt>
                <c:pt idx="343">
                  <c:v>6.1900187383084582</c:v>
                </c:pt>
                <c:pt idx="344">
                  <c:v>6.2969413174129363</c:v>
                </c:pt>
                <c:pt idx="345">
                  <c:v>6.2923025572139304</c:v>
                </c:pt>
                <c:pt idx="346">
                  <c:v>6.2757784557213938</c:v>
                </c:pt>
                <c:pt idx="347">
                  <c:v>6.3855775402985078</c:v>
                </c:pt>
                <c:pt idx="348">
                  <c:v>6.3918284079601984</c:v>
                </c:pt>
                <c:pt idx="349">
                  <c:v>6.3973996616915425</c:v>
                </c:pt>
                <c:pt idx="350">
                  <c:v>6.4979844457711451</c:v>
                </c:pt>
                <c:pt idx="351">
                  <c:v>6.5010348059701499</c:v>
                </c:pt>
                <c:pt idx="352">
                  <c:v>6.501959397014927</c:v>
                </c:pt>
                <c:pt idx="353">
                  <c:v>6.5967437552238817</c:v>
                </c:pt>
                <c:pt idx="354">
                  <c:v>6.5966094129353241</c:v>
                </c:pt>
                <c:pt idx="355">
                  <c:v>6.6076570905472645</c:v>
                </c:pt>
                <c:pt idx="356">
                  <c:v>6.7095220776119415</c:v>
                </c:pt>
                <c:pt idx="357">
                  <c:v>6.7044644855721396</c:v>
                </c:pt>
                <c:pt idx="358">
                  <c:v>6.7159863124378116</c:v>
                </c:pt>
                <c:pt idx="359">
                  <c:v>6.8231301611940314</c:v>
                </c:pt>
                <c:pt idx="360">
                  <c:v>6.8219289830845771</c:v>
                </c:pt>
                <c:pt idx="361">
                  <c:v>6.8075859681592048</c:v>
                </c:pt>
                <c:pt idx="362">
                  <c:v>6.9119244338308459</c:v>
                </c:pt>
                <c:pt idx="363">
                  <c:v>6.9190603800995039</c:v>
                </c:pt>
                <c:pt idx="364">
                  <c:v>6.9213125890547271</c:v>
                </c:pt>
                <c:pt idx="365">
                  <c:v>7.0311195761194032</c:v>
                </c:pt>
                <c:pt idx="366">
                  <c:v>7.0331979303482592</c:v>
                </c:pt>
                <c:pt idx="367">
                  <c:v>7.0337511044776129</c:v>
                </c:pt>
                <c:pt idx="368">
                  <c:v>7.1204038029850745</c:v>
                </c:pt>
                <c:pt idx="369">
                  <c:v>7.1288910746268659</c:v>
                </c:pt>
                <c:pt idx="370">
                  <c:v>7.1396147502487572</c:v>
                </c:pt>
                <c:pt idx="371">
                  <c:v>7.2428310626865677</c:v>
                </c:pt>
                <c:pt idx="372">
                  <c:v>7.2415350547263699</c:v>
                </c:pt>
                <c:pt idx="373">
                  <c:v>7.2438425810945279</c:v>
                </c:pt>
                <c:pt idx="374">
                  <c:v>7.352977856716417</c:v>
                </c:pt>
                <c:pt idx="375">
                  <c:v>7.345272931343283</c:v>
                </c:pt>
                <c:pt idx="376">
                  <c:v>7.3433921393034822</c:v>
                </c:pt>
                <c:pt idx="377">
                  <c:v>7.4510022348258707</c:v>
                </c:pt>
                <c:pt idx="378">
                  <c:v>7.4514921890547274</c:v>
                </c:pt>
                <c:pt idx="379">
                  <c:v>7.4517687761194038</c:v>
                </c:pt>
                <c:pt idx="380">
                  <c:v>7.5605484398009946</c:v>
                </c:pt>
                <c:pt idx="381">
                  <c:v>7.5708216736318406</c:v>
                </c:pt>
                <c:pt idx="382">
                  <c:v>7.5641835840796023</c:v>
                </c:pt>
                <c:pt idx="383">
                  <c:v>7.6553723104477616</c:v>
                </c:pt>
                <c:pt idx="384">
                  <c:v>7.6613228835820895</c:v>
                </c:pt>
                <c:pt idx="385">
                  <c:v>7.7731371024875626</c:v>
                </c:pt>
                <c:pt idx="386">
                  <c:v>7.7738246189054712</c:v>
                </c:pt>
                <c:pt idx="387">
                  <c:v>7.7798305094527374</c:v>
                </c:pt>
                <c:pt idx="388">
                  <c:v>7.8861604019900504</c:v>
                </c:pt>
                <c:pt idx="389">
                  <c:v>7.8813398845771143</c:v>
                </c:pt>
                <c:pt idx="390">
                  <c:v>7.8809131502487553</c:v>
                </c:pt>
                <c:pt idx="391">
                  <c:v>7.9815769592039798</c:v>
                </c:pt>
                <c:pt idx="392">
                  <c:v>7.9978007661691537</c:v>
                </c:pt>
                <c:pt idx="393">
                  <c:v>7.9922137074626862</c:v>
                </c:pt>
                <c:pt idx="394">
                  <c:v>8.0989229194029839</c:v>
                </c:pt>
                <c:pt idx="395">
                  <c:v>8.1036881194029853</c:v>
                </c:pt>
                <c:pt idx="396">
                  <c:v>8.1116538268656733</c:v>
                </c:pt>
                <c:pt idx="397">
                  <c:v>8.2042333910447773</c:v>
                </c:pt>
                <c:pt idx="398">
                  <c:v>8.1978244736318402</c:v>
                </c:pt>
                <c:pt idx="399">
                  <c:v>8.2060904756218918</c:v>
                </c:pt>
                <c:pt idx="400">
                  <c:v>8.3067542845771136</c:v>
                </c:pt>
                <c:pt idx="401">
                  <c:v>8.3169880059701491</c:v>
                </c:pt>
                <c:pt idx="402">
                  <c:v>8.3221720378109456</c:v>
                </c:pt>
                <c:pt idx="403">
                  <c:v>8.433093275621891</c:v>
                </c:pt>
                <c:pt idx="404">
                  <c:v>8.4232783860696525</c:v>
                </c:pt>
                <c:pt idx="405">
                  <c:v>8.4209708597014927</c:v>
                </c:pt>
                <c:pt idx="406">
                  <c:v>8.5236735104477628</c:v>
                </c:pt>
                <c:pt idx="407">
                  <c:v>8.5340731840796025</c:v>
                </c:pt>
                <c:pt idx="408">
                  <c:v>8.5364834427860714</c:v>
                </c:pt>
                <c:pt idx="409">
                  <c:v>8.6383958447761202</c:v>
                </c:pt>
                <c:pt idx="410">
                  <c:v>8.6465354069651745</c:v>
                </c:pt>
                <c:pt idx="411">
                  <c:v>8.6484952238805981</c:v>
                </c:pt>
                <c:pt idx="412">
                  <c:v>8.7500599164179107</c:v>
                </c:pt>
                <c:pt idx="413">
                  <c:v>8.7378031582089566</c:v>
                </c:pt>
                <c:pt idx="414">
                  <c:v>8.7491748378109477</c:v>
                </c:pt>
                <c:pt idx="415">
                  <c:v>8.850620993034827</c:v>
                </c:pt>
                <c:pt idx="416">
                  <c:v>8.8565952736318412</c:v>
                </c:pt>
                <c:pt idx="417">
                  <c:v>8.8687967144278623</c:v>
                </c:pt>
                <c:pt idx="418">
                  <c:v>8.9786669213930352</c:v>
                </c:pt>
                <c:pt idx="419">
                  <c:v>8.974668262686567</c:v>
                </c:pt>
                <c:pt idx="420">
                  <c:v>8.9571563502487574</c:v>
                </c:pt>
                <c:pt idx="421">
                  <c:v>9.0678642208955242</c:v>
                </c:pt>
                <c:pt idx="422">
                  <c:v>9.0775052557213929</c:v>
                </c:pt>
                <c:pt idx="423">
                  <c:v>9.0838667582089574</c:v>
                </c:pt>
                <c:pt idx="424">
                  <c:v>9.1869171184079601</c:v>
                </c:pt>
                <c:pt idx="425">
                  <c:v>9.1886240557213945</c:v>
                </c:pt>
                <c:pt idx="426">
                  <c:v>9.1916111960199025</c:v>
                </c:pt>
                <c:pt idx="427">
                  <c:v>9.2849889114427882</c:v>
                </c:pt>
                <c:pt idx="428">
                  <c:v>9.292006320398011</c:v>
                </c:pt>
                <c:pt idx="429">
                  <c:v>9.3040022965174156</c:v>
                </c:pt>
                <c:pt idx="430">
                  <c:v>9.4079298328358227</c:v>
                </c:pt>
                <c:pt idx="431">
                  <c:v>9.4039232716417924</c:v>
                </c:pt>
                <c:pt idx="432">
                  <c:v>9.412908400000001</c:v>
                </c:pt>
                <c:pt idx="433">
                  <c:v>9.5228181194029862</c:v>
                </c:pt>
                <c:pt idx="434">
                  <c:v>9.5200206388059705</c:v>
                </c:pt>
                <c:pt idx="435">
                  <c:v>9.5114069273631845</c:v>
                </c:pt>
                <c:pt idx="436">
                  <c:v>9.6157532955223886</c:v>
                </c:pt>
                <c:pt idx="437">
                  <c:v>9.6243670069651763</c:v>
                </c:pt>
                <c:pt idx="438">
                  <c:v>9.6259791144278619</c:v>
                </c:pt>
                <c:pt idx="439">
                  <c:v>9.7375957711442798</c:v>
                </c:pt>
                <c:pt idx="440">
                  <c:v>9.7449608895522406</c:v>
                </c:pt>
                <c:pt idx="441">
                  <c:v>9.7451426467661708</c:v>
                </c:pt>
                <c:pt idx="442">
                  <c:v>9.8332415004975111</c:v>
                </c:pt>
                <c:pt idx="443">
                  <c:v>9.8415075024875627</c:v>
                </c:pt>
                <c:pt idx="444">
                  <c:v>9.8548785114427861</c:v>
                </c:pt>
                <c:pt idx="445">
                  <c:v>9.9567434985074623</c:v>
                </c:pt>
                <c:pt idx="446">
                  <c:v>9.9607105472636803</c:v>
                </c:pt>
                <c:pt idx="447">
                  <c:v>10.065080622885569</c:v>
                </c:pt>
                <c:pt idx="448">
                  <c:v>10.069095086567165</c:v>
                </c:pt>
                <c:pt idx="449">
                  <c:v>10.065736529353234</c:v>
                </c:pt>
                <c:pt idx="450">
                  <c:v>10.168636742288555</c:v>
                </c:pt>
                <c:pt idx="451">
                  <c:v>10.181193795024877</c:v>
                </c:pt>
                <c:pt idx="452">
                  <c:v>10.179139148258704</c:v>
                </c:pt>
                <c:pt idx="453">
                  <c:v>10.284900061691541</c:v>
                </c:pt>
                <c:pt idx="454">
                  <c:v>10.292375814925373</c:v>
                </c:pt>
                <c:pt idx="455">
                  <c:v>10.304150521393034</c:v>
                </c:pt>
                <c:pt idx="456">
                  <c:v>10.29576598208955</c:v>
                </c:pt>
                <c:pt idx="457">
                  <c:v>10.39110351442786</c:v>
                </c:pt>
                <c:pt idx="458">
                  <c:v>10.397836433830845</c:v>
                </c:pt>
                <c:pt idx="459">
                  <c:v>10.506260485572136</c:v>
                </c:pt>
                <c:pt idx="460">
                  <c:v>10.513190967164178</c:v>
                </c:pt>
                <c:pt idx="461">
                  <c:v>10.519465542288556</c:v>
                </c:pt>
                <c:pt idx="462">
                  <c:v>10.629636043781094</c:v>
                </c:pt>
                <c:pt idx="463">
                  <c:v>10.621694043781096</c:v>
                </c:pt>
                <c:pt idx="464">
                  <c:v>10.625020991044776</c:v>
                </c:pt>
                <c:pt idx="465">
                  <c:v>10.726459243781093</c:v>
                </c:pt>
                <c:pt idx="466">
                  <c:v>10.743852618905473</c:v>
                </c:pt>
                <c:pt idx="467">
                  <c:v>10.738629074626864</c:v>
                </c:pt>
                <c:pt idx="468">
                  <c:v>10.845883558208955</c:v>
                </c:pt>
                <c:pt idx="469">
                  <c:v>10.853390921393034</c:v>
                </c:pt>
                <c:pt idx="470">
                  <c:v>10.861127456716416</c:v>
                </c:pt>
                <c:pt idx="471">
                  <c:v>10.9574528</c:v>
                </c:pt>
                <c:pt idx="472">
                  <c:v>10.950783100497512</c:v>
                </c:pt>
                <c:pt idx="473">
                  <c:v>10.962842296517412</c:v>
                </c:pt>
                <c:pt idx="474">
                  <c:v>11.065861046766171</c:v>
                </c:pt>
                <c:pt idx="475">
                  <c:v>11.076719064676617</c:v>
                </c:pt>
                <c:pt idx="476">
                  <c:v>11.086036097512437</c:v>
                </c:pt>
                <c:pt idx="477">
                  <c:v>11.196475283582091</c:v>
                </c:pt>
                <c:pt idx="478">
                  <c:v>11.193646193034827</c:v>
                </c:pt>
                <c:pt idx="479">
                  <c:v>11.181847779104476</c:v>
                </c:pt>
                <c:pt idx="480">
                  <c:v>11.296016939303483</c:v>
                </c:pt>
                <c:pt idx="481">
                  <c:v>11.303476887562189</c:v>
                </c:pt>
                <c:pt idx="482">
                  <c:v>11.311094885572141</c:v>
                </c:pt>
                <c:pt idx="483">
                  <c:v>11.412509430845772</c:v>
                </c:pt>
                <c:pt idx="484">
                  <c:v>11.421399729353233</c:v>
                </c:pt>
                <c:pt idx="485">
                  <c:v>11.423762573134328</c:v>
                </c:pt>
                <c:pt idx="486">
                  <c:v>11.525998977114428</c:v>
                </c:pt>
                <c:pt idx="487">
                  <c:v>11.521652608955224</c:v>
                </c:pt>
                <c:pt idx="488">
                  <c:v>11.535971916417909</c:v>
                </c:pt>
                <c:pt idx="489">
                  <c:v>11.639915257711442</c:v>
                </c:pt>
                <c:pt idx="490">
                  <c:v>11.641282388059702</c:v>
                </c:pt>
                <c:pt idx="491">
                  <c:v>11.65668433631841</c:v>
                </c:pt>
                <c:pt idx="492">
                  <c:v>11.763061643781095</c:v>
                </c:pt>
                <c:pt idx="493">
                  <c:v>11.765290145273632</c:v>
                </c:pt>
                <c:pt idx="494">
                  <c:v>11.75044927363184</c:v>
                </c:pt>
                <c:pt idx="495">
                  <c:v>11.86217656517413</c:v>
                </c:pt>
                <c:pt idx="496">
                  <c:v>11.870355639800996</c:v>
                </c:pt>
                <c:pt idx="497">
                  <c:v>11.877815588059702</c:v>
                </c:pt>
                <c:pt idx="498">
                  <c:v>11.986587349253732</c:v>
                </c:pt>
                <c:pt idx="499">
                  <c:v>11.990056541293534</c:v>
                </c:pt>
                <c:pt idx="500">
                  <c:v>11.995161548258707</c:v>
                </c:pt>
                <c:pt idx="501">
                  <c:v>12.088570873631841</c:v>
                </c:pt>
                <c:pt idx="502">
                  <c:v>12.099152304477613</c:v>
                </c:pt>
                <c:pt idx="503">
                  <c:v>12.110832181094528</c:v>
                </c:pt>
                <c:pt idx="504">
                  <c:v>12.217106756218906</c:v>
                </c:pt>
                <c:pt idx="505">
                  <c:v>12.216608899502488</c:v>
                </c:pt>
                <c:pt idx="506">
                  <c:v>12.325554515422885</c:v>
                </c:pt>
                <c:pt idx="507">
                  <c:v>12.339320648756219</c:v>
                </c:pt>
                <c:pt idx="508">
                  <c:v>12.336554778109454</c:v>
                </c:pt>
                <c:pt idx="509">
                  <c:v>12.334199836815921</c:v>
                </c:pt>
                <c:pt idx="510">
                  <c:v>12.440166214925375</c:v>
                </c:pt>
                <c:pt idx="511">
                  <c:v>12.445697956218908</c:v>
                </c:pt>
                <c:pt idx="512">
                  <c:v>12.551585309452737</c:v>
                </c:pt>
                <c:pt idx="513">
                  <c:v>12.565556907462689</c:v>
                </c:pt>
                <c:pt idx="514">
                  <c:v>12.578066545273634</c:v>
                </c:pt>
                <c:pt idx="515">
                  <c:v>12.574344473631843</c:v>
                </c:pt>
                <c:pt idx="516">
                  <c:v>12.665944129353235</c:v>
                </c:pt>
                <c:pt idx="517">
                  <c:v>12.67427335124378</c:v>
                </c:pt>
                <c:pt idx="518">
                  <c:v>12.790331205970151</c:v>
                </c:pt>
                <c:pt idx="519">
                  <c:v>12.794480011940298</c:v>
                </c:pt>
                <c:pt idx="520">
                  <c:v>12.803449335323384</c:v>
                </c:pt>
                <c:pt idx="521">
                  <c:v>12.911296505472638</c:v>
                </c:pt>
                <c:pt idx="522">
                  <c:v>12.913185200000003</c:v>
                </c:pt>
                <c:pt idx="523">
                  <c:v>12.912853295522389</c:v>
                </c:pt>
                <c:pt idx="524">
                  <c:v>13.01712063880597</c:v>
                </c:pt>
                <c:pt idx="525">
                  <c:v>13.035478117412937</c:v>
                </c:pt>
                <c:pt idx="526">
                  <c:v>13.032490977114431</c:v>
                </c:pt>
                <c:pt idx="527">
                  <c:v>13.143309482587066</c:v>
                </c:pt>
                <c:pt idx="528">
                  <c:v>13.151883681592041</c:v>
                </c:pt>
                <c:pt idx="529">
                  <c:v>13.163705802985076</c:v>
                </c:pt>
                <c:pt idx="530">
                  <c:v>13.259051237810947</c:v>
                </c:pt>
                <c:pt idx="531">
                  <c:v>13.258490161194031</c:v>
                </c:pt>
                <c:pt idx="532">
                  <c:v>13.267072262686568</c:v>
                </c:pt>
                <c:pt idx="533">
                  <c:v>13.37337054527363</c:v>
                </c:pt>
                <c:pt idx="534">
                  <c:v>13.38412583084577</c:v>
                </c:pt>
                <c:pt idx="535">
                  <c:v>13.39271583482587</c:v>
                </c:pt>
                <c:pt idx="536">
                  <c:v>13.505660109452736</c:v>
                </c:pt>
                <c:pt idx="537">
                  <c:v>13.499535681592038</c:v>
                </c:pt>
                <c:pt idx="538">
                  <c:v>13.50292584875622</c:v>
                </c:pt>
                <c:pt idx="539">
                  <c:v>13.609421693532337</c:v>
                </c:pt>
                <c:pt idx="540">
                  <c:v>13.62513183880597</c:v>
                </c:pt>
                <c:pt idx="541">
                  <c:v>13.626585896517412</c:v>
                </c:pt>
                <c:pt idx="542">
                  <c:v>13.734788678606966</c:v>
                </c:pt>
                <c:pt idx="543">
                  <c:v>13.74589167363184</c:v>
                </c:pt>
                <c:pt idx="544">
                  <c:v>13.751826441791042</c:v>
                </c:pt>
                <c:pt idx="545">
                  <c:v>13.854647629850747</c:v>
                </c:pt>
                <c:pt idx="546">
                  <c:v>13.849771795024877</c:v>
                </c:pt>
                <c:pt idx="547">
                  <c:v>13.86563999004975</c:v>
                </c:pt>
                <c:pt idx="548">
                  <c:v>13.968761472636814</c:v>
                </c:pt>
                <c:pt idx="549">
                  <c:v>13.980354421890548</c:v>
                </c:pt>
                <c:pt idx="550">
                  <c:v>13.99264279004975</c:v>
                </c:pt>
                <c:pt idx="551">
                  <c:v>14.104867938308457</c:v>
                </c:pt>
                <c:pt idx="552">
                  <c:v>14.104551838805968</c:v>
                </c:pt>
                <c:pt idx="553">
                  <c:v>14.095543002985073</c:v>
                </c:pt>
                <c:pt idx="554">
                  <c:v>14.210952853731341</c:v>
                </c:pt>
                <c:pt idx="555">
                  <c:v>14.221431552238805</c:v>
                </c:pt>
                <c:pt idx="556">
                  <c:v>14.232060398009953</c:v>
                </c:pt>
                <c:pt idx="557">
                  <c:v>14.338635267661692</c:v>
                </c:pt>
                <c:pt idx="558">
                  <c:v>14.348141960199005</c:v>
                </c:pt>
                <c:pt idx="559">
                  <c:v>14.353594676616915</c:v>
                </c:pt>
                <c:pt idx="560">
                  <c:v>14.454661512437811</c:v>
                </c:pt>
                <c:pt idx="561">
                  <c:v>14.461030917412938</c:v>
                </c:pt>
                <c:pt idx="562">
                  <c:v>14.477681458706467</c:v>
                </c:pt>
                <c:pt idx="563">
                  <c:v>14.58576570348259</c:v>
                </c:pt>
                <c:pt idx="564">
                  <c:v>14.586050193034827</c:v>
                </c:pt>
                <c:pt idx="565">
                  <c:v>14.703325030845772</c:v>
                </c:pt>
                <c:pt idx="566">
                  <c:v>14.71609545074627</c:v>
                </c:pt>
                <c:pt idx="567">
                  <c:v>14.719501422885573</c:v>
                </c:pt>
                <c:pt idx="568">
                  <c:v>14.709757655721395</c:v>
                </c:pt>
                <c:pt idx="569">
                  <c:v>14.820149426865669</c:v>
                </c:pt>
                <c:pt idx="570">
                  <c:v>14.831608033830845</c:v>
                </c:pt>
                <c:pt idx="571">
                  <c:v>14.83966857114428</c:v>
                </c:pt>
                <c:pt idx="572">
                  <c:v>14.955283886567164</c:v>
                </c:pt>
                <c:pt idx="573">
                  <c:v>14.963739548258706</c:v>
                </c:pt>
                <c:pt idx="574">
                  <c:v>14.96848104079602</c:v>
                </c:pt>
                <c:pt idx="575">
                  <c:v>15.061052702487562</c:v>
                </c:pt>
                <c:pt idx="576">
                  <c:v>15.076762847761193</c:v>
                </c:pt>
                <c:pt idx="577">
                  <c:v>15.193982368159206</c:v>
                </c:pt>
                <c:pt idx="578">
                  <c:v>15.201545048756218</c:v>
                </c:pt>
                <c:pt idx="579">
                  <c:v>15.208902264676617</c:v>
                </c:pt>
                <c:pt idx="580">
                  <c:v>15.317033924378109</c:v>
                </c:pt>
                <c:pt idx="581">
                  <c:v>15.3305787880597</c:v>
                </c:pt>
                <c:pt idx="582">
                  <c:v>15.326667056716417</c:v>
                </c:pt>
                <c:pt idx="583">
                  <c:v>15.433265633830844</c:v>
                </c:pt>
                <c:pt idx="584">
                  <c:v>15.444747948258708</c:v>
                </c:pt>
                <c:pt idx="585">
                  <c:v>15.453100877611941</c:v>
                </c:pt>
                <c:pt idx="586">
                  <c:v>15.559976041791042</c:v>
                </c:pt>
                <c:pt idx="587">
                  <c:v>15.575607162189053</c:v>
                </c:pt>
                <c:pt idx="588">
                  <c:v>15.592249800995026</c:v>
                </c:pt>
                <c:pt idx="589">
                  <c:v>15.689792127363186</c:v>
                </c:pt>
                <c:pt idx="590">
                  <c:v>15.687848115422886</c:v>
                </c:pt>
                <c:pt idx="591">
                  <c:v>15.701116392039802</c:v>
                </c:pt>
                <c:pt idx="592">
                  <c:v>15.817782738308459</c:v>
                </c:pt>
                <c:pt idx="593">
                  <c:v>15.826040837810949</c:v>
                </c:pt>
                <c:pt idx="594">
                  <c:v>15.838463548258709</c:v>
                </c:pt>
                <c:pt idx="595">
                  <c:v>15.950846746268658</c:v>
                </c:pt>
                <c:pt idx="596">
                  <c:v>15.94855502487562</c:v>
                </c:pt>
                <c:pt idx="597">
                  <c:v>15.955256334328361</c:v>
                </c:pt>
                <c:pt idx="598">
                  <c:v>16.063214139303483</c:v>
                </c:pt>
                <c:pt idx="599">
                  <c:v>16.08616296318408</c:v>
                </c:pt>
                <c:pt idx="600">
                  <c:v>16.083246945273633</c:v>
                </c:pt>
                <c:pt idx="601">
                  <c:v>16.196768101492541</c:v>
                </c:pt>
                <c:pt idx="602">
                  <c:v>16.209988963184081</c:v>
                </c:pt>
                <c:pt idx="603">
                  <c:v>16.224821932338308</c:v>
                </c:pt>
                <c:pt idx="604">
                  <c:v>16.323296752238807</c:v>
                </c:pt>
                <c:pt idx="605">
                  <c:v>16.326900286567167</c:v>
                </c:pt>
                <c:pt idx="606">
                  <c:v>16.341108959203982</c:v>
                </c:pt>
                <c:pt idx="607">
                  <c:v>16.446782945273632</c:v>
                </c:pt>
                <c:pt idx="608">
                  <c:v>16.462398260696517</c:v>
                </c:pt>
                <c:pt idx="609">
                  <c:v>16.476978350248757</c:v>
                </c:pt>
                <c:pt idx="610">
                  <c:v>16.594616702487563</c:v>
                </c:pt>
                <c:pt idx="611">
                  <c:v>16.594213675621891</c:v>
                </c:pt>
                <c:pt idx="612">
                  <c:v>16.595730953233833</c:v>
                </c:pt>
                <c:pt idx="613">
                  <c:v>16.708943912437814</c:v>
                </c:pt>
                <c:pt idx="614">
                  <c:v>16.724590837810947</c:v>
                </c:pt>
                <c:pt idx="615">
                  <c:v>16.734982608955224</c:v>
                </c:pt>
                <c:pt idx="616">
                  <c:v>16.845508722388061</c:v>
                </c:pt>
                <c:pt idx="617">
                  <c:v>16.862902097512439</c:v>
                </c:pt>
                <c:pt idx="618">
                  <c:v>16.869476967164179</c:v>
                </c:pt>
                <c:pt idx="619">
                  <c:v>16.976889500497517</c:v>
                </c:pt>
                <c:pt idx="620">
                  <c:v>16.979410394029852</c:v>
                </c:pt>
                <c:pt idx="621">
                  <c:v>17.001205454726371</c:v>
                </c:pt>
                <c:pt idx="622">
                  <c:v>17.108088521393036</c:v>
                </c:pt>
                <c:pt idx="623">
                  <c:v>17.117571506467662</c:v>
                </c:pt>
                <c:pt idx="624">
                  <c:v>17.139129492537318</c:v>
                </c:pt>
                <c:pt idx="625">
                  <c:v>17.252208109452738</c:v>
                </c:pt>
                <c:pt idx="626">
                  <c:v>17.259106981094529</c:v>
                </c:pt>
                <c:pt idx="627">
                  <c:v>17.251338835820899</c:v>
                </c:pt>
                <c:pt idx="628">
                  <c:v>17.369072017910444</c:v>
                </c:pt>
                <c:pt idx="629">
                  <c:v>17.381526338308458</c:v>
                </c:pt>
                <c:pt idx="630">
                  <c:v>17.394913152238807</c:v>
                </c:pt>
                <c:pt idx="631">
                  <c:v>17.509754023880593</c:v>
                </c:pt>
                <c:pt idx="632">
                  <c:v>17.520991361194028</c:v>
                </c:pt>
                <c:pt idx="633">
                  <c:v>17.530664005970149</c:v>
                </c:pt>
                <c:pt idx="634">
                  <c:v>17.632228698507461</c:v>
                </c:pt>
                <c:pt idx="635">
                  <c:v>17.647314547263679</c:v>
                </c:pt>
                <c:pt idx="636">
                  <c:v>17.766027637810947</c:v>
                </c:pt>
                <c:pt idx="637">
                  <c:v>17.778924497512435</c:v>
                </c:pt>
                <c:pt idx="638">
                  <c:v>17.783910967164179</c:v>
                </c:pt>
                <c:pt idx="639">
                  <c:v>17.901478197014924</c:v>
                </c:pt>
                <c:pt idx="640">
                  <c:v>17.918863669651738</c:v>
                </c:pt>
                <c:pt idx="641">
                  <c:v>17.924632485572136</c:v>
                </c:pt>
                <c:pt idx="642">
                  <c:v>18.02639474029851</c:v>
                </c:pt>
                <c:pt idx="643">
                  <c:v>18.040540193034825</c:v>
                </c:pt>
                <c:pt idx="644">
                  <c:v>18.054867402985074</c:v>
                </c:pt>
                <c:pt idx="645">
                  <c:v>18.167558798009949</c:v>
                </c:pt>
                <c:pt idx="646">
                  <c:v>18.190080887562189</c:v>
                </c:pt>
                <c:pt idx="647">
                  <c:v>18.204408097512438</c:v>
                </c:pt>
                <c:pt idx="648">
                  <c:v>18.310714282587064</c:v>
                </c:pt>
                <c:pt idx="649">
                  <c:v>18.308051144278608</c:v>
                </c:pt>
                <c:pt idx="650">
                  <c:v>18.328518587064675</c:v>
                </c:pt>
                <c:pt idx="651">
                  <c:v>18.450400575124377</c:v>
                </c:pt>
                <c:pt idx="652">
                  <c:v>18.462538796019899</c:v>
                </c:pt>
                <c:pt idx="653">
                  <c:v>18.477182105472636</c:v>
                </c:pt>
                <c:pt idx="654">
                  <c:v>18.590687456716417</c:v>
                </c:pt>
                <c:pt idx="655">
                  <c:v>18.60372656119403</c:v>
                </c:pt>
                <c:pt idx="656">
                  <c:v>18.608720933333331</c:v>
                </c:pt>
                <c:pt idx="657">
                  <c:v>18.72361712238806</c:v>
                </c:pt>
                <c:pt idx="658">
                  <c:v>18.746479018905475</c:v>
                </c:pt>
                <c:pt idx="659">
                  <c:v>18.752129297512436</c:v>
                </c:pt>
                <c:pt idx="660">
                  <c:v>18.868866766169155</c:v>
                </c:pt>
                <c:pt idx="661">
                  <c:v>18.88929469651741</c:v>
                </c:pt>
                <c:pt idx="662">
                  <c:v>18.910844780099502</c:v>
                </c:pt>
                <c:pt idx="663">
                  <c:v>19.012535912437809</c:v>
                </c:pt>
                <c:pt idx="664">
                  <c:v>19.022327094527363</c:v>
                </c:pt>
                <c:pt idx="665">
                  <c:v>19.040645060696519</c:v>
                </c:pt>
                <c:pt idx="666">
                  <c:v>19.156695012935323</c:v>
                </c:pt>
                <c:pt idx="667">
                  <c:v>19.175099906467665</c:v>
                </c:pt>
                <c:pt idx="668">
                  <c:v>19.197171554228856</c:v>
                </c:pt>
                <c:pt idx="669">
                  <c:v>19.320373257711442</c:v>
                </c:pt>
                <c:pt idx="670">
                  <c:v>19.322040682587062</c:v>
                </c:pt>
                <c:pt idx="671">
                  <c:v>19.336154525373132</c:v>
                </c:pt>
                <c:pt idx="672">
                  <c:v>19.449715194029853</c:v>
                </c:pt>
                <c:pt idx="673">
                  <c:v>19.477215850746269</c:v>
                </c:pt>
                <c:pt idx="674">
                  <c:v>19.485624097512439</c:v>
                </c:pt>
                <c:pt idx="675">
                  <c:v>19.606865984079601</c:v>
                </c:pt>
                <c:pt idx="676">
                  <c:v>19.628186895522386</c:v>
                </c:pt>
                <c:pt idx="677">
                  <c:v>19.643170011940299</c:v>
                </c:pt>
                <c:pt idx="678">
                  <c:v>19.752834754228854</c:v>
                </c:pt>
                <c:pt idx="679">
                  <c:v>19.762997353233828</c:v>
                </c:pt>
                <c:pt idx="680">
                  <c:v>19.789834200995028</c:v>
                </c:pt>
                <c:pt idx="681">
                  <c:v>19.903402772139302</c:v>
                </c:pt>
                <c:pt idx="682">
                  <c:v>19.927473749253732</c:v>
                </c:pt>
                <c:pt idx="683">
                  <c:v>19.956207194029851</c:v>
                </c:pt>
                <c:pt idx="684">
                  <c:v>20.159303046766169</c:v>
                </c:pt>
                <c:pt idx="685">
                  <c:v>20.344671697512435</c:v>
                </c:pt>
              </c:numCache>
            </c:numRef>
          </c:xVal>
          <c:yVal>
            <c:numRef>
              <c:f>'300C'!$J$6:$J$902</c:f>
              <c:numCache>
                <c:formatCode>General</c:formatCode>
                <c:ptCount val="897"/>
                <c:pt idx="0">
                  <c:v>36.104999999999997</c:v>
                </c:pt>
                <c:pt idx="1">
                  <c:v>41.05</c:v>
                </c:pt>
                <c:pt idx="2">
                  <c:v>44.542000000000002</c:v>
                </c:pt>
                <c:pt idx="3">
                  <c:v>47.280999999999999</c:v>
                </c:pt>
                <c:pt idx="4">
                  <c:v>51.21</c:v>
                </c:pt>
                <c:pt idx="5">
                  <c:v>54.49</c:v>
                </c:pt>
                <c:pt idx="6">
                  <c:v>59.47</c:v>
                </c:pt>
                <c:pt idx="7">
                  <c:v>61.881</c:v>
                </c:pt>
                <c:pt idx="8">
                  <c:v>64.849999999999994</c:v>
                </c:pt>
                <c:pt idx="9">
                  <c:v>66.843999999999994</c:v>
                </c:pt>
                <c:pt idx="10">
                  <c:v>68.605999999999995</c:v>
                </c:pt>
                <c:pt idx="11">
                  <c:v>70.975999999999999</c:v>
                </c:pt>
                <c:pt idx="12">
                  <c:v>73.188000000000002</c:v>
                </c:pt>
                <c:pt idx="13">
                  <c:v>76.703000000000003</c:v>
                </c:pt>
                <c:pt idx="14">
                  <c:v>78.55</c:v>
                </c:pt>
                <c:pt idx="15">
                  <c:v>80.472999999999999</c:v>
                </c:pt>
                <c:pt idx="16">
                  <c:v>81.994</c:v>
                </c:pt>
                <c:pt idx="17">
                  <c:v>84.200999999999993</c:v>
                </c:pt>
                <c:pt idx="18">
                  <c:v>86.070999999999998</c:v>
                </c:pt>
                <c:pt idx="19">
                  <c:v>87.963999999999999</c:v>
                </c:pt>
                <c:pt idx="20">
                  <c:v>91.084000000000003</c:v>
                </c:pt>
                <c:pt idx="21">
                  <c:v>93.590999999999994</c:v>
                </c:pt>
                <c:pt idx="22">
                  <c:v>95.424999999999997</c:v>
                </c:pt>
                <c:pt idx="23">
                  <c:v>97.262</c:v>
                </c:pt>
                <c:pt idx="24">
                  <c:v>99.278999999999996</c:v>
                </c:pt>
                <c:pt idx="25">
                  <c:v>100.38</c:v>
                </c:pt>
                <c:pt idx="26">
                  <c:v>102.383</c:v>
                </c:pt>
                <c:pt idx="27">
                  <c:v>104.968</c:v>
                </c:pt>
                <c:pt idx="28">
                  <c:v>108.298</c:v>
                </c:pt>
                <c:pt idx="29">
                  <c:v>110.136</c:v>
                </c:pt>
                <c:pt idx="30">
                  <c:v>111.767</c:v>
                </c:pt>
                <c:pt idx="31">
                  <c:v>114.018</c:v>
                </c:pt>
                <c:pt idx="32">
                  <c:v>115.298</c:v>
                </c:pt>
                <c:pt idx="33">
                  <c:v>117.334</c:v>
                </c:pt>
                <c:pt idx="34">
                  <c:v>120.29900000000001</c:v>
                </c:pt>
                <c:pt idx="35">
                  <c:v>122.84</c:v>
                </c:pt>
                <c:pt idx="36">
                  <c:v>125.093</c:v>
                </c:pt>
                <c:pt idx="37">
                  <c:v>126.21</c:v>
                </c:pt>
                <c:pt idx="38">
                  <c:v>129.11799999999999</c:v>
                </c:pt>
                <c:pt idx="39">
                  <c:v>130.46700000000001</c:v>
                </c:pt>
                <c:pt idx="40">
                  <c:v>132.423</c:v>
                </c:pt>
                <c:pt idx="41">
                  <c:v>134.17699999999999</c:v>
                </c:pt>
                <c:pt idx="42">
                  <c:v>137.82599999999999</c:v>
                </c:pt>
                <c:pt idx="43">
                  <c:v>140.54400000000001</c:v>
                </c:pt>
                <c:pt idx="44">
                  <c:v>142.654</c:v>
                </c:pt>
                <c:pt idx="45">
                  <c:v>145.27099999999999</c:v>
                </c:pt>
                <c:pt idx="46">
                  <c:v>147.05199999999999</c:v>
                </c:pt>
                <c:pt idx="47">
                  <c:v>148.90100000000001</c:v>
                </c:pt>
                <c:pt idx="48">
                  <c:v>150.68199999999999</c:v>
                </c:pt>
                <c:pt idx="49">
                  <c:v>154.81299999999999</c:v>
                </c:pt>
                <c:pt idx="50">
                  <c:v>157.25700000000001</c:v>
                </c:pt>
                <c:pt idx="51">
                  <c:v>159.93600000000001</c:v>
                </c:pt>
                <c:pt idx="52">
                  <c:v>161.43</c:v>
                </c:pt>
                <c:pt idx="53">
                  <c:v>164.17400000000001</c:v>
                </c:pt>
                <c:pt idx="54">
                  <c:v>166.06800000000001</c:v>
                </c:pt>
                <c:pt idx="55">
                  <c:v>168.07400000000001</c:v>
                </c:pt>
                <c:pt idx="56">
                  <c:v>170.745</c:v>
                </c:pt>
                <c:pt idx="57">
                  <c:v>173.691</c:v>
                </c:pt>
                <c:pt idx="58">
                  <c:v>177.43700000000001</c:v>
                </c:pt>
                <c:pt idx="59">
                  <c:v>179</c:v>
                </c:pt>
                <c:pt idx="60">
                  <c:v>181.81899999999999</c:v>
                </c:pt>
                <c:pt idx="61">
                  <c:v>183.71799999999999</c:v>
                </c:pt>
                <c:pt idx="62">
                  <c:v>185.58799999999999</c:v>
                </c:pt>
                <c:pt idx="63">
                  <c:v>187.733</c:v>
                </c:pt>
                <c:pt idx="64">
                  <c:v>190.94300000000001</c:v>
                </c:pt>
                <c:pt idx="65">
                  <c:v>195.29400000000001</c:v>
                </c:pt>
                <c:pt idx="66">
                  <c:v>197.196</c:v>
                </c:pt>
                <c:pt idx="67">
                  <c:v>199.45</c:v>
                </c:pt>
                <c:pt idx="68">
                  <c:v>201.50899999999999</c:v>
                </c:pt>
                <c:pt idx="69">
                  <c:v>204.03700000000001</c:v>
                </c:pt>
                <c:pt idx="70">
                  <c:v>206.863</c:v>
                </c:pt>
                <c:pt idx="71">
                  <c:v>209.71799999999999</c:v>
                </c:pt>
                <c:pt idx="72">
                  <c:v>213.029</c:v>
                </c:pt>
                <c:pt idx="73">
                  <c:v>216.255</c:v>
                </c:pt>
                <c:pt idx="74">
                  <c:v>218.125</c:v>
                </c:pt>
                <c:pt idx="75">
                  <c:v>220.77199999999999</c:v>
                </c:pt>
                <c:pt idx="76">
                  <c:v>223.78100000000001</c:v>
                </c:pt>
                <c:pt idx="77">
                  <c:v>225.78200000000001</c:v>
                </c:pt>
                <c:pt idx="78">
                  <c:v>228.73599999999999</c:v>
                </c:pt>
                <c:pt idx="79">
                  <c:v>231.67699999999999</c:v>
                </c:pt>
                <c:pt idx="80">
                  <c:v>236.392</c:v>
                </c:pt>
                <c:pt idx="81">
                  <c:v>239.18899999999999</c:v>
                </c:pt>
                <c:pt idx="82">
                  <c:v>241.88200000000001</c:v>
                </c:pt>
                <c:pt idx="83">
                  <c:v>244.71899999999999</c:v>
                </c:pt>
                <c:pt idx="84">
                  <c:v>246.93199999999999</c:v>
                </c:pt>
                <c:pt idx="85">
                  <c:v>250.535</c:v>
                </c:pt>
                <c:pt idx="86">
                  <c:v>253.86600000000001</c:v>
                </c:pt>
                <c:pt idx="87">
                  <c:v>258.96600000000001</c:v>
                </c:pt>
                <c:pt idx="88">
                  <c:v>261.82299999999998</c:v>
                </c:pt>
                <c:pt idx="89">
                  <c:v>264.80500000000001</c:v>
                </c:pt>
                <c:pt idx="90">
                  <c:v>267.92899999999997</c:v>
                </c:pt>
                <c:pt idx="91">
                  <c:v>271.76</c:v>
                </c:pt>
                <c:pt idx="92">
                  <c:v>275.53399999999999</c:v>
                </c:pt>
                <c:pt idx="93">
                  <c:v>278.82299999999998</c:v>
                </c:pt>
                <c:pt idx="94">
                  <c:v>283.54700000000003</c:v>
                </c:pt>
                <c:pt idx="95">
                  <c:v>287.697</c:v>
                </c:pt>
                <c:pt idx="96">
                  <c:v>291.31700000000001</c:v>
                </c:pt>
                <c:pt idx="97">
                  <c:v>294.80799999999999</c:v>
                </c:pt>
                <c:pt idx="98">
                  <c:v>298.40499999999997</c:v>
                </c:pt>
                <c:pt idx="99">
                  <c:v>301.62299999999999</c:v>
                </c:pt>
                <c:pt idx="100">
                  <c:v>305.03199999999998</c:v>
                </c:pt>
                <c:pt idx="101">
                  <c:v>309.98700000000002</c:v>
                </c:pt>
                <c:pt idx="102">
                  <c:v>314.68700000000001</c:v>
                </c:pt>
                <c:pt idx="103">
                  <c:v>318.57100000000003</c:v>
                </c:pt>
                <c:pt idx="104">
                  <c:v>321.86599999999999</c:v>
                </c:pt>
                <c:pt idx="105">
                  <c:v>325.661</c:v>
                </c:pt>
                <c:pt idx="106">
                  <c:v>329.15199999999999</c:v>
                </c:pt>
                <c:pt idx="107">
                  <c:v>333.15199999999999</c:v>
                </c:pt>
                <c:pt idx="108">
                  <c:v>337.90199999999999</c:v>
                </c:pt>
                <c:pt idx="109">
                  <c:v>342.14400000000001</c:v>
                </c:pt>
                <c:pt idx="110">
                  <c:v>346.44400000000002</c:v>
                </c:pt>
                <c:pt idx="111">
                  <c:v>349.48</c:v>
                </c:pt>
                <c:pt idx="112">
                  <c:v>354.43599999999998</c:v>
                </c:pt>
                <c:pt idx="113">
                  <c:v>357.51</c:v>
                </c:pt>
                <c:pt idx="114">
                  <c:v>361.45499999999998</c:v>
                </c:pt>
                <c:pt idx="115">
                  <c:v>364.77499999999998</c:v>
                </c:pt>
                <c:pt idx="116">
                  <c:v>370.18099999999998</c:v>
                </c:pt>
                <c:pt idx="117">
                  <c:v>375.15800000000002</c:v>
                </c:pt>
                <c:pt idx="118">
                  <c:v>378.88200000000001</c:v>
                </c:pt>
                <c:pt idx="119">
                  <c:v>382.88099999999997</c:v>
                </c:pt>
                <c:pt idx="120">
                  <c:v>385.858</c:v>
                </c:pt>
                <c:pt idx="121">
                  <c:v>389.89100000000002</c:v>
                </c:pt>
                <c:pt idx="122">
                  <c:v>393.9</c:v>
                </c:pt>
                <c:pt idx="123">
                  <c:v>399.358</c:v>
                </c:pt>
                <c:pt idx="124">
                  <c:v>403.87700000000001</c:v>
                </c:pt>
                <c:pt idx="125">
                  <c:v>408.12700000000001</c:v>
                </c:pt>
                <c:pt idx="126">
                  <c:v>411.39400000000001</c:v>
                </c:pt>
                <c:pt idx="127">
                  <c:v>415.79199999999997</c:v>
                </c:pt>
                <c:pt idx="128">
                  <c:v>419.553</c:v>
                </c:pt>
                <c:pt idx="129">
                  <c:v>423.39299999999997</c:v>
                </c:pt>
                <c:pt idx="130">
                  <c:v>427.53899999999999</c:v>
                </c:pt>
                <c:pt idx="131">
                  <c:v>432.00299999999999</c:v>
                </c:pt>
                <c:pt idx="132">
                  <c:v>437.56</c:v>
                </c:pt>
                <c:pt idx="133">
                  <c:v>441.03</c:v>
                </c:pt>
                <c:pt idx="134">
                  <c:v>445.09899999999999</c:v>
                </c:pt>
                <c:pt idx="135">
                  <c:v>448.25799999999998</c:v>
                </c:pt>
                <c:pt idx="136">
                  <c:v>450.84500000000003</c:v>
                </c:pt>
                <c:pt idx="137">
                  <c:v>454.23</c:v>
                </c:pt>
                <c:pt idx="138">
                  <c:v>457.74599999999998</c:v>
                </c:pt>
                <c:pt idx="139">
                  <c:v>462.99099999999999</c:v>
                </c:pt>
                <c:pt idx="140">
                  <c:v>465.24700000000001</c:v>
                </c:pt>
                <c:pt idx="141">
                  <c:v>468.28399999999999</c:v>
                </c:pt>
                <c:pt idx="142">
                  <c:v>470.36200000000002</c:v>
                </c:pt>
                <c:pt idx="143">
                  <c:v>473.25599999999997</c:v>
                </c:pt>
                <c:pt idx="144">
                  <c:v>476.16500000000002</c:v>
                </c:pt>
                <c:pt idx="145">
                  <c:v>478.76100000000002</c:v>
                </c:pt>
                <c:pt idx="146">
                  <c:v>481.85700000000003</c:v>
                </c:pt>
                <c:pt idx="147">
                  <c:v>484.50700000000001</c:v>
                </c:pt>
                <c:pt idx="148">
                  <c:v>486.01799999999997</c:v>
                </c:pt>
                <c:pt idx="149">
                  <c:v>487.77699999999999</c:v>
                </c:pt>
                <c:pt idx="150">
                  <c:v>490.33100000000002</c:v>
                </c:pt>
                <c:pt idx="151">
                  <c:v>491.41800000000001</c:v>
                </c:pt>
                <c:pt idx="152">
                  <c:v>492.851</c:v>
                </c:pt>
                <c:pt idx="153">
                  <c:v>495.04700000000003</c:v>
                </c:pt>
                <c:pt idx="154">
                  <c:v>498.90100000000001</c:v>
                </c:pt>
                <c:pt idx="155">
                  <c:v>500.55399999999997</c:v>
                </c:pt>
                <c:pt idx="156">
                  <c:v>501.68</c:v>
                </c:pt>
                <c:pt idx="157">
                  <c:v>503.08100000000002</c:v>
                </c:pt>
                <c:pt idx="158">
                  <c:v>503.73700000000002</c:v>
                </c:pt>
                <c:pt idx="159">
                  <c:v>505.57499999999999</c:v>
                </c:pt>
                <c:pt idx="160">
                  <c:v>507.10899999999998</c:v>
                </c:pt>
                <c:pt idx="161">
                  <c:v>510.50700000000001</c:v>
                </c:pt>
                <c:pt idx="162">
                  <c:v>511.30799999999999</c:v>
                </c:pt>
                <c:pt idx="163">
                  <c:v>511.822</c:v>
                </c:pt>
                <c:pt idx="164">
                  <c:v>512.98099999999999</c:v>
                </c:pt>
                <c:pt idx="165">
                  <c:v>514.42200000000003</c:v>
                </c:pt>
                <c:pt idx="166">
                  <c:v>515.76400000000001</c:v>
                </c:pt>
                <c:pt idx="167">
                  <c:v>516.46400000000006</c:v>
                </c:pt>
                <c:pt idx="168">
                  <c:v>518.94000000000005</c:v>
                </c:pt>
                <c:pt idx="169">
                  <c:v>520.35799999999995</c:v>
                </c:pt>
                <c:pt idx="170">
                  <c:v>521.15</c:v>
                </c:pt>
                <c:pt idx="171">
                  <c:v>522.35599999999999</c:v>
                </c:pt>
                <c:pt idx="172">
                  <c:v>523.46799999999996</c:v>
                </c:pt>
                <c:pt idx="173">
                  <c:v>523.95600000000002</c:v>
                </c:pt>
                <c:pt idx="174">
                  <c:v>524.15899999999999</c:v>
                </c:pt>
                <c:pt idx="175">
                  <c:v>526.37800000000004</c:v>
                </c:pt>
                <c:pt idx="176">
                  <c:v>528.62800000000004</c:v>
                </c:pt>
                <c:pt idx="177">
                  <c:v>529.71199999999999</c:v>
                </c:pt>
                <c:pt idx="178">
                  <c:v>529.74400000000003</c:v>
                </c:pt>
                <c:pt idx="179">
                  <c:v>530.76800000000003</c:v>
                </c:pt>
                <c:pt idx="180">
                  <c:v>531.40899999999999</c:v>
                </c:pt>
                <c:pt idx="181">
                  <c:v>532.08000000000004</c:v>
                </c:pt>
                <c:pt idx="182">
                  <c:v>534.09900000000005</c:v>
                </c:pt>
                <c:pt idx="183">
                  <c:v>535.23800000000006</c:v>
                </c:pt>
                <c:pt idx="184">
                  <c:v>536.38599999999997</c:v>
                </c:pt>
                <c:pt idx="185">
                  <c:v>535.79</c:v>
                </c:pt>
                <c:pt idx="186">
                  <c:v>537.70500000000004</c:v>
                </c:pt>
                <c:pt idx="187">
                  <c:v>538.072</c:v>
                </c:pt>
                <c:pt idx="188">
                  <c:v>538.78700000000003</c:v>
                </c:pt>
                <c:pt idx="189">
                  <c:v>538.89</c:v>
                </c:pt>
                <c:pt idx="190">
                  <c:v>541.15499999999997</c:v>
                </c:pt>
                <c:pt idx="191">
                  <c:v>543.16</c:v>
                </c:pt>
                <c:pt idx="192">
                  <c:v>543.548</c:v>
                </c:pt>
                <c:pt idx="193">
                  <c:v>544.42899999999997</c:v>
                </c:pt>
                <c:pt idx="194">
                  <c:v>544.09900000000005</c:v>
                </c:pt>
                <c:pt idx="195">
                  <c:v>544.75599999999997</c:v>
                </c:pt>
                <c:pt idx="196">
                  <c:v>544.88499999999999</c:v>
                </c:pt>
                <c:pt idx="197">
                  <c:v>546.87400000000002</c:v>
                </c:pt>
                <c:pt idx="198">
                  <c:v>548.29300000000001</c:v>
                </c:pt>
                <c:pt idx="199">
                  <c:v>548.79399999999998</c:v>
                </c:pt>
                <c:pt idx="200">
                  <c:v>548.35400000000004</c:v>
                </c:pt>
                <c:pt idx="201">
                  <c:v>549.22799999999995</c:v>
                </c:pt>
                <c:pt idx="202">
                  <c:v>550.20699999999999</c:v>
                </c:pt>
                <c:pt idx="203">
                  <c:v>550.399</c:v>
                </c:pt>
                <c:pt idx="204">
                  <c:v>551.11900000000003</c:v>
                </c:pt>
                <c:pt idx="205">
                  <c:v>551.94799999999998</c:v>
                </c:pt>
                <c:pt idx="206">
                  <c:v>554.29499999999996</c:v>
                </c:pt>
                <c:pt idx="207">
                  <c:v>553.79300000000001</c:v>
                </c:pt>
                <c:pt idx="208">
                  <c:v>554.57299999999998</c:v>
                </c:pt>
                <c:pt idx="209">
                  <c:v>555.08299999999997</c:v>
                </c:pt>
                <c:pt idx="210">
                  <c:v>554.47699999999998</c:v>
                </c:pt>
                <c:pt idx="211">
                  <c:v>554.73099999999999</c:v>
                </c:pt>
                <c:pt idx="212">
                  <c:v>555.61</c:v>
                </c:pt>
                <c:pt idx="213">
                  <c:v>558.72299999999996</c:v>
                </c:pt>
                <c:pt idx="214">
                  <c:v>558.55899999999997</c:v>
                </c:pt>
                <c:pt idx="215">
                  <c:v>558.54</c:v>
                </c:pt>
                <c:pt idx="216">
                  <c:v>558.50199999999995</c:v>
                </c:pt>
                <c:pt idx="217">
                  <c:v>558.73800000000006</c:v>
                </c:pt>
                <c:pt idx="218">
                  <c:v>559.37</c:v>
                </c:pt>
                <c:pt idx="219">
                  <c:v>559.79999999999995</c:v>
                </c:pt>
                <c:pt idx="220">
                  <c:v>561.78</c:v>
                </c:pt>
                <c:pt idx="221">
                  <c:v>561.91700000000003</c:v>
                </c:pt>
                <c:pt idx="222">
                  <c:v>561.46299999999997</c:v>
                </c:pt>
                <c:pt idx="223">
                  <c:v>561.61699999999996</c:v>
                </c:pt>
                <c:pt idx="224">
                  <c:v>562.65800000000002</c:v>
                </c:pt>
                <c:pt idx="225">
                  <c:v>562.73800000000006</c:v>
                </c:pt>
                <c:pt idx="226">
                  <c:v>562.58299999999997</c:v>
                </c:pt>
                <c:pt idx="227">
                  <c:v>563.73900000000003</c:v>
                </c:pt>
                <c:pt idx="228">
                  <c:v>565.53300000000002</c:v>
                </c:pt>
                <c:pt idx="229">
                  <c:v>565.721</c:v>
                </c:pt>
                <c:pt idx="230">
                  <c:v>565.53200000000004</c:v>
                </c:pt>
                <c:pt idx="231">
                  <c:v>566.10699999999997</c:v>
                </c:pt>
                <c:pt idx="232">
                  <c:v>565.54200000000003</c:v>
                </c:pt>
                <c:pt idx="233">
                  <c:v>565.45299999999997</c:v>
                </c:pt>
                <c:pt idx="234">
                  <c:v>566.255</c:v>
                </c:pt>
                <c:pt idx="235">
                  <c:v>568.47299999999996</c:v>
                </c:pt>
                <c:pt idx="236">
                  <c:v>568.29200000000003</c:v>
                </c:pt>
                <c:pt idx="237">
                  <c:v>567.62</c:v>
                </c:pt>
                <c:pt idx="238">
                  <c:v>568.024</c:v>
                </c:pt>
                <c:pt idx="239">
                  <c:v>568.125</c:v>
                </c:pt>
                <c:pt idx="240">
                  <c:v>568.59799999999996</c:v>
                </c:pt>
                <c:pt idx="241">
                  <c:v>568.745</c:v>
                </c:pt>
                <c:pt idx="242">
                  <c:v>570.16399999999999</c:v>
                </c:pt>
                <c:pt idx="243">
                  <c:v>570.53200000000004</c:v>
                </c:pt>
                <c:pt idx="244">
                  <c:v>569.89800000000002</c:v>
                </c:pt>
                <c:pt idx="245">
                  <c:v>570.86599999999999</c:v>
                </c:pt>
                <c:pt idx="246">
                  <c:v>570.65599999999995</c:v>
                </c:pt>
                <c:pt idx="247">
                  <c:v>570.56500000000005</c:v>
                </c:pt>
                <c:pt idx="248">
                  <c:v>569.69899999999996</c:v>
                </c:pt>
                <c:pt idx="249">
                  <c:v>571.49199999999996</c:v>
                </c:pt>
                <c:pt idx="250">
                  <c:v>572.78099999999995</c:v>
                </c:pt>
                <c:pt idx="251">
                  <c:v>572.80999999999995</c:v>
                </c:pt>
                <c:pt idx="252">
                  <c:v>572.66300000000001</c:v>
                </c:pt>
                <c:pt idx="253">
                  <c:v>572.38</c:v>
                </c:pt>
                <c:pt idx="254">
                  <c:v>572.35699999999997</c:v>
                </c:pt>
                <c:pt idx="255">
                  <c:v>571.80200000000002</c:v>
                </c:pt>
                <c:pt idx="256">
                  <c:v>573.43799999999999</c:v>
                </c:pt>
                <c:pt idx="257">
                  <c:v>573.56600000000003</c:v>
                </c:pt>
                <c:pt idx="258">
                  <c:v>574.25099999999998</c:v>
                </c:pt>
                <c:pt idx="259">
                  <c:v>572.87900000000002</c:v>
                </c:pt>
                <c:pt idx="260">
                  <c:v>573.93200000000002</c:v>
                </c:pt>
                <c:pt idx="261">
                  <c:v>573.69600000000003</c:v>
                </c:pt>
                <c:pt idx="262">
                  <c:v>573.61599999999999</c:v>
                </c:pt>
                <c:pt idx="263">
                  <c:v>573.56299999999999</c:v>
                </c:pt>
                <c:pt idx="264">
                  <c:v>574.23500000000001</c:v>
                </c:pt>
                <c:pt idx="265">
                  <c:v>575.851</c:v>
                </c:pt>
                <c:pt idx="266">
                  <c:v>575.23699999999997</c:v>
                </c:pt>
                <c:pt idx="267">
                  <c:v>575.61199999999997</c:v>
                </c:pt>
                <c:pt idx="268">
                  <c:v>574.81799999999998</c:v>
                </c:pt>
                <c:pt idx="269">
                  <c:v>574.54999999999995</c:v>
                </c:pt>
                <c:pt idx="270">
                  <c:v>573.96</c:v>
                </c:pt>
                <c:pt idx="271">
                  <c:v>574.91499999999996</c:v>
                </c:pt>
                <c:pt idx="272">
                  <c:v>576.745</c:v>
                </c:pt>
                <c:pt idx="273">
                  <c:v>576.16700000000003</c:v>
                </c:pt>
                <c:pt idx="274">
                  <c:v>575.56299999999999</c:v>
                </c:pt>
                <c:pt idx="275">
                  <c:v>575.44200000000001</c:v>
                </c:pt>
                <c:pt idx="276">
                  <c:v>575.90700000000004</c:v>
                </c:pt>
                <c:pt idx="277">
                  <c:v>575.67499999999995</c:v>
                </c:pt>
                <c:pt idx="278">
                  <c:v>575.81299999999999</c:v>
                </c:pt>
                <c:pt idx="279">
                  <c:v>576.11500000000001</c:v>
                </c:pt>
                <c:pt idx="280">
                  <c:v>577.25900000000001</c:v>
                </c:pt>
                <c:pt idx="281">
                  <c:v>576.12800000000004</c:v>
                </c:pt>
                <c:pt idx="282">
                  <c:v>576.08000000000004</c:v>
                </c:pt>
                <c:pt idx="283">
                  <c:v>576.77599999999995</c:v>
                </c:pt>
                <c:pt idx="284">
                  <c:v>575.57000000000005</c:v>
                </c:pt>
                <c:pt idx="285">
                  <c:v>575.25599999999997</c:v>
                </c:pt>
                <c:pt idx="286">
                  <c:v>575.55999999999995</c:v>
                </c:pt>
                <c:pt idx="287">
                  <c:v>578.15700000000004</c:v>
                </c:pt>
                <c:pt idx="288">
                  <c:v>577.649</c:v>
                </c:pt>
                <c:pt idx="289">
                  <c:v>577.11900000000003</c:v>
                </c:pt>
                <c:pt idx="290">
                  <c:v>576.78700000000003</c:v>
                </c:pt>
                <c:pt idx="291">
                  <c:v>576.303</c:v>
                </c:pt>
                <c:pt idx="292">
                  <c:v>576.49300000000005</c:v>
                </c:pt>
                <c:pt idx="293">
                  <c:v>576.43899999999996</c:v>
                </c:pt>
                <c:pt idx="294">
                  <c:v>578.15800000000002</c:v>
                </c:pt>
                <c:pt idx="295">
                  <c:v>577.54499999999996</c:v>
                </c:pt>
                <c:pt idx="296">
                  <c:v>576.70799999999997</c:v>
                </c:pt>
                <c:pt idx="297">
                  <c:v>576.43799999999999</c:v>
                </c:pt>
                <c:pt idx="298">
                  <c:v>576.96299999999997</c:v>
                </c:pt>
                <c:pt idx="299">
                  <c:v>576.84500000000003</c:v>
                </c:pt>
                <c:pt idx="300">
                  <c:v>575.91499999999996</c:v>
                </c:pt>
                <c:pt idx="301">
                  <c:v>577.04600000000005</c:v>
                </c:pt>
                <c:pt idx="302">
                  <c:v>577.55999999999995</c:v>
                </c:pt>
                <c:pt idx="303">
                  <c:v>577.303</c:v>
                </c:pt>
                <c:pt idx="304">
                  <c:v>576.99300000000005</c:v>
                </c:pt>
                <c:pt idx="305">
                  <c:v>577.19899999999996</c:v>
                </c:pt>
                <c:pt idx="306">
                  <c:v>576.39300000000003</c:v>
                </c:pt>
                <c:pt idx="307">
                  <c:v>575.61199999999997</c:v>
                </c:pt>
                <c:pt idx="308">
                  <c:v>576.33600000000001</c:v>
                </c:pt>
                <c:pt idx="309">
                  <c:v>578.01599999999996</c:v>
                </c:pt>
                <c:pt idx="310">
                  <c:v>577.75300000000004</c:v>
                </c:pt>
                <c:pt idx="311">
                  <c:v>576.56700000000001</c:v>
                </c:pt>
                <c:pt idx="312">
                  <c:v>576.58100000000002</c:v>
                </c:pt>
                <c:pt idx="313">
                  <c:v>576.07500000000005</c:v>
                </c:pt>
                <c:pt idx="314">
                  <c:v>575.76800000000003</c:v>
                </c:pt>
                <c:pt idx="315">
                  <c:v>576.327</c:v>
                </c:pt>
                <c:pt idx="316">
                  <c:v>576.99699999999996</c:v>
                </c:pt>
                <c:pt idx="317">
                  <c:v>577.16499999999996</c:v>
                </c:pt>
                <c:pt idx="318">
                  <c:v>575.66399999999999</c:v>
                </c:pt>
                <c:pt idx="319">
                  <c:v>576.19200000000001</c:v>
                </c:pt>
                <c:pt idx="320">
                  <c:v>575.72500000000002</c:v>
                </c:pt>
                <c:pt idx="321">
                  <c:v>575.452</c:v>
                </c:pt>
                <c:pt idx="322">
                  <c:v>574.17700000000002</c:v>
                </c:pt>
                <c:pt idx="323">
                  <c:v>575.65599999999995</c:v>
                </c:pt>
                <c:pt idx="324">
                  <c:v>576.68100000000004</c:v>
                </c:pt>
                <c:pt idx="325">
                  <c:v>576.12800000000004</c:v>
                </c:pt>
                <c:pt idx="326">
                  <c:v>575.48400000000004</c:v>
                </c:pt>
                <c:pt idx="327">
                  <c:v>574.58600000000001</c:v>
                </c:pt>
                <c:pt idx="328">
                  <c:v>574.23</c:v>
                </c:pt>
                <c:pt idx="329">
                  <c:v>573.33100000000002</c:v>
                </c:pt>
                <c:pt idx="330">
                  <c:v>574.54200000000003</c:v>
                </c:pt>
                <c:pt idx="331">
                  <c:v>574.85400000000004</c:v>
                </c:pt>
                <c:pt idx="332">
                  <c:v>574.52300000000002</c:v>
                </c:pt>
                <c:pt idx="333">
                  <c:v>572.62</c:v>
                </c:pt>
                <c:pt idx="334">
                  <c:v>573.16800000000001</c:v>
                </c:pt>
                <c:pt idx="335">
                  <c:v>573.04600000000005</c:v>
                </c:pt>
                <c:pt idx="336">
                  <c:v>572.51800000000003</c:v>
                </c:pt>
                <c:pt idx="337">
                  <c:v>572.08000000000004</c:v>
                </c:pt>
                <c:pt idx="338">
                  <c:v>572.46900000000005</c:v>
                </c:pt>
                <c:pt idx="339">
                  <c:v>573.67700000000002</c:v>
                </c:pt>
                <c:pt idx="340">
                  <c:v>572.60299999999995</c:v>
                </c:pt>
                <c:pt idx="341">
                  <c:v>572.72799999999995</c:v>
                </c:pt>
                <c:pt idx="342">
                  <c:v>571.80100000000004</c:v>
                </c:pt>
                <c:pt idx="343">
                  <c:v>570.70399999999995</c:v>
                </c:pt>
                <c:pt idx="344">
                  <c:v>569.82799999999997</c:v>
                </c:pt>
                <c:pt idx="345">
                  <c:v>570.41499999999996</c:v>
                </c:pt>
                <c:pt idx="346">
                  <c:v>572.50599999999997</c:v>
                </c:pt>
                <c:pt idx="347">
                  <c:v>571.26599999999996</c:v>
                </c:pt>
                <c:pt idx="348">
                  <c:v>570.47500000000002</c:v>
                </c:pt>
                <c:pt idx="349">
                  <c:v>569.77</c:v>
                </c:pt>
                <c:pt idx="350">
                  <c:v>569.69600000000003</c:v>
                </c:pt>
                <c:pt idx="351">
                  <c:v>569.30999999999995</c:v>
                </c:pt>
                <c:pt idx="352">
                  <c:v>569.19299999999998</c:v>
                </c:pt>
                <c:pt idx="353">
                  <c:v>569.85299999999995</c:v>
                </c:pt>
                <c:pt idx="354">
                  <c:v>569.87</c:v>
                </c:pt>
                <c:pt idx="355">
                  <c:v>568.47199999999998</c:v>
                </c:pt>
                <c:pt idx="356">
                  <c:v>568.23599999999999</c:v>
                </c:pt>
                <c:pt idx="357">
                  <c:v>568.87599999999998</c:v>
                </c:pt>
                <c:pt idx="358">
                  <c:v>567.41800000000001</c:v>
                </c:pt>
                <c:pt idx="359">
                  <c:v>566.51400000000001</c:v>
                </c:pt>
                <c:pt idx="360">
                  <c:v>566.66600000000005</c:v>
                </c:pt>
                <c:pt idx="361">
                  <c:v>568.48099999999999</c:v>
                </c:pt>
                <c:pt idx="362">
                  <c:v>567.93200000000002</c:v>
                </c:pt>
                <c:pt idx="363">
                  <c:v>567.029</c:v>
                </c:pt>
                <c:pt idx="364">
                  <c:v>566.74400000000003</c:v>
                </c:pt>
                <c:pt idx="365">
                  <c:v>565.50300000000004</c:v>
                </c:pt>
                <c:pt idx="366">
                  <c:v>565.24</c:v>
                </c:pt>
                <c:pt idx="367">
                  <c:v>565.16999999999996</c:v>
                </c:pt>
                <c:pt idx="368">
                  <c:v>566.85900000000004</c:v>
                </c:pt>
                <c:pt idx="369">
                  <c:v>565.78499999999997</c:v>
                </c:pt>
                <c:pt idx="370">
                  <c:v>564.428</c:v>
                </c:pt>
                <c:pt idx="371">
                  <c:v>564.02099999999996</c:v>
                </c:pt>
                <c:pt idx="372">
                  <c:v>564.18499999999995</c:v>
                </c:pt>
                <c:pt idx="373">
                  <c:v>563.89300000000003</c:v>
                </c:pt>
                <c:pt idx="374">
                  <c:v>562.73699999999997</c:v>
                </c:pt>
                <c:pt idx="375">
                  <c:v>563.71199999999999</c:v>
                </c:pt>
                <c:pt idx="376">
                  <c:v>563.95000000000005</c:v>
                </c:pt>
                <c:pt idx="377">
                  <c:v>562.98699999999997</c:v>
                </c:pt>
                <c:pt idx="378">
                  <c:v>562.92499999999995</c:v>
                </c:pt>
                <c:pt idx="379">
                  <c:v>562.89</c:v>
                </c:pt>
                <c:pt idx="380">
                  <c:v>561.779</c:v>
                </c:pt>
                <c:pt idx="381">
                  <c:v>560.47900000000004</c:v>
                </c:pt>
                <c:pt idx="382">
                  <c:v>561.31899999999996</c:v>
                </c:pt>
                <c:pt idx="383">
                  <c:v>562.43399999999997</c:v>
                </c:pt>
                <c:pt idx="384">
                  <c:v>561.68100000000004</c:v>
                </c:pt>
                <c:pt idx="385">
                  <c:v>560.18600000000004</c:v>
                </c:pt>
                <c:pt idx="386">
                  <c:v>560.09900000000005</c:v>
                </c:pt>
                <c:pt idx="387">
                  <c:v>559.33900000000006</c:v>
                </c:pt>
                <c:pt idx="388">
                  <c:v>558.53800000000001</c:v>
                </c:pt>
                <c:pt idx="389">
                  <c:v>559.14800000000002</c:v>
                </c:pt>
                <c:pt idx="390">
                  <c:v>559.202</c:v>
                </c:pt>
                <c:pt idx="391">
                  <c:v>559.11800000000005</c:v>
                </c:pt>
                <c:pt idx="392">
                  <c:v>557.06500000000005</c:v>
                </c:pt>
                <c:pt idx="393">
                  <c:v>557.77200000000005</c:v>
                </c:pt>
                <c:pt idx="394">
                  <c:v>556.923</c:v>
                </c:pt>
                <c:pt idx="395">
                  <c:v>556.32000000000005</c:v>
                </c:pt>
                <c:pt idx="396">
                  <c:v>555.31200000000001</c:v>
                </c:pt>
                <c:pt idx="397">
                  <c:v>556.25099999999998</c:v>
                </c:pt>
                <c:pt idx="398">
                  <c:v>557.06200000000001</c:v>
                </c:pt>
                <c:pt idx="399">
                  <c:v>556.01599999999996</c:v>
                </c:pt>
                <c:pt idx="400">
                  <c:v>555.93200000000002</c:v>
                </c:pt>
                <c:pt idx="401">
                  <c:v>554.63699999999994</c:v>
                </c:pt>
                <c:pt idx="402">
                  <c:v>553.98099999999999</c:v>
                </c:pt>
                <c:pt idx="403">
                  <c:v>552.59900000000005</c:v>
                </c:pt>
                <c:pt idx="404">
                  <c:v>553.84100000000001</c:v>
                </c:pt>
                <c:pt idx="405">
                  <c:v>554.13300000000004</c:v>
                </c:pt>
                <c:pt idx="406">
                  <c:v>553.79100000000005</c:v>
                </c:pt>
                <c:pt idx="407">
                  <c:v>552.47500000000002</c:v>
                </c:pt>
                <c:pt idx="408">
                  <c:v>552.16999999999996</c:v>
                </c:pt>
                <c:pt idx="409">
                  <c:v>551.928</c:v>
                </c:pt>
                <c:pt idx="410">
                  <c:v>550.89800000000002</c:v>
                </c:pt>
                <c:pt idx="411">
                  <c:v>550.65</c:v>
                </c:pt>
                <c:pt idx="412">
                  <c:v>550.452</c:v>
                </c:pt>
                <c:pt idx="413">
                  <c:v>552.00300000000004</c:v>
                </c:pt>
                <c:pt idx="414">
                  <c:v>550.56399999999996</c:v>
                </c:pt>
                <c:pt idx="415">
                  <c:v>550.38099999999997</c:v>
                </c:pt>
                <c:pt idx="416">
                  <c:v>549.625</c:v>
                </c:pt>
                <c:pt idx="417">
                  <c:v>548.08100000000002</c:v>
                </c:pt>
                <c:pt idx="418">
                  <c:v>546.83199999999999</c:v>
                </c:pt>
                <c:pt idx="419">
                  <c:v>547.33799999999997</c:v>
                </c:pt>
                <c:pt idx="420">
                  <c:v>549.55399999999997</c:v>
                </c:pt>
                <c:pt idx="421">
                  <c:v>548.19899999999996</c:v>
                </c:pt>
                <c:pt idx="422">
                  <c:v>546.97900000000004</c:v>
                </c:pt>
                <c:pt idx="423">
                  <c:v>546.17399999999998</c:v>
                </c:pt>
                <c:pt idx="424">
                  <c:v>545.78800000000001</c:v>
                </c:pt>
                <c:pt idx="425">
                  <c:v>545.572</c:v>
                </c:pt>
                <c:pt idx="426">
                  <c:v>545.19399999999996</c:v>
                </c:pt>
                <c:pt idx="427">
                  <c:v>546.03200000000004</c:v>
                </c:pt>
                <c:pt idx="428">
                  <c:v>545.14400000000001</c:v>
                </c:pt>
                <c:pt idx="429">
                  <c:v>543.62599999999998</c:v>
                </c:pt>
                <c:pt idx="430">
                  <c:v>543.12900000000002</c:v>
                </c:pt>
                <c:pt idx="431">
                  <c:v>543.63599999999997</c:v>
                </c:pt>
                <c:pt idx="432">
                  <c:v>542.49900000000002</c:v>
                </c:pt>
                <c:pt idx="433">
                  <c:v>541.245</c:v>
                </c:pt>
                <c:pt idx="434">
                  <c:v>541.59900000000005</c:v>
                </c:pt>
                <c:pt idx="435">
                  <c:v>542.68899999999996</c:v>
                </c:pt>
                <c:pt idx="436">
                  <c:v>542.13900000000001</c:v>
                </c:pt>
                <c:pt idx="437">
                  <c:v>541.04899999999998</c:v>
                </c:pt>
                <c:pt idx="438">
                  <c:v>540.84500000000003</c:v>
                </c:pt>
                <c:pt idx="439">
                  <c:v>539.375</c:v>
                </c:pt>
                <c:pt idx="440">
                  <c:v>538.44299999999998</c:v>
                </c:pt>
                <c:pt idx="441">
                  <c:v>538.41999999999996</c:v>
                </c:pt>
                <c:pt idx="442">
                  <c:v>539.92600000000004</c:v>
                </c:pt>
                <c:pt idx="443">
                  <c:v>538.88</c:v>
                </c:pt>
                <c:pt idx="444">
                  <c:v>537.18799999999999</c:v>
                </c:pt>
                <c:pt idx="445">
                  <c:v>536.952</c:v>
                </c:pt>
                <c:pt idx="446">
                  <c:v>536.45000000000005</c:v>
                </c:pt>
                <c:pt idx="447">
                  <c:v>535.89700000000005</c:v>
                </c:pt>
                <c:pt idx="448">
                  <c:v>535.38900000000001</c:v>
                </c:pt>
                <c:pt idx="449">
                  <c:v>535.81399999999996</c:v>
                </c:pt>
                <c:pt idx="450">
                  <c:v>535.447</c:v>
                </c:pt>
                <c:pt idx="451">
                  <c:v>533.85799999999995</c:v>
                </c:pt>
                <c:pt idx="452">
                  <c:v>534.11800000000005</c:v>
                </c:pt>
                <c:pt idx="453">
                  <c:v>533.38900000000001</c:v>
                </c:pt>
                <c:pt idx="454">
                  <c:v>532.44299999999998</c:v>
                </c:pt>
                <c:pt idx="455">
                  <c:v>530.95299999999997</c:v>
                </c:pt>
                <c:pt idx="456">
                  <c:v>532.01400000000001</c:v>
                </c:pt>
                <c:pt idx="457">
                  <c:v>532.60400000000004</c:v>
                </c:pt>
                <c:pt idx="458">
                  <c:v>531.75199999999995</c:v>
                </c:pt>
                <c:pt idx="459">
                  <c:v>530.68600000000004</c:v>
                </c:pt>
                <c:pt idx="460">
                  <c:v>529.80899999999997</c:v>
                </c:pt>
                <c:pt idx="461">
                  <c:v>529.01499999999999</c:v>
                </c:pt>
                <c:pt idx="462">
                  <c:v>527.72799999999995</c:v>
                </c:pt>
                <c:pt idx="463">
                  <c:v>528.73299999999995</c:v>
                </c:pt>
                <c:pt idx="464">
                  <c:v>528.31200000000001</c:v>
                </c:pt>
                <c:pt idx="465">
                  <c:v>528.13</c:v>
                </c:pt>
                <c:pt idx="466">
                  <c:v>525.92899999999997</c:v>
                </c:pt>
                <c:pt idx="467">
                  <c:v>526.59</c:v>
                </c:pt>
                <c:pt idx="468">
                  <c:v>525.67200000000003</c:v>
                </c:pt>
                <c:pt idx="469">
                  <c:v>524.72199999999998</c:v>
                </c:pt>
                <c:pt idx="470">
                  <c:v>523.74300000000005</c:v>
                </c:pt>
                <c:pt idx="471">
                  <c:v>524.20799999999997</c:v>
                </c:pt>
                <c:pt idx="472">
                  <c:v>525.05200000000002</c:v>
                </c:pt>
                <c:pt idx="473">
                  <c:v>523.52599999999995</c:v>
                </c:pt>
                <c:pt idx="474">
                  <c:v>523.14400000000001</c:v>
                </c:pt>
                <c:pt idx="475">
                  <c:v>521.77</c:v>
                </c:pt>
                <c:pt idx="476">
                  <c:v>520.59100000000001</c:v>
                </c:pt>
                <c:pt idx="477">
                  <c:v>519.27</c:v>
                </c:pt>
                <c:pt idx="478">
                  <c:v>519.62800000000004</c:v>
                </c:pt>
                <c:pt idx="479">
                  <c:v>521.12099999999998</c:v>
                </c:pt>
                <c:pt idx="480">
                  <c:v>519.32799999999997</c:v>
                </c:pt>
                <c:pt idx="481">
                  <c:v>518.38400000000001</c:v>
                </c:pt>
                <c:pt idx="482">
                  <c:v>517.41999999999996</c:v>
                </c:pt>
                <c:pt idx="483">
                  <c:v>517.24099999999999</c:v>
                </c:pt>
                <c:pt idx="484">
                  <c:v>516.11599999999999</c:v>
                </c:pt>
                <c:pt idx="485">
                  <c:v>515.81700000000001</c:v>
                </c:pt>
                <c:pt idx="486">
                  <c:v>515.53399999999999</c:v>
                </c:pt>
                <c:pt idx="487">
                  <c:v>516.08399999999995</c:v>
                </c:pt>
                <c:pt idx="488">
                  <c:v>514.27200000000005</c:v>
                </c:pt>
                <c:pt idx="489">
                  <c:v>513.77300000000002</c:v>
                </c:pt>
                <c:pt idx="490">
                  <c:v>513.6</c:v>
                </c:pt>
                <c:pt idx="491">
                  <c:v>511.65100000000001</c:v>
                </c:pt>
                <c:pt idx="492">
                  <c:v>510.84399999999999</c:v>
                </c:pt>
                <c:pt idx="493">
                  <c:v>510.56200000000001</c:v>
                </c:pt>
                <c:pt idx="494">
                  <c:v>512.44000000000005</c:v>
                </c:pt>
                <c:pt idx="495">
                  <c:v>510.95600000000002</c:v>
                </c:pt>
                <c:pt idx="496">
                  <c:v>509.92099999999999</c:v>
                </c:pt>
                <c:pt idx="497">
                  <c:v>508.97699999999998</c:v>
                </c:pt>
                <c:pt idx="498">
                  <c:v>507.86700000000002</c:v>
                </c:pt>
                <c:pt idx="499">
                  <c:v>507.428</c:v>
                </c:pt>
                <c:pt idx="500">
                  <c:v>506.78199999999998</c:v>
                </c:pt>
                <c:pt idx="501">
                  <c:v>507.61599999999999</c:v>
                </c:pt>
                <c:pt idx="502">
                  <c:v>506.27699999999999</c:v>
                </c:pt>
                <c:pt idx="503">
                  <c:v>504.79899999999998</c:v>
                </c:pt>
                <c:pt idx="504">
                  <c:v>504.005</c:v>
                </c:pt>
                <c:pt idx="505">
                  <c:v>504.06799999999998</c:v>
                </c:pt>
                <c:pt idx="506">
                  <c:v>502.93599999999998</c:v>
                </c:pt>
                <c:pt idx="507">
                  <c:v>501.19400000000002</c:v>
                </c:pt>
                <c:pt idx="508">
                  <c:v>501.54399999999998</c:v>
                </c:pt>
                <c:pt idx="509">
                  <c:v>501.84199999999998</c:v>
                </c:pt>
                <c:pt idx="510">
                  <c:v>501.08699999999999</c:v>
                </c:pt>
                <c:pt idx="511">
                  <c:v>500.387</c:v>
                </c:pt>
                <c:pt idx="512">
                  <c:v>499.642</c:v>
                </c:pt>
                <c:pt idx="513">
                  <c:v>497.87400000000002</c:v>
                </c:pt>
                <c:pt idx="514">
                  <c:v>496.291</c:v>
                </c:pt>
                <c:pt idx="515">
                  <c:v>496.762</c:v>
                </c:pt>
                <c:pt idx="516">
                  <c:v>497.82499999999999</c:v>
                </c:pt>
                <c:pt idx="517">
                  <c:v>496.77100000000002</c:v>
                </c:pt>
                <c:pt idx="518">
                  <c:v>494.73899999999998</c:v>
                </c:pt>
                <c:pt idx="519">
                  <c:v>494.214</c:v>
                </c:pt>
                <c:pt idx="520">
                  <c:v>493.07900000000001</c:v>
                </c:pt>
                <c:pt idx="521">
                  <c:v>492.08600000000001</c:v>
                </c:pt>
                <c:pt idx="522">
                  <c:v>491.84699999999998</c:v>
                </c:pt>
                <c:pt idx="523">
                  <c:v>491.88900000000001</c:v>
                </c:pt>
                <c:pt idx="524">
                  <c:v>491.34899999999999</c:v>
                </c:pt>
                <c:pt idx="525">
                  <c:v>489.02600000000001</c:v>
                </c:pt>
                <c:pt idx="526">
                  <c:v>489.404</c:v>
                </c:pt>
                <c:pt idx="527">
                  <c:v>488.03500000000003</c:v>
                </c:pt>
                <c:pt idx="528">
                  <c:v>486.95</c:v>
                </c:pt>
                <c:pt idx="529">
                  <c:v>485.45400000000001</c:v>
                </c:pt>
                <c:pt idx="530">
                  <c:v>486.04300000000001</c:v>
                </c:pt>
                <c:pt idx="531">
                  <c:v>486.11399999999998</c:v>
                </c:pt>
                <c:pt idx="532">
                  <c:v>485.02800000000002</c:v>
                </c:pt>
                <c:pt idx="533">
                  <c:v>484.23099999999999</c:v>
                </c:pt>
                <c:pt idx="534">
                  <c:v>482.87</c:v>
                </c:pt>
                <c:pt idx="535">
                  <c:v>481.78300000000002</c:v>
                </c:pt>
                <c:pt idx="536">
                  <c:v>480.14499999999998</c:v>
                </c:pt>
                <c:pt idx="537">
                  <c:v>480.92</c:v>
                </c:pt>
                <c:pt idx="538">
                  <c:v>480.49099999999999</c:v>
                </c:pt>
                <c:pt idx="539">
                  <c:v>479.66899999999998</c:v>
                </c:pt>
                <c:pt idx="540">
                  <c:v>477.68099999999998</c:v>
                </c:pt>
                <c:pt idx="541">
                  <c:v>477.49700000000001</c:v>
                </c:pt>
                <c:pt idx="542">
                  <c:v>476.459</c:v>
                </c:pt>
                <c:pt idx="543">
                  <c:v>475.05399999999997</c:v>
                </c:pt>
                <c:pt idx="544">
                  <c:v>474.303</c:v>
                </c:pt>
                <c:pt idx="545">
                  <c:v>473.94600000000003</c:v>
                </c:pt>
                <c:pt idx="546">
                  <c:v>474.56299999999999</c:v>
                </c:pt>
                <c:pt idx="547">
                  <c:v>472.55500000000001</c:v>
                </c:pt>
                <c:pt idx="548">
                  <c:v>472.16</c:v>
                </c:pt>
                <c:pt idx="549">
                  <c:v>470.69299999999998</c:v>
                </c:pt>
                <c:pt idx="550">
                  <c:v>469.13799999999998</c:v>
                </c:pt>
                <c:pt idx="551">
                  <c:v>467.59100000000001</c:v>
                </c:pt>
                <c:pt idx="552">
                  <c:v>467.63099999999997</c:v>
                </c:pt>
                <c:pt idx="553">
                  <c:v>468.77100000000002</c:v>
                </c:pt>
                <c:pt idx="554">
                  <c:v>466.82100000000003</c:v>
                </c:pt>
                <c:pt idx="555">
                  <c:v>465.495</c:v>
                </c:pt>
                <c:pt idx="556">
                  <c:v>464.15</c:v>
                </c:pt>
                <c:pt idx="557">
                  <c:v>463.31799999999998</c:v>
                </c:pt>
                <c:pt idx="558">
                  <c:v>462.11500000000001</c:v>
                </c:pt>
                <c:pt idx="559">
                  <c:v>461.42500000000001</c:v>
                </c:pt>
                <c:pt idx="560">
                  <c:v>461.29</c:v>
                </c:pt>
                <c:pt idx="561">
                  <c:v>460.48399999999998</c:v>
                </c:pt>
                <c:pt idx="562">
                  <c:v>458.37700000000001</c:v>
                </c:pt>
                <c:pt idx="563">
                  <c:v>457.35399999999998</c:v>
                </c:pt>
                <c:pt idx="564">
                  <c:v>457.31799999999998</c:v>
                </c:pt>
                <c:pt idx="565">
                  <c:v>455.13200000000001</c:v>
                </c:pt>
                <c:pt idx="566">
                  <c:v>453.51600000000002</c:v>
                </c:pt>
                <c:pt idx="567">
                  <c:v>453.08499999999998</c:v>
                </c:pt>
                <c:pt idx="568">
                  <c:v>454.31799999999998</c:v>
                </c:pt>
                <c:pt idx="569">
                  <c:v>453.00299999999999</c:v>
                </c:pt>
                <c:pt idx="570">
                  <c:v>451.553</c:v>
                </c:pt>
                <c:pt idx="571">
                  <c:v>450.53300000000002</c:v>
                </c:pt>
                <c:pt idx="572">
                  <c:v>448.55700000000002</c:v>
                </c:pt>
                <c:pt idx="573">
                  <c:v>447.48700000000002</c:v>
                </c:pt>
                <c:pt idx="574">
                  <c:v>446.887</c:v>
                </c:pt>
                <c:pt idx="575">
                  <c:v>447.827</c:v>
                </c:pt>
                <c:pt idx="576">
                  <c:v>445.839</c:v>
                </c:pt>
                <c:pt idx="577">
                  <c:v>443.66</c:v>
                </c:pt>
                <c:pt idx="578">
                  <c:v>442.70299999999997</c:v>
                </c:pt>
                <c:pt idx="579">
                  <c:v>441.77199999999999</c:v>
                </c:pt>
                <c:pt idx="580">
                  <c:v>440.74299999999999</c:v>
                </c:pt>
                <c:pt idx="581">
                  <c:v>439.029</c:v>
                </c:pt>
                <c:pt idx="582">
                  <c:v>439.524</c:v>
                </c:pt>
                <c:pt idx="583">
                  <c:v>438.68900000000002</c:v>
                </c:pt>
                <c:pt idx="584">
                  <c:v>437.23599999999999</c:v>
                </c:pt>
                <c:pt idx="585">
                  <c:v>436.17899999999997</c:v>
                </c:pt>
                <c:pt idx="586">
                  <c:v>435.30900000000003</c:v>
                </c:pt>
                <c:pt idx="587">
                  <c:v>433.33100000000002</c:v>
                </c:pt>
                <c:pt idx="588">
                  <c:v>431.22500000000002</c:v>
                </c:pt>
                <c:pt idx="589">
                  <c:v>431.536</c:v>
                </c:pt>
                <c:pt idx="590">
                  <c:v>431.78199999999998</c:v>
                </c:pt>
                <c:pt idx="591">
                  <c:v>430.10300000000001</c:v>
                </c:pt>
                <c:pt idx="592">
                  <c:v>427.99400000000003</c:v>
                </c:pt>
                <c:pt idx="593">
                  <c:v>426.94900000000001</c:v>
                </c:pt>
                <c:pt idx="594">
                  <c:v>425.37700000000001</c:v>
                </c:pt>
                <c:pt idx="595">
                  <c:v>423.81</c:v>
                </c:pt>
                <c:pt idx="596">
                  <c:v>424.1</c:v>
                </c:pt>
                <c:pt idx="597">
                  <c:v>423.25200000000001</c:v>
                </c:pt>
                <c:pt idx="598">
                  <c:v>422.245</c:v>
                </c:pt>
                <c:pt idx="599">
                  <c:v>419.34100000000001</c:v>
                </c:pt>
                <c:pt idx="600">
                  <c:v>419.71</c:v>
                </c:pt>
                <c:pt idx="601">
                  <c:v>417.99900000000002</c:v>
                </c:pt>
                <c:pt idx="602">
                  <c:v>416.32600000000002</c:v>
                </c:pt>
                <c:pt idx="603">
                  <c:v>414.44900000000001</c:v>
                </c:pt>
                <c:pt idx="604">
                  <c:v>414.642</c:v>
                </c:pt>
                <c:pt idx="605">
                  <c:v>414.18599999999998</c:v>
                </c:pt>
                <c:pt idx="606">
                  <c:v>412.38799999999998</c:v>
                </c:pt>
                <c:pt idx="607">
                  <c:v>411.67</c:v>
                </c:pt>
                <c:pt idx="608">
                  <c:v>409.69400000000002</c:v>
                </c:pt>
                <c:pt idx="609">
                  <c:v>407.84899999999999</c:v>
                </c:pt>
                <c:pt idx="610">
                  <c:v>405.61700000000002</c:v>
                </c:pt>
                <c:pt idx="611">
                  <c:v>405.66800000000001</c:v>
                </c:pt>
                <c:pt idx="612">
                  <c:v>405.476</c:v>
                </c:pt>
                <c:pt idx="613">
                  <c:v>403.80399999999997</c:v>
                </c:pt>
                <c:pt idx="614">
                  <c:v>401.82400000000001</c:v>
                </c:pt>
                <c:pt idx="615">
                  <c:v>400.50900000000001</c:v>
                </c:pt>
                <c:pt idx="616">
                  <c:v>399.17700000000002</c:v>
                </c:pt>
                <c:pt idx="617">
                  <c:v>396.976</c:v>
                </c:pt>
                <c:pt idx="618">
                  <c:v>396.14400000000001</c:v>
                </c:pt>
                <c:pt idx="619">
                  <c:v>395.20600000000002</c:v>
                </c:pt>
                <c:pt idx="620">
                  <c:v>394.887</c:v>
                </c:pt>
                <c:pt idx="621">
                  <c:v>392.12900000000002</c:v>
                </c:pt>
                <c:pt idx="622">
                  <c:v>391.25799999999998</c:v>
                </c:pt>
                <c:pt idx="623">
                  <c:v>390.05799999999999</c:v>
                </c:pt>
                <c:pt idx="624">
                  <c:v>387.33</c:v>
                </c:pt>
                <c:pt idx="625">
                  <c:v>385.67500000000001</c:v>
                </c:pt>
                <c:pt idx="626">
                  <c:v>384.80200000000002</c:v>
                </c:pt>
                <c:pt idx="627">
                  <c:v>385.78500000000003</c:v>
                </c:pt>
                <c:pt idx="628">
                  <c:v>383.541</c:v>
                </c:pt>
                <c:pt idx="629">
                  <c:v>381.96499999999997</c:v>
                </c:pt>
                <c:pt idx="630">
                  <c:v>380.27100000000002</c:v>
                </c:pt>
                <c:pt idx="631">
                  <c:v>378.39299999999997</c:v>
                </c:pt>
                <c:pt idx="632">
                  <c:v>376.971</c:v>
                </c:pt>
                <c:pt idx="633">
                  <c:v>375.74700000000001</c:v>
                </c:pt>
                <c:pt idx="634">
                  <c:v>375.54899999999998</c:v>
                </c:pt>
                <c:pt idx="635">
                  <c:v>373.64</c:v>
                </c:pt>
                <c:pt idx="636">
                  <c:v>371.27199999999999</c:v>
                </c:pt>
                <c:pt idx="637">
                  <c:v>369.64</c:v>
                </c:pt>
                <c:pt idx="638">
                  <c:v>369.00900000000001</c:v>
                </c:pt>
                <c:pt idx="639">
                  <c:v>366.786</c:v>
                </c:pt>
                <c:pt idx="640">
                  <c:v>364.58600000000001</c:v>
                </c:pt>
                <c:pt idx="641">
                  <c:v>363.85599999999999</c:v>
                </c:pt>
                <c:pt idx="642">
                  <c:v>363.63299999999998</c:v>
                </c:pt>
                <c:pt idx="643">
                  <c:v>361.84300000000002</c:v>
                </c:pt>
                <c:pt idx="644">
                  <c:v>360.03</c:v>
                </c:pt>
                <c:pt idx="645">
                  <c:v>358.42399999999998</c:v>
                </c:pt>
                <c:pt idx="646">
                  <c:v>355.57400000000001</c:v>
                </c:pt>
                <c:pt idx="647">
                  <c:v>353.76100000000002</c:v>
                </c:pt>
                <c:pt idx="648">
                  <c:v>352.96300000000002</c:v>
                </c:pt>
                <c:pt idx="649">
                  <c:v>353.3</c:v>
                </c:pt>
                <c:pt idx="650">
                  <c:v>350.71</c:v>
                </c:pt>
                <c:pt idx="651">
                  <c:v>347.94099999999997</c:v>
                </c:pt>
                <c:pt idx="652">
                  <c:v>346.40499999999997</c:v>
                </c:pt>
                <c:pt idx="653">
                  <c:v>344.55200000000002</c:v>
                </c:pt>
                <c:pt idx="654">
                  <c:v>342.84300000000002</c:v>
                </c:pt>
                <c:pt idx="655">
                  <c:v>341.19299999999998</c:v>
                </c:pt>
                <c:pt idx="656">
                  <c:v>340.56099999999998</c:v>
                </c:pt>
                <c:pt idx="657">
                  <c:v>338.67599999999999</c:v>
                </c:pt>
                <c:pt idx="658">
                  <c:v>335.78300000000002</c:v>
                </c:pt>
                <c:pt idx="659">
                  <c:v>335.06799999999998</c:v>
                </c:pt>
                <c:pt idx="660">
                  <c:v>332.95</c:v>
                </c:pt>
                <c:pt idx="661">
                  <c:v>330.36500000000001</c:v>
                </c:pt>
                <c:pt idx="662">
                  <c:v>327.63799999999998</c:v>
                </c:pt>
                <c:pt idx="663">
                  <c:v>327.42399999999998</c:v>
                </c:pt>
                <c:pt idx="664">
                  <c:v>326.185</c:v>
                </c:pt>
                <c:pt idx="665">
                  <c:v>323.86700000000002</c:v>
                </c:pt>
                <c:pt idx="666">
                  <c:v>321.83600000000001</c:v>
                </c:pt>
                <c:pt idx="667">
                  <c:v>319.50700000000001</c:v>
                </c:pt>
                <c:pt idx="668">
                  <c:v>316.714</c:v>
                </c:pt>
                <c:pt idx="669">
                  <c:v>313.77800000000002</c:v>
                </c:pt>
                <c:pt idx="670">
                  <c:v>313.56700000000001</c:v>
                </c:pt>
                <c:pt idx="671">
                  <c:v>311.78100000000001</c:v>
                </c:pt>
                <c:pt idx="672">
                  <c:v>310.065</c:v>
                </c:pt>
                <c:pt idx="673">
                  <c:v>306.58499999999998</c:v>
                </c:pt>
                <c:pt idx="674">
                  <c:v>305.52100000000002</c:v>
                </c:pt>
                <c:pt idx="675">
                  <c:v>302.83300000000003</c:v>
                </c:pt>
                <c:pt idx="676">
                  <c:v>300.13499999999999</c:v>
                </c:pt>
                <c:pt idx="677">
                  <c:v>298.23899999999998</c:v>
                </c:pt>
                <c:pt idx="678">
                  <c:v>297.01600000000002</c:v>
                </c:pt>
                <c:pt idx="679">
                  <c:v>295.73</c:v>
                </c:pt>
                <c:pt idx="680">
                  <c:v>292.334</c:v>
                </c:pt>
                <c:pt idx="681">
                  <c:v>290.61700000000002</c:v>
                </c:pt>
                <c:pt idx="682">
                  <c:v>287.57100000000003</c:v>
                </c:pt>
                <c:pt idx="683">
                  <c:v>283.935</c:v>
                </c:pt>
                <c:pt idx="684">
                  <c:v>270.88900000000001</c:v>
                </c:pt>
                <c:pt idx="685">
                  <c:v>247.43199999999999</c:v>
                </c:pt>
              </c:numCache>
            </c:numRef>
          </c:yVal>
          <c:smooth val="0"/>
          <c:extLst>
            <c:ext xmlns:c16="http://schemas.microsoft.com/office/drawing/2014/chart" uri="{C3380CC4-5D6E-409C-BE32-E72D297353CC}">
              <c16:uniqueId val="{00000000-2000-4B2F-A15C-A6D0B38F91A1}"/>
            </c:ext>
          </c:extLst>
        </c:ser>
        <c:ser>
          <c:idx val="1"/>
          <c:order val="1"/>
          <c:spPr>
            <a:ln w="31750" cap="rnd">
              <a:solidFill>
                <a:srgbClr val="FFC000"/>
              </a:solidFill>
              <a:round/>
            </a:ln>
            <a:effectLst/>
          </c:spPr>
          <c:marker>
            <c:symbol val="none"/>
          </c:marker>
          <c:xVal>
            <c:numRef>
              <c:f>'300C'!$K$6:$K$244</c:f>
              <c:numCache>
                <c:formatCode>General</c:formatCode>
                <c:ptCount val="239"/>
                <c:pt idx="0">
                  <c:v>0.10084</c:v>
                </c:pt>
                <c:pt idx="1">
                  <c:v>0.10084</c:v>
                </c:pt>
                <c:pt idx="2">
                  <c:v>0.10084</c:v>
                </c:pt>
                <c:pt idx="3">
                  <c:v>6.4540000000000014E-2</c:v>
                </c:pt>
                <c:pt idx="4">
                  <c:v>6.4540000000000014E-2</c:v>
                </c:pt>
                <c:pt idx="5">
                  <c:v>3.9960000000000009E-2</c:v>
                </c:pt>
                <c:pt idx="6">
                  <c:v>3.9960000000000009E-2</c:v>
                </c:pt>
                <c:pt idx="7">
                  <c:v>6.3040000000000013E-2</c:v>
                </c:pt>
                <c:pt idx="8">
                  <c:v>6.3040000000000013E-2</c:v>
                </c:pt>
                <c:pt idx="9">
                  <c:v>6.3040000000000013E-2</c:v>
                </c:pt>
                <c:pt idx="10">
                  <c:v>0.11826</c:v>
                </c:pt>
                <c:pt idx="11">
                  <c:v>0.11826</c:v>
                </c:pt>
                <c:pt idx="12">
                  <c:v>8.2580000000000001E-2</c:v>
                </c:pt>
                <c:pt idx="13">
                  <c:v>8.2580000000000001E-2</c:v>
                </c:pt>
                <c:pt idx="14">
                  <c:v>8.2580000000000001E-2</c:v>
                </c:pt>
                <c:pt idx="15">
                  <c:v>0.11066000000000001</c:v>
                </c:pt>
                <c:pt idx="16">
                  <c:v>0.11066000000000001</c:v>
                </c:pt>
                <c:pt idx="17">
                  <c:v>9.0240000000000001E-2</c:v>
                </c:pt>
                <c:pt idx="18">
                  <c:v>9.0240000000000001E-2</c:v>
                </c:pt>
                <c:pt idx="19">
                  <c:v>7.9399999999999998E-2</c:v>
                </c:pt>
                <c:pt idx="20">
                  <c:v>7.9399999999999998E-2</c:v>
                </c:pt>
                <c:pt idx="21">
                  <c:v>0.14884000000000003</c:v>
                </c:pt>
                <c:pt idx="22">
                  <c:v>0.14884000000000003</c:v>
                </c:pt>
                <c:pt idx="23">
                  <c:v>0.14884000000000003</c:v>
                </c:pt>
                <c:pt idx="24">
                  <c:v>0.17368</c:v>
                </c:pt>
                <c:pt idx="25">
                  <c:v>0.17368</c:v>
                </c:pt>
                <c:pt idx="26">
                  <c:v>0.17368</c:v>
                </c:pt>
                <c:pt idx="27">
                  <c:v>0.17368</c:v>
                </c:pt>
                <c:pt idx="28">
                  <c:v>0.20750000000000002</c:v>
                </c:pt>
                <c:pt idx="29">
                  <c:v>0.20750000000000002</c:v>
                </c:pt>
                <c:pt idx="30">
                  <c:v>0.20554</c:v>
                </c:pt>
                <c:pt idx="31">
                  <c:v>0.20554</c:v>
                </c:pt>
                <c:pt idx="32">
                  <c:v>0.24054</c:v>
                </c:pt>
                <c:pt idx="33">
                  <c:v>0.24054</c:v>
                </c:pt>
                <c:pt idx="34">
                  <c:v>0.24054</c:v>
                </c:pt>
                <c:pt idx="35">
                  <c:v>0.29174</c:v>
                </c:pt>
                <c:pt idx="36">
                  <c:v>0.29174</c:v>
                </c:pt>
                <c:pt idx="37">
                  <c:v>0.29055999999999998</c:v>
                </c:pt>
                <c:pt idx="38">
                  <c:v>0.29055999999999998</c:v>
                </c:pt>
                <c:pt idx="39">
                  <c:v>0.31237999999999999</c:v>
                </c:pt>
                <c:pt idx="40">
                  <c:v>0.31237999999999999</c:v>
                </c:pt>
                <c:pt idx="41">
                  <c:v>0.29526000000000002</c:v>
                </c:pt>
                <c:pt idx="42">
                  <c:v>0.29526000000000002</c:v>
                </c:pt>
                <c:pt idx="43">
                  <c:v>0.29526000000000002</c:v>
                </c:pt>
                <c:pt idx="44">
                  <c:v>0.32625999999999999</c:v>
                </c:pt>
                <c:pt idx="45">
                  <c:v>0.32625999999999999</c:v>
                </c:pt>
                <c:pt idx="46">
                  <c:v>0.27256000000000002</c:v>
                </c:pt>
                <c:pt idx="47">
                  <c:v>0.27256000000000002</c:v>
                </c:pt>
                <c:pt idx="48">
                  <c:v>0.38624000000000003</c:v>
                </c:pt>
                <c:pt idx="49">
                  <c:v>0.38624000000000003</c:v>
                </c:pt>
                <c:pt idx="50">
                  <c:v>0.34618000000000004</c:v>
                </c:pt>
                <c:pt idx="51">
                  <c:v>0.34618000000000004</c:v>
                </c:pt>
                <c:pt idx="52">
                  <c:v>0.34618000000000004</c:v>
                </c:pt>
                <c:pt idx="53">
                  <c:v>0.38024000000000002</c:v>
                </c:pt>
                <c:pt idx="54">
                  <c:v>0.38024000000000002</c:v>
                </c:pt>
                <c:pt idx="55">
                  <c:v>0.41764000000000001</c:v>
                </c:pt>
                <c:pt idx="56">
                  <c:v>0.41764000000000001</c:v>
                </c:pt>
                <c:pt idx="57">
                  <c:v>0.41764000000000001</c:v>
                </c:pt>
                <c:pt idx="58">
                  <c:v>0.46548</c:v>
                </c:pt>
                <c:pt idx="59">
                  <c:v>0.46548</c:v>
                </c:pt>
                <c:pt idx="60">
                  <c:v>0.40986</c:v>
                </c:pt>
                <c:pt idx="61">
                  <c:v>0.40986</c:v>
                </c:pt>
                <c:pt idx="62">
                  <c:v>0.40986</c:v>
                </c:pt>
                <c:pt idx="63">
                  <c:v>0.44350000000000001</c:v>
                </c:pt>
                <c:pt idx="64">
                  <c:v>0.44350000000000001</c:v>
                </c:pt>
                <c:pt idx="65">
                  <c:v>0.53077999999999992</c:v>
                </c:pt>
                <c:pt idx="66">
                  <c:v>0.53077999999999992</c:v>
                </c:pt>
                <c:pt idx="67">
                  <c:v>0.49856000000000011</c:v>
                </c:pt>
                <c:pt idx="68">
                  <c:v>0.49856000000000011</c:v>
                </c:pt>
                <c:pt idx="69">
                  <c:v>0.49856000000000011</c:v>
                </c:pt>
                <c:pt idx="70">
                  <c:v>0.53998000000000002</c:v>
                </c:pt>
                <c:pt idx="71">
                  <c:v>0.53998000000000002</c:v>
                </c:pt>
                <c:pt idx="72">
                  <c:v>0.56011999999999995</c:v>
                </c:pt>
                <c:pt idx="73">
                  <c:v>0.56011999999999995</c:v>
                </c:pt>
                <c:pt idx="74">
                  <c:v>0.58013999999999999</c:v>
                </c:pt>
                <c:pt idx="75">
                  <c:v>0.58013999999999999</c:v>
                </c:pt>
                <c:pt idx="76">
                  <c:v>0.58013999999999999</c:v>
                </c:pt>
                <c:pt idx="77">
                  <c:v>0.61297999999999997</c:v>
                </c:pt>
                <c:pt idx="78">
                  <c:v>0.61297999999999997</c:v>
                </c:pt>
                <c:pt idx="79">
                  <c:v>0.66625999999999996</c:v>
                </c:pt>
                <c:pt idx="80">
                  <c:v>0.66625999999999996</c:v>
                </c:pt>
                <c:pt idx="81">
                  <c:v>0.68754000000000004</c:v>
                </c:pt>
                <c:pt idx="82">
                  <c:v>0.68754000000000004</c:v>
                </c:pt>
                <c:pt idx="83">
                  <c:v>0.68754000000000004</c:v>
                </c:pt>
                <c:pt idx="84">
                  <c:v>0.79708000000000012</c:v>
                </c:pt>
                <c:pt idx="85">
                  <c:v>0.79708000000000012</c:v>
                </c:pt>
                <c:pt idx="86">
                  <c:v>0.85660000000000003</c:v>
                </c:pt>
                <c:pt idx="87">
                  <c:v>0.85660000000000003</c:v>
                </c:pt>
                <c:pt idx="88">
                  <c:v>0.88795999999999997</c:v>
                </c:pt>
                <c:pt idx="89">
                  <c:v>0.88795999999999997</c:v>
                </c:pt>
                <c:pt idx="90">
                  <c:v>1.0944600000000002</c:v>
                </c:pt>
                <c:pt idx="91">
                  <c:v>1.0944600000000002</c:v>
                </c:pt>
                <c:pt idx="92">
                  <c:v>1.0944600000000002</c:v>
                </c:pt>
                <c:pt idx="93">
                  <c:v>1.2231200000000002</c:v>
                </c:pt>
                <c:pt idx="94">
                  <c:v>1.2231200000000002</c:v>
                </c:pt>
                <c:pt idx="95">
                  <c:v>1.3617800000000002</c:v>
                </c:pt>
                <c:pt idx="96">
                  <c:v>1.3617800000000002</c:v>
                </c:pt>
                <c:pt idx="97">
                  <c:v>1.4323800000000002</c:v>
                </c:pt>
                <c:pt idx="98">
                  <c:v>1.4323800000000002</c:v>
                </c:pt>
                <c:pt idx="99">
                  <c:v>1.4323800000000002</c:v>
                </c:pt>
                <c:pt idx="100">
                  <c:v>1.6738200000000001</c:v>
                </c:pt>
                <c:pt idx="101">
                  <c:v>1.6738200000000001</c:v>
                </c:pt>
                <c:pt idx="102">
                  <c:v>1.6932400000000001</c:v>
                </c:pt>
                <c:pt idx="103">
                  <c:v>1.6932400000000001</c:v>
                </c:pt>
                <c:pt idx="104">
                  <c:v>1.6932400000000001</c:v>
                </c:pt>
                <c:pt idx="105">
                  <c:v>1.9228800000000001</c:v>
                </c:pt>
                <c:pt idx="106">
                  <c:v>1.9228800000000001</c:v>
                </c:pt>
                <c:pt idx="107">
                  <c:v>1.9556200000000004</c:v>
                </c:pt>
                <c:pt idx="108">
                  <c:v>1.9556200000000004</c:v>
                </c:pt>
                <c:pt idx="109">
                  <c:v>1.9556200000000004</c:v>
                </c:pt>
                <c:pt idx="110">
                  <c:v>2.1764999999999999</c:v>
                </c:pt>
                <c:pt idx="111">
                  <c:v>2.1764999999999999</c:v>
                </c:pt>
                <c:pt idx="112">
                  <c:v>2.2818000000000001</c:v>
                </c:pt>
                <c:pt idx="113">
                  <c:v>2.2818000000000001</c:v>
                </c:pt>
                <c:pt idx="114">
                  <c:v>2.3822000000000001</c:v>
                </c:pt>
                <c:pt idx="115">
                  <c:v>2.3822000000000001</c:v>
                </c:pt>
                <c:pt idx="116">
                  <c:v>2.3822000000000001</c:v>
                </c:pt>
                <c:pt idx="117">
                  <c:v>2.53566</c:v>
                </c:pt>
                <c:pt idx="118">
                  <c:v>2.53566</c:v>
                </c:pt>
                <c:pt idx="119">
                  <c:v>2.6305200000000002</c:v>
                </c:pt>
                <c:pt idx="120">
                  <c:v>2.6305200000000002</c:v>
                </c:pt>
                <c:pt idx="121">
                  <c:v>2.6305200000000002</c:v>
                </c:pt>
                <c:pt idx="122">
                  <c:v>2.75658</c:v>
                </c:pt>
                <c:pt idx="123">
                  <c:v>2.75658</c:v>
                </c:pt>
                <c:pt idx="124">
                  <c:v>2.8945599999999998</c:v>
                </c:pt>
                <c:pt idx="125">
                  <c:v>2.8945599999999998</c:v>
                </c:pt>
                <c:pt idx="126">
                  <c:v>2.8945599999999998</c:v>
                </c:pt>
                <c:pt idx="127">
                  <c:v>3.0279000000000003</c:v>
                </c:pt>
                <c:pt idx="128">
                  <c:v>3.0279000000000003</c:v>
                </c:pt>
                <c:pt idx="129">
                  <c:v>3.1420599999999999</c:v>
                </c:pt>
                <c:pt idx="130">
                  <c:v>3.1420599999999999</c:v>
                </c:pt>
                <c:pt idx="131">
                  <c:v>3.28986</c:v>
                </c:pt>
                <c:pt idx="132">
                  <c:v>3.28986</c:v>
                </c:pt>
                <c:pt idx="133">
                  <c:v>3.3863600000000003</c:v>
                </c:pt>
                <c:pt idx="134">
                  <c:v>3.3863600000000003</c:v>
                </c:pt>
                <c:pt idx="135">
                  <c:v>3.3863600000000003</c:v>
                </c:pt>
                <c:pt idx="136">
                  <c:v>3.5888000000000004</c:v>
                </c:pt>
                <c:pt idx="137">
                  <c:v>3.5888000000000004</c:v>
                </c:pt>
                <c:pt idx="138">
                  <c:v>3.6527999999999996</c:v>
                </c:pt>
                <c:pt idx="139">
                  <c:v>3.6527999999999996</c:v>
                </c:pt>
                <c:pt idx="140">
                  <c:v>3.6527999999999996</c:v>
                </c:pt>
                <c:pt idx="141">
                  <c:v>3.7688800000000002</c:v>
                </c:pt>
                <c:pt idx="142">
                  <c:v>3.7688800000000002</c:v>
                </c:pt>
                <c:pt idx="143">
                  <c:v>3.9187600000000002</c:v>
                </c:pt>
                <c:pt idx="144">
                  <c:v>3.9187600000000002</c:v>
                </c:pt>
                <c:pt idx="145">
                  <c:v>3.9187600000000002</c:v>
                </c:pt>
                <c:pt idx="146">
                  <c:v>4.0858400000000001</c:v>
                </c:pt>
                <c:pt idx="147">
                  <c:v>4.0858400000000001</c:v>
                </c:pt>
                <c:pt idx="148">
                  <c:v>4.2167599999999998</c:v>
                </c:pt>
                <c:pt idx="149">
                  <c:v>4.2167599999999998</c:v>
                </c:pt>
                <c:pt idx="150">
                  <c:v>4.2167599999999998</c:v>
                </c:pt>
                <c:pt idx="151">
                  <c:v>4.3454399999999991</c:v>
                </c:pt>
                <c:pt idx="152">
                  <c:v>4.3454399999999991</c:v>
                </c:pt>
                <c:pt idx="153">
                  <c:v>4.4601399999999991</c:v>
                </c:pt>
                <c:pt idx="154">
                  <c:v>4.4601399999999991</c:v>
                </c:pt>
                <c:pt idx="155">
                  <c:v>4.4601399999999991</c:v>
                </c:pt>
                <c:pt idx="156">
                  <c:v>4.6454800000000001</c:v>
                </c:pt>
                <c:pt idx="157">
                  <c:v>4.6454800000000001</c:v>
                </c:pt>
                <c:pt idx="158">
                  <c:v>4.7407799999999991</c:v>
                </c:pt>
                <c:pt idx="159">
                  <c:v>4.7407799999999991</c:v>
                </c:pt>
                <c:pt idx="160">
                  <c:v>4.7407799999999991</c:v>
                </c:pt>
                <c:pt idx="161">
                  <c:v>4.8651399999999994</c:v>
                </c:pt>
                <c:pt idx="162">
                  <c:v>4.8651399999999994</c:v>
                </c:pt>
                <c:pt idx="163">
                  <c:v>5.0074399999999999</c:v>
                </c:pt>
                <c:pt idx="164">
                  <c:v>5.0074399999999999</c:v>
                </c:pt>
                <c:pt idx="165">
                  <c:v>5.0074399999999999</c:v>
                </c:pt>
                <c:pt idx="166">
                  <c:v>5.1740799999999991</c:v>
                </c:pt>
                <c:pt idx="167">
                  <c:v>5.1740799999999991</c:v>
                </c:pt>
                <c:pt idx="168">
                  <c:v>5.266119999999999</c:v>
                </c:pt>
                <c:pt idx="169">
                  <c:v>5.266119999999999</c:v>
                </c:pt>
                <c:pt idx="170">
                  <c:v>5.266119999999999</c:v>
                </c:pt>
                <c:pt idx="171">
                  <c:v>5.4266599999999992</c:v>
                </c:pt>
                <c:pt idx="172">
                  <c:v>5.4266599999999992</c:v>
                </c:pt>
                <c:pt idx="173">
                  <c:v>5.5783800000000001</c:v>
                </c:pt>
                <c:pt idx="174">
                  <c:v>5.5783800000000001</c:v>
                </c:pt>
                <c:pt idx="175">
                  <c:v>5.5783800000000001</c:v>
                </c:pt>
                <c:pt idx="176">
                  <c:v>5.7037999999999993</c:v>
                </c:pt>
                <c:pt idx="177">
                  <c:v>5.7037999999999993</c:v>
                </c:pt>
                <c:pt idx="178">
                  <c:v>5.7976400000000003</c:v>
                </c:pt>
                <c:pt idx="179">
                  <c:v>5.7976400000000003</c:v>
                </c:pt>
                <c:pt idx="180">
                  <c:v>5.7976400000000003</c:v>
                </c:pt>
                <c:pt idx="181">
                  <c:v>5.9770599999999989</c:v>
                </c:pt>
                <c:pt idx="182">
                  <c:v>5.9770599999999989</c:v>
                </c:pt>
                <c:pt idx="183">
                  <c:v>6.1077999999999992</c:v>
                </c:pt>
                <c:pt idx="184">
                  <c:v>6.1077999999999992</c:v>
                </c:pt>
                <c:pt idx="185">
                  <c:v>6.1077999999999992</c:v>
                </c:pt>
                <c:pt idx="186">
                  <c:v>6.2495599999999998</c:v>
                </c:pt>
                <c:pt idx="187">
                  <c:v>6.2495599999999998</c:v>
                </c:pt>
                <c:pt idx="188">
                  <c:v>6.3761199999999985</c:v>
                </c:pt>
                <c:pt idx="189">
                  <c:v>6.3761199999999985</c:v>
                </c:pt>
                <c:pt idx="190">
                  <c:v>6.3761199999999985</c:v>
                </c:pt>
                <c:pt idx="191">
                  <c:v>6.438740000000001</c:v>
                </c:pt>
                <c:pt idx="192">
                  <c:v>6.438740000000001</c:v>
                </c:pt>
                <c:pt idx="193">
                  <c:v>6.438740000000001</c:v>
                </c:pt>
                <c:pt idx="194">
                  <c:v>6.710399999999999</c:v>
                </c:pt>
                <c:pt idx="195">
                  <c:v>6.710399999999999</c:v>
                </c:pt>
                <c:pt idx="196">
                  <c:v>6.7741199999999999</c:v>
                </c:pt>
                <c:pt idx="197">
                  <c:v>6.7741199999999999</c:v>
                </c:pt>
                <c:pt idx="198">
                  <c:v>6.7741199999999999</c:v>
                </c:pt>
                <c:pt idx="199">
                  <c:v>7.0022200000000003</c:v>
                </c:pt>
                <c:pt idx="200">
                  <c:v>7.0022200000000003</c:v>
                </c:pt>
                <c:pt idx="201">
                  <c:v>7.1643399999999993</c:v>
                </c:pt>
                <c:pt idx="202">
                  <c:v>7.1643399999999993</c:v>
                </c:pt>
                <c:pt idx="203">
                  <c:v>7.1643399999999993</c:v>
                </c:pt>
                <c:pt idx="204">
                  <c:v>7.1643399999999993</c:v>
                </c:pt>
                <c:pt idx="205">
                  <c:v>7.1643399999999993</c:v>
                </c:pt>
                <c:pt idx="206">
                  <c:v>7.3949199999999999</c:v>
                </c:pt>
                <c:pt idx="207">
                  <c:v>7.3949199999999999</c:v>
                </c:pt>
                <c:pt idx="208">
                  <c:v>7.5107199999999992</c:v>
                </c:pt>
                <c:pt idx="209">
                  <c:v>7.5107199999999992</c:v>
                </c:pt>
                <c:pt idx="210">
                  <c:v>7.5107199999999992</c:v>
                </c:pt>
                <c:pt idx="211">
                  <c:v>7.6269200000000001</c:v>
                </c:pt>
                <c:pt idx="212">
                  <c:v>7.6269200000000001</c:v>
                </c:pt>
                <c:pt idx="213">
                  <c:v>7.8155399999999995</c:v>
                </c:pt>
                <c:pt idx="214">
                  <c:v>7.8155399999999995</c:v>
                </c:pt>
                <c:pt idx="215">
                  <c:v>7.8155399999999995</c:v>
                </c:pt>
                <c:pt idx="216">
                  <c:v>7.9533600000000009</c:v>
                </c:pt>
                <c:pt idx="217">
                  <c:v>7.9533600000000009</c:v>
                </c:pt>
                <c:pt idx="218">
                  <c:v>8.0715199999999996</c:v>
                </c:pt>
                <c:pt idx="219">
                  <c:v>8.0715199999999996</c:v>
                </c:pt>
                <c:pt idx="220">
                  <c:v>8.0715199999999996</c:v>
                </c:pt>
                <c:pt idx="221">
                  <c:v>8.2516599999999993</c:v>
                </c:pt>
                <c:pt idx="222">
                  <c:v>8.2516599999999993</c:v>
                </c:pt>
                <c:pt idx="223">
                  <c:v>8.3636599999999994</c:v>
                </c:pt>
                <c:pt idx="224">
                  <c:v>8.3636599999999994</c:v>
                </c:pt>
                <c:pt idx="225">
                  <c:v>8.4653200000000002</c:v>
                </c:pt>
                <c:pt idx="226">
                  <c:v>8.4653200000000002</c:v>
                </c:pt>
                <c:pt idx="227">
                  <c:v>8.4653200000000002</c:v>
                </c:pt>
                <c:pt idx="228">
                  <c:v>8.6509799999999988</c:v>
                </c:pt>
                <c:pt idx="229">
                  <c:v>8.6509799999999988</c:v>
                </c:pt>
                <c:pt idx="230">
                  <c:v>8.7258999999999993</c:v>
                </c:pt>
                <c:pt idx="231">
                  <c:v>8.7258999999999993</c:v>
                </c:pt>
                <c:pt idx="232">
                  <c:v>8.7258999999999993</c:v>
                </c:pt>
                <c:pt idx="233">
                  <c:v>8.9563399999999991</c:v>
                </c:pt>
                <c:pt idx="234">
                  <c:v>8.9563399999999991</c:v>
                </c:pt>
                <c:pt idx="235">
                  <c:v>9.2101399999999991</c:v>
                </c:pt>
                <c:pt idx="236">
                  <c:v>9.2101399999999991</c:v>
                </c:pt>
                <c:pt idx="237">
                  <c:v>9.3042400000000001</c:v>
                </c:pt>
                <c:pt idx="238">
                  <c:v>9.3042400000000001</c:v>
                </c:pt>
              </c:numCache>
            </c:numRef>
          </c:xVal>
          <c:yVal>
            <c:numRef>
              <c:f>'300C'!$L$6:$L$244</c:f>
              <c:numCache>
                <c:formatCode>General</c:formatCode>
                <c:ptCount val="239"/>
                <c:pt idx="0">
                  <c:v>-3.3597297011931158</c:v>
                </c:pt>
                <c:pt idx="1">
                  <c:v>-0.96505120895364793</c:v>
                </c:pt>
                <c:pt idx="2">
                  <c:v>4.7893569844789354</c:v>
                </c:pt>
                <c:pt idx="3">
                  <c:v>11.347270615563298</c:v>
                </c:pt>
                <c:pt idx="4">
                  <c:v>18.742477035159961</c:v>
                </c:pt>
                <c:pt idx="5">
                  <c:v>27.344525393305879</c:v>
                </c:pt>
                <c:pt idx="6">
                  <c:v>37.187203040861576</c:v>
                </c:pt>
                <c:pt idx="7">
                  <c:v>47.008763594129441</c:v>
                </c:pt>
                <c:pt idx="8">
                  <c:v>56.450216450216445</c:v>
                </c:pt>
                <c:pt idx="9">
                  <c:v>66.09016999260902</c:v>
                </c:pt>
                <c:pt idx="10">
                  <c:v>77.068947312849758</c:v>
                </c:pt>
                <c:pt idx="11">
                  <c:v>86.855664660542701</c:v>
                </c:pt>
                <c:pt idx="12">
                  <c:v>96.664554957237883</c:v>
                </c:pt>
                <c:pt idx="13">
                  <c:v>106.76697286453384</c:v>
                </c:pt>
                <c:pt idx="14">
                  <c:v>117.68556646605425</c:v>
                </c:pt>
                <c:pt idx="15">
                  <c:v>127.38359201773835</c:v>
                </c:pt>
                <c:pt idx="16">
                  <c:v>137.41737936859886</c:v>
                </c:pt>
                <c:pt idx="17">
                  <c:v>148.17337134410306</c:v>
                </c:pt>
                <c:pt idx="18">
                  <c:v>159.35170520536374</c:v>
                </c:pt>
                <c:pt idx="19">
                  <c:v>170.15732235244431</c:v>
                </c:pt>
                <c:pt idx="20">
                  <c:v>181.02523492767395</c:v>
                </c:pt>
                <c:pt idx="21">
                  <c:v>192.63435751240627</c:v>
                </c:pt>
                <c:pt idx="22">
                  <c:v>204.45148347587372</c:v>
                </c:pt>
                <c:pt idx="23">
                  <c:v>215.8990602893042</c:v>
                </c:pt>
                <c:pt idx="24">
                  <c:v>227.38675958188153</c:v>
                </c:pt>
                <c:pt idx="25">
                  <c:v>240.12564671101256</c:v>
                </c:pt>
                <c:pt idx="26">
                  <c:v>252.0504698553479</c:v>
                </c:pt>
                <c:pt idx="27">
                  <c:v>263.65431316650825</c:v>
                </c:pt>
                <c:pt idx="28">
                  <c:v>275.90856298173367</c:v>
                </c:pt>
                <c:pt idx="29">
                  <c:v>289.15742793791571</c:v>
                </c:pt>
                <c:pt idx="30">
                  <c:v>301.52993348115297</c:v>
                </c:pt>
                <c:pt idx="31">
                  <c:v>313.32383064090379</c:v>
                </c:pt>
                <c:pt idx="32">
                  <c:v>325.78397212543553</c:v>
                </c:pt>
                <c:pt idx="33">
                  <c:v>339.83423080984056</c:v>
                </c:pt>
                <c:pt idx="34">
                  <c:v>352.16661387393088</c:v>
                </c:pt>
                <c:pt idx="35">
                  <c:v>364.51377890402279</c:v>
                </c:pt>
                <c:pt idx="36">
                  <c:v>377.61165663604686</c:v>
                </c:pt>
                <c:pt idx="37">
                  <c:v>391.36627600042232</c:v>
                </c:pt>
                <c:pt idx="38">
                  <c:v>404.08615774469428</c:v>
                </c:pt>
                <c:pt idx="39">
                  <c:v>416.7479674796748</c:v>
                </c:pt>
                <c:pt idx="40">
                  <c:v>430.32520325203245</c:v>
                </c:pt>
                <c:pt idx="41">
                  <c:v>443.99218667511349</c:v>
                </c:pt>
                <c:pt idx="42">
                  <c:v>457.13018688628438</c:v>
                </c:pt>
                <c:pt idx="43">
                  <c:v>470.07918910357932</c:v>
                </c:pt>
                <c:pt idx="44">
                  <c:v>483.84119945095551</c:v>
                </c:pt>
                <c:pt idx="45">
                  <c:v>497.86717347692951</c:v>
                </c:pt>
                <c:pt idx="46">
                  <c:v>510.75915953964733</c:v>
                </c:pt>
                <c:pt idx="47">
                  <c:v>524.08087847112233</c:v>
                </c:pt>
                <c:pt idx="48">
                  <c:v>538.70974553901374</c:v>
                </c:pt>
                <c:pt idx="49">
                  <c:v>552.10009502692424</c:v>
                </c:pt>
                <c:pt idx="50">
                  <c:v>565.51684088269451</c:v>
                </c:pt>
                <c:pt idx="51">
                  <c:v>578.80054904445149</c:v>
                </c:pt>
                <c:pt idx="52">
                  <c:v>593.59940872135985</c:v>
                </c:pt>
                <c:pt idx="53">
                  <c:v>606.98236722626973</c:v>
                </c:pt>
                <c:pt idx="54">
                  <c:v>620.16999260901707</c:v>
                </c:pt>
                <c:pt idx="55">
                  <c:v>633.71872030408622</c:v>
                </c:pt>
                <c:pt idx="56">
                  <c:v>648.87657058388766</c:v>
                </c:pt>
                <c:pt idx="57">
                  <c:v>662.34188575651979</c:v>
                </c:pt>
                <c:pt idx="58">
                  <c:v>675.85154682715654</c:v>
                </c:pt>
                <c:pt idx="59">
                  <c:v>690.06229542814901</c:v>
                </c:pt>
                <c:pt idx="60">
                  <c:v>704.9171154049202</c:v>
                </c:pt>
                <c:pt idx="61">
                  <c:v>718.44367015098715</c:v>
                </c:pt>
                <c:pt idx="62">
                  <c:v>731.97761588005483</c:v>
                </c:pt>
                <c:pt idx="63">
                  <c:v>746.3045084996304</c:v>
                </c:pt>
                <c:pt idx="64">
                  <c:v>760.88902966951741</c:v>
                </c:pt>
                <c:pt idx="65">
                  <c:v>774.83898215605529</c:v>
                </c:pt>
                <c:pt idx="66">
                  <c:v>788.23672262696653</c:v>
                </c:pt>
                <c:pt idx="67">
                  <c:v>802.64069264069269</c:v>
                </c:pt>
                <c:pt idx="68">
                  <c:v>816.62443247809097</c:v>
                </c:pt>
                <c:pt idx="69">
                  <c:v>829.9672685038538</c:v>
                </c:pt>
                <c:pt idx="70">
                  <c:v>842.99440397001365</c:v>
                </c:pt>
                <c:pt idx="71">
                  <c:v>857.90412839193323</c:v>
                </c:pt>
                <c:pt idx="72">
                  <c:v>870.82884595079702</c:v>
                </c:pt>
                <c:pt idx="73">
                  <c:v>883.39879632562554</c:v>
                </c:pt>
                <c:pt idx="74">
                  <c:v>896.18202935276099</c:v>
                </c:pt>
                <c:pt idx="75">
                  <c:v>909.73498046668772</c:v>
                </c:pt>
                <c:pt idx="76">
                  <c:v>921.11287086896834</c:v>
                </c:pt>
                <c:pt idx="77">
                  <c:v>932.13493823249917</c:v>
                </c:pt>
                <c:pt idx="78">
                  <c:v>942.88881849857455</c:v>
                </c:pt>
                <c:pt idx="79">
                  <c:v>953.97846056382639</c:v>
                </c:pt>
                <c:pt idx="80">
                  <c:v>962.75894836870441</c:v>
                </c:pt>
                <c:pt idx="81">
                  <c:v>970.86157744694333</c:v>
                </c:pt>
                <c:pt idx="82">
                  <c:v>978.14908668567193</c:v>
                </c:pt>
                <c:pt idx="83">
                  <c:v>984.36595924400797</c:v>
                </c:pt>
                <c:pt idx="84">
                  <c:v>989.32214127336067</c:v>
                </c:pt>
                <c:pt idx="85">
                  <c:v>993.23197128075174</c:v>
                </c:pt>
                <c:pt idx="86">
                  <c:v>996.85144124168517</c:v>
                </c:pt>
                <c:pt idx="87">
                  <c:v>998.11846689895458</c:v>
                </c:pt>
                <c:pt idx="88">
                  <c:v>999.74870657797476</c:v>
                </c:pt>
                <c:pt idx="89">
                  <c:v>998.87234716503008</c:v>
                </c:pt>
                <c:pt idx="90">
                  <c:v>994.90444514834758</c:v>
                </c:pt>
                <c:pt idx="91">
                  <c:v>989.28940977721459</c:v>
                </c:pt>
                <c:pt idx="92">
                  <c:v>985.13039805722735</c:v>
                </c:pt>
                <c:pt idx="93">
                  <c:v>980.08552423186563</c:v>
                </c:pt>
                <c:pt idx="94">
                  <c:v>975.16418540808775</c:v>
                </c:pt>
                <c:pt idx="95">
                  <c:v>970.23651145602355</c:v>
                </c:pt>
                <c:pt idx="96">
                  <c:v>967.45011086474506</c:v>
                </c:pt>
                <c:pt idx="97">
                  <c:v>962.67025657269551</c:v>
                </c:pt>
                <c:pt idx="98">
                  <c:v>959.1510928096294</c:v>
                </c:pt>
                <c:pt idx="99">
                  <c:v>955.20325203252025</c:v>
                </c:pt>
                <c:pt idx="100">
                  <c:v>952.94689050786599</c:v>
                </c:pt>
                <c:pt idx="101">
                  <c:v>949.43300601837177</c:v>
                </c:pt>
                <c:pt idx="102">
                  <c:v>944.87382536163022</c:v>
                </c:pt>
                <c:pt idx="103">
                  <c:v>943.16756414317388</c:v>
                </c:pt>
                <c:pt idx="104">
                  <c:v>940.29669517474383</c:v>
                </c:pt>
                <c:pt idx="105">
                  <c:v>937.26744799915525</c:v>
                </c:pt>
                <c:pt idx="106">
                  <c:v>933.15383803188672</c:v>
                </c:pt>
                <c:pt idx="107">
                  <c:v>931.8371872030408</c:v>
                </c:pt>
                <c:pt idx="108">
                  <c:v>929.8173371344102</c:v>
                </c:pt>
                <c:pt idx="109">
                  <c:v>926.40164713335434</c:v>
                </c:pt>
                <c:pt idx="110">
                  <c:v>922.22679759265122</c:v>
                </c:pt>
                <c:pt idx="111">
                  <c:v>921.50776053215077</c:v>
                </c:pt>
                <c:pt idx="112">
                  <c:v>919.23661704149504</c:v>
                </c:pt>
                <c:pt idx="113">
                  <c:v>916.04687994931885</c:v>
                </c:pt>
                <c:pt idx="114">
                  <c:v>912.94583465315168</c:v>
                </c:pt>
                <c:pt idx="115">
                  <c:v>911.77805933903483</c:v>
                </c:pt>
                <c:pt idx="116">
                  <c:v>909.76243268926191</c:v>
                </c:pt>
                <c:pt idx="117">
                  <c:v>907.13968957871396</c:v>
                </c:pt>
                <c:pt idx="118">
                  <c:v>904.15056488227219</c:v>
                </c:pt>
                <c:pt idx="119">
                  <c:v>903.40301974448312</c:v>
                </c:pt>
                <c:pt idx="120">
                  <c:v>901.02734663710271</c:v>
                </c:pt>
                <c:pt idx="121">
                  <c:v>898.12796959138416</c:v>
                </c:pt>
                <c:pt idx="122">
                  <c:v>895.93495934959344</c:v>
                </c:pt>
                <c:pt idx="123">
                  <c:v>895.43131665082876</c:v>
                </c:pt>
                <c:pt idx="124">
                  <c:v>892.89726533628971</c:v>
                </c:pt>
                <c:pt idx="125">
                  <c:v>889.37176644493707</c:v>
                </c:pt>
                <c:pt idx="126">
                  <c:v>888.39826839826844</c:v>
                </c:pt>
                <c:pt idx="127">
                  <c:v>887.58420441347266</c:v>
                </c:pt>
                <c:pt idx="128">
                  <c:v>884.45887445887445</c:v>
                </c:pt>
                <c:pt idx="129">
                  <c:v>881.72737831274401</c:v>
                </c:pt>
                <c:pt idx="130">
                  <c:v>880.41917432161335</c:v>
                </c:pt>
                <c:pt idx="131">
                  <c:v>879.76876781754834</c:v>
                </c:pt>
                <c:pt idx="132">
                  <c:v>877.17347692957435</c:v>
                </c:pt>
                <c:pt idx="133">
                  <c:v>873.59201773835912</c:v>
                </c:pt>
                <c:pt idx="134">
                  <c:v>873.45475662548836</c:v>
                </c:pt>
                <c:pt idx="135">
                  <c:v>872.12860310421286</c:v>
                </c:pt>
                <c:pt idx="136">
                  <c:v>869.3400908035054</c:v>
                </c:pt>
                <c:pt idx="137">
                  <c:v>866.55685777636995</c:v>
                </c:pt>
                <c:pt idx="138">
                  <c:v>866.07222046246432</c:v>
                </c:pt>
                <c:pt idx="139">
                  <c:v>864.59402386231648</c:v>
                </c:pt>
                <c:pt idx="140">
                  <c:v>861.72949002217285</c:v>
                </c:pt>
                <c:pt idx="141">
                  <c:v>859.44462042023019</c:v>
                </c:pt>
                <c:pt idx="142">
                  <c:v>858.72347165030089</c:v>
                </c:pt>
                <c:pt idx="143">
                  <c:v>856.98236722626962</c:v>
                </c:pt>
                <c:pt idx="144">
                  <c:v>854.47893569844791</c:v>
                </c:pt>
                <c:pt idx="145">
                  <c:v>852.1697814380741</c:v>
                </c:pt>
                <c:pt idx="146">
                  <c:v>851.99873297434272</c:v>
                </c:pt>
                <c:pt idx="147">
                  <c:v>849.611445465104</c:v>
                </c:pt>
                <c:pt idx="148">
                  <c:v>846.36152465420764</c:v>
                </c:pt>
                <c:pt idx="149">
                  <c:v>845.34368070953428</c:v>
                </c:pt>
                <c:pt idx="150">
                  <c:v>844.72072642804346</c:v>
                </c:pt>
                <c:pt idx="151">
                  <c:v>841.89631506704677</c:v>
                </c:pt>
                <c:pt idx="152">
                  <c:v>839.14159011719983</c:v>
                </c:pt>
                <c:pt idx="153">
                  <c:v>837.90624010136207</c:v>
                </c:pt>
                <c:pt idx="154">
                  <c:v>836.94646816598038</c:v>
                </c:pt>
                <c:pt idx="155">
                  <c:v>834.53700770773935</c:v>
                </c:pt>
                <c:pt idx="156">
                  <c:v>831.28391933269972</c:v>
                </c:pt>
                <c:pt idx="157">
                  <c:v>831.10864745011088</c:v>
                </c:pt>
                <c:pt idx="158">
                  <c:v>829.33269982050467</c:v>
                </c:pt>
                <c:pt idx="159">
                  <c:v>827.11434906556849</c:v>
                </c:pt>
                <c:pt idx="160">
                  <c:v>823.72188786822937</c:v>
                </c:pt>
                <c:pt idx="161">
                  <c:v>823.22035687889343</c:v>
                </c:pt>
                <c:pt idx="162">
                  <c:v>821.50036954915004</c:v>
                </c:pt>
                <c:pt idx="163">
                  <c:v>819.02544609861673</c:v>
                </c:pt>
                <c:pt idx="164">
                  <c:v>816.52729384436691</c:v>
                </c:pt>
                <c:pt idx="165">
                  <c:v>816.06377362474916</c:v>
                </c:pt>
                <c:pt idx="166">
                  <c:v>813.52021961778053</c:v>
                </c:pt>
                <c:pt idx="167">
                  <c:v>810.88163868651668</c:v>
                </c:pt>
                <c:pt idx="168">
                  <c:v>808.88079400274523</c:v>
                </c:pt>
                <c:pt idx="169">
                  <c:v>808.04244535951852</c:v>
                </c:pt>
                <c:pt idx="170">
                  <c:v>805.45771301868865</c:v>
                </c:pt>
                <c:pt idx="171">
                  <c:v>802.16766972864525</c:v>
                </c:pt>
                <c:pt idx="172">
                  <c:v>800.9830007390982</c:v>
                </c:pt>
                <c:pt idx="173">
                  <c:v>799.77615880054896</c:v>
                </c:pt>
                <c:pt idx="174">
                  <c:v>796.81448632668139</c:v>
                </c:pt>
                <c:pt idx="175">
                  <c:v>793.57195649878565</c:v>
                </c:pt>
                <c:pt idx="176">
                  <c:v>792.6037377256888</c:v>
                </c:pt>
                <c:pt idx="177">
                  <c:v>791.24485270826733</c:v>
                </c:pt>
                <c:pt idx="178">
                  <c:v>788.75831485587582</c:v>
                </c:pt>
                <c:pt idx="179">
                  <c:v>784.88227219934527</c:v>
                </c:pt>
                <c:pt idx="180">
                  <c:v>784.14950902755777</c:v>
                </c:pt>
                <c:pt idx="181">
                  <c:v>782.19195438707629</c:v>
                </c:pt>
                <c:pt idx="182">
                  <c:v>779.47629606166186</c:v>
                </c:pt>
                <c:pt idx="183">
                  <c:v>776.36046879949322</c:v>
                </c:pt>
                <c:pt idx="184">
                  <c:v>775.27505015309896</c:v>
                </c:pt>
                <c:pt idx="185">
                  <c:v>772.74522225741725</c:v>
                </c:pt>
                <c:pt idx="186">
                  <c:v>769.84795692112766</c:v>
                </c:pt>
                <c:pt idx="187">
                  <c:v>767.26216872558325</c:v>
                </c:pt>
                <c:pt idx="188">
                  <c:v>766.38158589378099</c:v>
                </c:pt>
                <c:pt idx="189">
                  <c:v>763.08943089430886</c:v>
                </c:pt>
                <c:pt idx="190">
                  <c:v>760.4160067574702</c:v>
                </c:pt>
                <c:pt idx="191">
                  <c:v>757.96431211065362</c:v>
                </c:pt>
                <c:pt idx="192">
                  <c:v>756.73846478724522</c:v>
                </c:pt>
                <c:pt idx="193">
                  <c:v>753.98690740154154</c:v>
                </c:pt>
                <c:pt idx="194">
                  <c:v>749.79410833069369</c:v>
                </c:pt>
                <c:pt idx="195">
                  <c:v>748.94731284975182</c:v>
                </c:pt>
                <c:pt idx="196">
                  <c:v>746.62443247809097</c:v>
                </c:pt>
                <c:pt idx="197">
                  <c:v>743.81691479252459</c:v>
                </c:pt>
                <c:pt idx="198">
                  <c:v>740.17632773730327</c:v>
                </c:pt>
                <c:pt idx="199">
                  <c:v>738.39087741526771</c:v>
                </c:pt>
                <c:pt idx="200">
                  <c:v>736.37525076549468</c:v>
                </c:pt>
                <c:pt idx="201">
                  <c:v>733.45792418963151</c:v>
                </c:pt>
                <c:pt idx="202">
                  <c:v>729.6388976876782</c:v>
                </c:pt>
                <c:pt idx="203">
                  <c:v>728.05300390666241</c:v>
                </c:pt>
                <c:pt idx="204">
                  <c:v>725.40597613768341</c:v>
                </c:pt>
                <c:pt idx="205">
                  <c:v>722.34927673952052</c:v>
                </c:pt>
                <c:pt idx="206">
                  <c:v>718.46478724527503</c:v>
                </c:pt>
                <c:pt idx="207">
                  <c:v>717.03304825256043</c:v>
                </c:pt>
                <c:pt idx="208">
                  <c:v>713.53288987435326</c:v>
                </c:pt>
                <c:pt idx="209">
                  <c:v>709.81416957026704</c:v>
                </c:pt>
                <c:pt idx="210">
                  <c:v>706.92851863583576</c:v>
                </c:pt>
                <c:pt idx="211">
                  <c:v>704.32900432900431</c:v>
                </c:pt>
                <c:pt idx="212">
                  <c:v>701.38844894942451</c:v>
                </c:pt>
                <c:pt idx="213">
                  <c:v>697.31812902544596</c:v>
                </c:pt>
                <c:pt idx="214">
                  <c:v>694.69960933375569</c:v>
                </c:pt>
                <c:pt idx="215">
                  <c:v>692.21201562664976</c:v>
                </c:pt>
                <c:pt idx="216">
                  <c:v>688.5355295111392</c:v>
                </c:pt>
                <c:pt idx="217">
                  <c:v>683.64375461936436</c:v>
                </c:pt>
                <c:pt idx="218">
                  <c:v>681.34938232499212</c:v>
                </c:pt>
                <c:pt idx="219">
                  <c:v>677.68978988491187</c:v>
                </c:pt>
                <c:pt idx="220">
                  <c:v>674.00063351282859</c:v>
                </c:pt>
                <c:pt idx="221">
                  <c:v>668.91141378946247</c:v>
                </c:pt>
                <c:pt idx="222">
                  <c:v>666.45655157850274</c:v>
                </c:pt>
                <c:pt idx="223">
                  <c:v>662.22679759265122</c:v>
                </c:pt>
                <c:pt idx="224">
                  <c:v>658.45317284341672</c:v>
                </c:pt>
                <c:pt idx="225">
                  <c:v>652.9975715341568</c:v>
                </c:pt>
                <c:pt idx="226">
                  <c:v>649.57765811424349</c:v>
                </c:pt>
                <c:pt idx="227">
                  <c:v>645.22859254566572</c:v>
                </c:pt>
                <c:pt idx="228">
                  <c:v>640.68102629078237</c:v>
                </c:pt>
                <c:pt idx="229">
                  <c:v>635.62664977299119</c:v>
                </c:pt>
                <c:pt idx="230">
                  <c:v>631.43701826628649</c:v>
                </c:pt>
                <c:pt idx="231">
                  <c:v>626.39320029563919</c:v>
                </c:pt>
                <c:pt idx="232">
                  <c:v>619.46679336923239</c:v>
                </c:pt>
                <c:pt idx="233">
                  <c:v>614.66371027346634</c:v>
                </c:pt>
                <c:pt idx="234">
                  <c:v>608.20399113082033</c:v>
                </c:pt>
                <c:pt idx="235">
                  <c:v>600.03061978671735</c:v>
                </c:pt>
                <c:pt idx="236">
                  <c:v>589.01594340618726</c:v>
                </c:pt>
                <c:pt idx="237">
                  <c:v>581.14454651040023</c:v>
                </c:pt>
                <c:pt idx="238">
                  <c:v>555.63087319184888</c:v>
                </c:pt>
              </c:numCache>
            </c:numRef>
          </c:yVal>
          <c:smooth val="0"/>
          <c:extLst>
            <c:ext xmlns:c16="http://schemas.microsoft.com/office/drawing/2014/chart" uri="{C3380CC4-5D6E-409C-BE32-E72D297353CC}">
              <c16:uniqueId val="{00000001-2000-4B2F-A15C-A6D0B38F91A1}"/>
            </c:ext>
          </c:extLst>
        </c:ser>
        <c:dLbls>
          <c:showLegendKey val="0"/>
          <c:showVal val="0"/>
          <c:showCatName val="0"/>
          <c:showSerName val="0"/>
          <c:showPercent val="0"/>
          <c:showBubbleSize val="0"/>
        </c:dLbls>
        <c:axId val="1257103215"/>
        <c:axId val="1070381199"/>
      </c:scatterChart>
      <c:valAx>
        <c:axId val="1257103215"/>
        <c:scaling>
          <c:orientation val="minMax"/>
          <c:max val="30"/>
          <c:min val="0"/>
        </c:scaling>
        <c:delete val="0"/>
        <c:axPos val="b"/>
        <c:title>
          <c:tx>
            <c:rich>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strain (%)</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070381199"/>
        <c:crosses val="autoZero"/>
        <c:crossBetween val="midCat"/>
      </c:valAx>
      <c:valAx>
        <c:axId val="1070381199"/>
        <c:scaling>
          <c:orientation val="minMax"/>
          <c:min val="0"/>
        </c:scaling>
        <c:delete val="0"/>
        <c:axPos val="l"/>
        <c:title>
          <c:tx>
            <c:rich>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stress (MPa)</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257103215"/>
        <c:crosses val="autoZero"/>
        <c:crossBetween val="midCat"/>
      </c:valAx>
      <c:spPr>
        <a:noFill/>
        <a:ln w="15875">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lumMod val="75000"/>
              <a:lumOff val="25000"/>
            </a:schemeClr>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9"/>
            <c:spPr>
              <a:noFill/>
              <a:ln w="15875">
                <a:solidFill>
                  <a:schemeClr val="accent1"/>
                </a:solidFill>
              </a:ln>
              <a:effectLst/>
            </c:spPr>
          </c:marker>
          <c:xVal>
            <c:numRef>
              <c:f>Sheet2!$G$11:$G$19</c:f>
              <c:numCache>
                <c:formatCode>General</c:formatCode>
                <c:ptCount val="9"/>
                <c:pt idx="0">
                  <c:v>1</c:v>
                </c:pt>
                <c:pt idx="1">
                  <c:v>1</c:v>
                </c:pt>
                <c:pt idx="2">
                  <c:v>1</c:v>
                </c:pt>
                <c:pt idx="3">
                  <c:v>1</c:v>
                </c:pt>
                <c:pt idx="4" formatCode="0">
                  <c:v>2</c:v>
                </c:pt>
                <c:pt idx="5" formatCode="0">
                  <c:v>2</c:v>
                </c:pt>
                <c:pt idx="6" formatCode="0">
                  <c:v>3</c:v>
                </c:pt>
                <c:pt idx="7" formatCode="0">
                  <c:v>4</c:v>
                </c:pt>
                <c:pt idx="8" formatCode="0">
                  <c:v>4</c:v>
                </c:pt>
              </c:numCache>
            </c:numRef>
          </c:xVal>
          <c:yVal>
            <c:numRef>
              <c:f>Sheet2!$H$11:$H$19</c:f>
              <c:numCache>
                <c:formatCode>General</c:formatCode>
                <c:ptCount val="9"/>
                <c:pt idx="0">
                  <c:v>480</c:v>
                </c:pt>
                <c:pt idx="1">
                  <c:v>440</c:v>
                </c:pt>
                <c:pt idx="2">
                  <c:v>461</c:v>
                </c:pt>
                <c:pt idx="3">
                  <c:v>455</c:v>
                </c:pt>
                <c:pt idx="4" formatCode="0">
                  <c:v>381</c:v>
                </c:pt>
                <c:pt idx="5" formatCode="0">
                  <c:v>393</c:v>
                </c:pt>
                <c:pt idx="6" formatCode="0">
                  <c:v>473</c:v>
                </c:pt>
                <c:pt idx="7" formatCode="0">
                  <c:v>223</c:v>
                </c:pt>
                <c:pt idx="8" formatCode="0">
                  <c:v>228</c:v>
                </c:pt>
              </c:numCache>
            </c:numRef>
          </c:yVal>
          <c:smooth val="0"/>
          <c:extLst>
            <c:ext xmlns:c16="http://schemas.microsoft.com/office/drawing/2014/chart" uri="{C3380CC4-5D6E-409C-BE32-E72D297353CC}">
              <c16:uniqueId val="{00000000-11A0-4343-9423-CBF08EFAEA2F}"/>
            </c:ext>
          </c:extLst>
        </c:ser>
        <c:ser>
          <c:idx val="1"/>
          <c:order val="1"/>
          <c:spPr>
            <a:ln w="25400" cap="rnd">
              <a:noFill/>
              <a:round/>
            </a:ln>
            <a:effectLst/>
          </c:spPr>
          <c:marker>
            <c:symbol val="diamond"/>
            <c:size val="11"/>
            <c:spPr>
              <a:noFill/>
              <a:ln w="15875">
                <a:solidFill>
                  <a:schemeClr val="accent2"/>
                </a:solidFill>
              </a:ln>
              <a:effectLst/>
            </c:spPr>
          </c:marker>
          <c:xVal>
            <c:numRef>
              <c:f>Sheet2!$G$20:$G$31</c:f>
              <c:numCache>
                <c:formatCode>0</c:formatCode>
                <c:ptCount val="12"/>
                <c:pt idx="0">
                  <c:v>1</c:v>
                </c:pt>
                <c:pt idx="1">
                  <c:v>1</c:v>
                </c:pt>
                <c:pt idx="2">
                  <c:v>1</c:v>
                </c:pt>
                <c:pt idx="3">
                  <c:v>1</c:v>
                </c:pt>
                <c:pt idx="4">
                  <c:v>2</c:v>
                </c:pt>
                <c:pt idx="5">
                  <c:v>2</c:v>
                </c:pt>
                <c:pt idx="6">
                  <c:v>2</c:v>
                </c:pt>
                <c:pt idx="7">
                  <c:v>3</c:v>
                </c:pt>
                <c:pt idx="8">
                  <c:v>3</c:v>
                </c:pt>
                <c:pt idx="9">
                  <c:v>3</c:v>
                </c:pt>
                <c:pt idx="10">
                  <c:v>4</c:v>
                </c:pt>
                <c:pt idx="11">
                  <c:v>4</c:v>
                </c:pt>
              </c:numCache>
            </c:numRef>
          </c:xVal>
          <c:yVal>
            <c:numRef>
              <c:f>Sheet2!$H$20:$H$31</c:f>
              <c:numCache>
                <c:formatCode>0</c:formatCode>
                <c:ptCount val="12"/>
                <c:pt idx="0">
                  <c:v>972.66259928628995</c:v>
                </c:pt>
                <c:pt idx="1">
                  <c:v>930.90557275541789</c:v>
                </c:pt>
                <c:pt idx="2">
                  <c:v>950</c:v>
                </c:pt>
                <c:pt idx="3">
                  <c:v>965</c:v>
                </c:pt>
                <c:pt idx="4">
                  <c:v>986.66991341991343</c:v>
                </c:pt>
                <c:pt idx="5">
                  <c:v>1023.7445887445889</c:v>
                </c:pt>
                <c:pt idx="6">
                  <c:v>1005.8376623376624</c:v>
                </c:pt>
                <c:pt idx="7">
                  <c:v>953.97846056382639</c:v>
                </c:pt>
                <c:pt idx="8">
                  <c:v>1004.9498469010664</c:v>
                </c:pt>
                <c:pt idx="9">
                  <c:v>999.40796331040235</c:v>
                </c:pt>
                <c:pt idx="10">
                  <c:v>887.87444444444452</c:v>
                </c:pt>
                <c:pt idx="11">
                  <c:v>874.27739430543568</c:v>
                </c:pt>
              </c:numCache>
            </c:numRef>
          </c:yVal>
          <c:smooth val="0"/>
          <c:extLst>
            <c:ext xmlns:c16="http://schemas.microsoft.com/office/drawing/2014/chart" uri="{C3380CC4-5D6E-409C-BE32-E72D297353CC}">
              <c16:uniqueId val="{00000001-11A0-4343-9423-CBF08EFAEA2F}"/>
            </c:ext>
          </c:extLst>
        </c:ser>
        <c:dLbls>
          <c:showLegendKey val="0"/>
          <c:showVal val="0"/>
          <c:showCatName val="0"/>
          <c:showSerName val="0"/>
          <c:showPercent val="0"/>
          <c:showBubbleSize val="0"/>
        </c:dLbls>
        <c:axId val="1541640832"/>
        <c:axId val="1541643712"/>
      </c:scatterChart>
      <c:valAx>
        <c:axId val="1541640832"/>
        <c:scaling>
          <c:orientation val="minMax"/>
          <c:min val="0.5"/>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1643712"/>
        <c:crosses val="autoZero"/>
        <c:crossBetween val="midCat"/>
        <c:majorUnit val="1"/>
      </c:valAx>
      <c:valAx>
        <c:axId val="1541643712"/>
        <c:scaling>
          <c:orientation val="minMax"/>
          <c:max val="1400"/>
        </c:scaling>
        <c:delete val="0"/>
        <c:axPos val="l"/>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0.2% proof strength (MPa)</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title>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1541640832"/>
        <c:crosses val="autoZero"/>
        <c:crossBetween val="midCat"/>
        <c:majorUnit val="200"/>
        <c:minorUnit val="50"/>
      </c:valAx>
      <c:spPr>
        <a:noFill/>
        <a:ln>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0373013811867"/>
          <c:y val="7.1325459317585299E-2"/>
          <c:w val="0.75848238461899797"/>
          <c:h val="0.85734908136482935"/>
        </c:manualLayout>
      </c:layout>
      <c:scatterChart>
        <c:scatterStyle val="lineMarker"/>
        <c:varyColors val="0"/>
        <c:ser>
          <c:idx val="0"/>
          <c:order val="0"/>
          <c:spPr>
            <a:ln w="25400" cap="rnd">
              <a:noFill/>
              <a:round/>
            </a:ln>
            <a:effectLst/>
          </c:spPr>
          <c:marker>
            <c:symbol val="circle"/>
            <c:size val="9"/>
            <c:spPr>
              <a:noFill/>
              <a:ln w="15875">
                <a:solidFill>
                  <a:schemeClr val="accent1"/>
                </a:solidFill>
              </a:ln>
              <a:effectLst/>
            </c:spPr>
          </c:marker>
          <c:xVal>
            <c:numRef>
              <c:f>Sheet2!$G$11:$G$19</c:f>
              <c:numCache>
                <c:formatCode>General</c:formatCode>
                <c:ptCount val="9"/>
                <c:pt idx="0">
                  <c:v>1</c:v>
                </c:pt>
                <c:pt idx="1">
                  <c:v>1</c:v>
                </c:pt>
                <c:pt idx="2">
                  <c:v>1</c:v>
                </c:pt>
                <c:pt idx="3">
                  <c:v>1</c:v>
                </c:pt>
                <c:pt idx="4" formatCode="0">
                  <c:v>2</c:v>
                </c:pt>
                <c:pt idx="5" formatCode="0">
                  <c:v>2</c:v>
                </c:pt>
                <c:pt idx="6" formatCode="0">
                  <c:v>3</c:v>
                </c:pt>
                <c:pt idx="7" formatCode="0">
                  <c:v>4</c:v>
                </c:pt>
                <c:pt idx="8" formatCode="0">
                  <c:v>4</c:v>
                </c:pt>
              </c:numCache>
            </c:numRef>
          </c:xVal>
          <c:yVal>
            <c:numRef>
              <c:f>Sheet2!$K$11:$K$19</c:f>
              <c:numCache>
                <c:formatCode>General</c:formatCode>
                <c:ptCount val="9"/>
                <c:pt idx="0">
                  <c:v>17</c:v>
                </c:pt>
                <c:pt idx="1">
                  <c:v>16.3</c:v>
                </c:pt>
                <c:pt idx="2">
                  <c:v>14.5</c:v>
                </c:pt>
                <c:pt idx="3">
                  <c:v>17</c:v>
                </c:pt>
                <c:pt idx="4">
                  <c:v>15.2</c:v>
                </c:pt>
                <c:pt idx="5">
                  <c:v>15.4</c:v>
                </c:pt>
                <c:pt idx="6">
                  <c:v>20.100000000000001</c:v>
                </c:pt>
                <c:pt idx="7">
                  <c:v>24.6</c:v>
                </c:pt>
                <c:pt idx="8">
                  <c:v>25.4</c:v>
                </c:pt>
              </c:numCache>
            </c:numRef>
          </c:yVal>
          <c:smooth val="0"/>
          <c:extLst>
            <c:ext xmlns:c16="http://schemas.microsoft.com/office/drawing/2014/chart" uri="{C3380CC4-5D6E-409C-BE32-E72D297353CC}">
              <c16:uniqueId val="{00000000-A580-48B9-93F7-2E8F84BEFB6C}"/>
            </c:ext>
          </c:extLst>
        </c:ser>
        <c:ser>
          <c:idx val="1"/>
          <c:order val="1"/>
          <c:spPr>
            <a:ln w="25400" cap="rnd">
              <a:noFill/>
              <a:round/>
            </a:ln>
            <a:effectLst/>
          </c:spPr>
          <c:marker>
            <c:symbol val="diamond"/>
            <c:size val="10"/>
            <c:spPr>
              <a:noFill/>
              <a:ln w="15875">
                <a:solidFill>
                  <a:schemeClr val="accent2"/>
                </a:solidFill>
              </a:ln>
              <a:effectLst/>
            </c:spPr>
          </c:marker>
          <c:xVal>
            <c:numRef>
              <c:f>Sheet2!$G$20:$G$31</c:f>
              <c:numCache>
                <c:formatCode>0</c:formatCode>
                <c:ptCount val="12"/>
                <c:pt idx="0">
                  <c:v>1</c:v>
                </c:pt>
                <c:pt idx="1">
                  <c:v>1</c:v>
                </c:pt>
                <c:pt idx="2">
                  <c:v>1</c:v>
                </c:pt>
                <c:pt idx="3">
                  <c:v>1</c:v>
                </c:pt>
                <c:pt idx="4">
                  <c:v>2</c:v>
                </c:pt>
                <c:pt idx="5">
                  <c:v>2</c:v>
                </c:pt>
                <c:pt idx="6">
                  <c:v>2</c:v>
                </c:pt>
                <c:pt idx="7">
                  <c:v>3</c:v>
                </c:pt>
                <c:pt idx="8">
                  <c:v>3</c:v>
                </c:pt>
                <c:pt idx="9">
                  <c:v>3</c:v>
                </c:pt>
                <c:pt idx="10">
                  <c:v>4</c:v>
                </c:pt>
                <c:pt idx="11">
                  <c:v>4</c:v>
                </c:pt>
              </c:numCache>
            </c:numRef>
          </c:xVal>
          <c:yVal>
            <c:numRef>
              <c:f>Sheet2!$K$20:$K$31</c:f>
              <c:numCache>
                <c:formatCode>General</c:formatCode>
                <c:ptCount val="12"/>
                <c:pt idx="0">
                  <c:v>3.8</c:v>
                </c:pt>
                <c:pt idx="1">
                  <c:v>6.94</c:v>
                </c:pt>
                <c:pt idx="2">
                  <c:v>8.6</c:v>
                </c:pt>
                <c:pt idx="3">
                  <c:v>6.6</c:v>
                </c:pt>
                <c:pt idx="4">
                  <c:v>7.2</c:v>
                </c:pt>
                <c:pt idx="5">
                  <c:v>7.05</c:v>
                </c:pt>
                <c:pt idx="6">
                  <c:v>7.18</c:v>
                </c:pt>
                <c:pt idx="7">
                  <c:v>9.02</c:v>
                </c:pt>
                <c:pt idx="8">
                  <c:v>6.68</c:v>
                </c:pt>
                <c:pt idx="9">
                  <c:v>7.48</c:v>
                </c:pt>
                <c:pt idx="10">
                  <c:v>7</c:v>
                </c:pt>
                <c:pt idx="11">
                  <c:v>7.71</c:v>
                </c:pt>
              </c:numCache>
            </c:numRef>
          </c:yVal>
          <c:smooth val="0"/>
          <c:extLst>
            <c:ext xmlns:c16="http://schemas.microsoft.com/office/drawing/2014/chart" uri="{C3380CC4-5D6E-409C-BE32-E72D297353CC}">
              <c16:uniqueId val="{00000001-A580-48B9-93F7-2E8F84BEFB6C}"/>
            </c:ext>
          </c:extLst>
        </c:ser>
        <c:dLbls>
          <c:showLegendKey val="0"/>
          <c:showVal val="0"/>
          <c:showCatName val="0"/>
          <c:showSerName val="0"/>
          <c:showPercent val="0"/>
          <c:showBubbleSize val="0"/>
        </c:dLbls>
        <c:axId val="1541640832"/>
        <c:axId val="1541643712"/>
      </c:scatterChart>
      <c:valAx>
        <c:axId val="1541640832"/>
        <c:scaling>
          <c:orientation val="minMax"/>
          <c:min val="0.5"/>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1643712"/>
        <c:crosses val="autoZero"/>
        <c:crossBetween val="midCat"/>
        <c:majorUnit val="1"/>
      </c:valAx>
      <c:valAx>
        <c:axId val="1541643712"/>
        <c:scaling>
          <c:orientation val="minMax"/>
        </c:scaling>
        <c:delete val="0"/>
        <c:axPos val="l"/>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Total elongation (%)</a:t>
                </a:r>
                <a:endParaRPr lang="ja-JP"/>
              </a:p>
            </c:rich>
          </c:tx>
          <c:layout>
            <c:manualLayout>
              <c:xMode val="edge"/>
              <c:yMode val="edge"/>
              <c:x val="1.6835016835016835E-2"/>
              <c:y val="0.19728009259259263"/>
            </c:manualLayout>
          </c:layout>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title>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1541640832"/>
        <c:crosses val="autoZero"/>
        <c:crossBetween val="midCat"/>
      </c:valAx>
      <c:spPr>
        <a:noFill/>
        <a:ln>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1750" cap="rnd">
              <a:solidFill>
                <a:schemeClr val="accent5">
                  <a:lumMod val="75000"/>
                </a:schemeClr>
              </a:solidFill>
              <a:round/>
            </a:ln>
            <a:effectLst/>
          </c:spPr>
          <c:marker>
            <c:symbol val="none"/>
          </c:marker>
          <c:xVal>
            <c:numRef>
              <c:f>'300C'!$A$6:$A$206</c:f>
              <c:numCache>
                <c:formatCode>General</c:formatCode>
                <c:ptCount val="201"/>
                <c:pt idx="0">
                  <c:v>0.1</c:v>
                </c:pt>
                <c:pt idx="1">
                  <c:v>9.9213333333333334E-2</c:v>
                </c:pt>
                <c:pt idx="2">
                  <c:v>7.9066666666666674E-2</c:v>
                </c:pt>
                <c:pt idx="3">
                  <c:v>9.8453333333333337E-2</c:v>
                </c:pt>
                <c:pt idx="4">
                  <c:v>7.4040000000000009E-2</c:v>
                </c:pt>
                <c:pt idx="5">
                  <c:v>6.2526666666666675E-2</c:v>
                </c:pt>
                <c:pt idx="6">
                  <c:v>7.7759999999999996E-2</c:v>
                </c:pt>
                <c:pt idx="7">
                  <c:v>7.3020000000000002E-2</c:v>
                </c:pt>
                <c:pt idx="8">
                  <c:v>8.7000000000000008E-2</c:v>
                </c:pt>
                <c:pt idx="9">
                  <c:v>8.1993333333333335E-2</c:v>
                </c:pt>
                <c:pt idx="10">
                  <c:v>7.625333333333334E-2</c:v>
                </c:pt>
                <c:pt idx="11">
                  <c:v>7.4413333333333345E-2</c:v>
                </c:pt>
                <c:pt idx="12">
                  <c:v>7.7173333333333344E-2</c:v>
                </c:pt>
                <c:pt idx="13">
                  <c:v>0.10312</c:v>
                </c:pt>
                <c:pt idx="14">
                  <c:v>0.10081333333333334</c:v>
                </c:pt>
                <c:pt idx="15">
                  <c:v>7.8213333333333329E-2</c:v>
                </c:pt>
                <c:pt idx="16">
                  <c:v>8.7320000000000009E-2</c:v>
                </c:pt>
                <c:pt idx="17">
                  <c:v>0.11003333333333334</c:v>
                </c:pt>
                <c:pt idx="18">
                  <c:v>0.10532000000000001</c:v>
                </c:pt>
                <c:pt idx="19">
                  <c:v>0.10430666666666667</c:v>
                </c:pt>
                <c:pt idx="20">
                  <c:v>8.6426666666666666E-2</c:v>
                </c:pt>
                <c:pt idx="21">
                  <c:v>0.11326666666666667</c:v>
                </c:pt>
                <c:pt idx="22">
                  <c:v>0.10526000000000001</c:v>
                </c:pt>
                <c:pt idx="23">
                  <c:v>0.11452666666666667</c:v>
                </c:pt>
                <c:pt idx="24">
                  <c:v>0.11681333333333334</c:v>
                </c:pt>
                <c:pt idx="25">
                  <c:v>0.10390666666666667</c:v>
                </c:pt>
                <c:pt idx="26">
                  <c:v>0.10022666666666667</c:v>
                </c:pt>
                <c:pt idx="27">
                  <c:v>0.12947333333333333</c:v>
                </c:pt>
                <c:pt idx="28">
                  <c:v>0.12309333333333333</c:v>
                </c:pt>
                <c:pt idx="29">
                  <c:v>0.11536666666666667</c:v>
                </c:pt>
                <c:pt idx="30">
                  <c:v>0.12778666666666666</c:v>
                </c:pt>
                <c:pt idx="31">
                  <c:v>0.12618000000000001</c:v>
                </c:pt>
                <c:pt idx="32">
                  <c:v>0.13516666666666666</c:v>
                </c:pt>
                <c:pt idx="33">
                  <c:v>0.14465333333333336</c:v>
                </c:pt>
                <c:pt idx="34">
                  <c:v>0.15045333333333333</c:v>
                </c:pt>
                <c:pt idx="35">
                  <c:v>0.13881333333333334</c:v>
                </c:pt>
                <c:pt idx="36">
                  <c:v>0.13981333333333335</c:v>
                </c:pt>
                <c:pt idx="37">
                  <c:v>0.14213999999999999</c:v>
                </c:pt>
                <c:pt idx="38">
                  <c:v>0.15662000000000001</c:v>
                </c:pt>
                <c:pt idx="39">
                  <c:v>0.16408666666666666</c:v>
                </c:pt>
                <c:pt idx="40">
                  <c:v>0.16566666666666668</c:v>
                </c:pt>
                <c:pt idx="41">
                  <c:v>0.158</c:v>
                </c:pt>
                <c:pt idx="42">
                  <c:v>0.18117333333333333</c:v>
                </c:pt>
                <c:pt idx="43">
                  <c:v>0.17251333333333335</c:v>
                </c:pt>
                <c:pt idx="44">
                  <c:v>0.18319333333333335</c:v>
                </c:pt>
                <c:pt idx="45">
                  <c:v>0.19422666666666666</c:v>
                </c:pt>
                <c:pt idx="46">
                  <c:v>0.21898000000000001</c:v>
                </c:pt>
                <c:pt idx="47">
                  <c:v>0.18794</c:v>
                </c:pt>
                <c:pt idx="48">
                  <c:v>0.21908</c:v>
                </c:pt>
                <c:pt idx="49">
                  <c:v>0.20973333333333333</c:v>
                </c:pt>
                <c:pt idx="50">
                  <c:v>0.23083999999999999</c:v>
                </c:pt>
                <c:pt idx="51">
                  <c:v>0.21876666666666666</c:v>
                </c:pt>
                <c:pt idx="52">
                  <c:v>0.24182000000000001</c:v>
                </c:pt>
                <c:pt idx="53">
                  <c:v>0.25778666666666666</c:v>
                </c:pt>
                <c:pt idx="54">
                  <c:v>0.27329999999999999</c:v>
                </c:pt>
                <c:pt idx="55">
                  <c:v>0.28476666666666672</c:v>
                </c:pt>
                <c:pt idx="56">
                  <c:v>0.28643333333333332</c:v>
                </c:pt>
                <c:pt idx="57">
                  <c:v>0.31127333333333335</c:v>
                </c:pt>
                <c:pt idx="58">
                  <c:v>0.35604666666666662</c:v>
                </c:pt>
                <c:pt idx="59">
                  <c:v>0.3773333333333333</c:v>
                </c:pt>
                <c:pt idx="60">
                  <c:v>0.42260666666666669</c:v>
                </c:pt>
                <c:pt idx="61">
                  <c:v>0.44824666666666668</c:v>
                </c:pt>
                <c:pt idx="62">
                  <c:v>0.47762666666666664</c:v>
                </c:pt>
                <c:pt idx="63">
                  <c:v>0.53302000000000005</c:v>
                </c:pt>
                <c:pt idx="64">
                  <c:v>0.5912466666666667</c:v>
                </c:pt>
                <c:pt idx="65">
                  <c:v>0.65928666666666658</c:v>
                </c:pt>
                <c:pt idx="66">
                  <c:v>0.71155333333333337</c:v>
                </c:pt>
                <c:pt idx="67">
                  <c:v>0.75457333333333332</c:v>
                </c:pt>
                <c:pt idx="68">
                  <c:v>0.80111999999999994</c:v>
                </c:pt>
                <c:pt idx="69">
                  <c:v>0.87412666666666672</c:v>
                </c:pt>
                <c:pt idx="70">
                  <c:v>0.93972666666666682</c:v>
                </c:pt>
                <c:pt idx="71">
                  <c:v>0.99441333333333326</c:v>
                </c:pt>
                <c:pt idx="72">
                  <c:v>1.0709666666666666</c:v>
                </c:pt>
                <c:pt idx="73">
                  <c:v>1.1507066666666665</c:v>
                </c:pt>
                <c:pt idx="74">
                  <c:v>1.1985000000000001</c:v>
                </c:pt>
                <c:pt idx="75">
                  <c:v>1.2642000000000002</c:v>
                </c:pt>
                <c:pt idx="76">
                  <c:v>1.3547533333333335</c:v>
                </c:pt>
                <c:pt idx="77">
                  <c:v>1.4236266666666668</c:v>
                </c:pt>
                <c:pt idx="78">
                  <c:v>1.509906666666667</c:v>
                </c:pt>
                <c:pt idx="79">
                  <c:v>1.5797466666666669</c:v>
                </c:pt>
                <c:pt idx="80">
                  <c:v>1.6713800000000001</c:v>
                </c:pt>
                <c:pt idx="81">
                  <c:v>1.7457400000000001</c:v>
                </c:pt>
                <c:pt idx="82">
                  <c:v>1.8342000000000001</c:v>
                </c:pt>
                <c:pt idx="83">
                  <c:v>1.8931133333333336</c:v>
                </c:pt>
                <c:pt idx="84">
                  <c:v>1.9986333333333335</c:v>
                </c:pt>
                <c:pt idx="85">
                  <c:v>2.0947066666666667</c:v>
                </c:pt>
                <c:pt idx="86">
                  <c:v>2.1430600000000002</c:v>
                </c:pt>
                <c:pt idx="87">
                  <c:v>2.2545066666666669</c:v>
                </c:pt>
                <c:pt idx="88">
                  <c:v>2.3440933333333334</c:v>
                </c:pt>
                <c:pt idx="89">
                  <c:v>2.4248733333333337</c:v>
                </c:pt>
                <c:pt idx="90">
                  <c:v>2.5171000000000001</c:v>
                </c:pt>
                <c:pt idx="91">
                  <c:v>2.6188066666666669</c:v>
                </c:pt>
                <c:pt idx="92">
                  <c:v>2.6866933333333334</c:v>
                </c:pt>
                <c:pt idx="93">
                  <c:v>2.7840600000000002</c:v>
                </c:pt>
                <c:pt idx="94">
                  <c:v>2.8869666666666673</c:v>
                </c:pt>
                <c:pt idx="95">
                  <c:v>2.9584800000000002</c:v>
                </c:pt>
                <c:pt idx="96">
                  <c:v>3.0760266666666669</c:v>
                </c:pt>
                <c:pt idx="97">
                  <c:v>3.1797466666666669</c:v>
                </c:pt>
                <c:pt idx="98">
                  <c:v>3.2557199999999993</c:v>
                </c:pt>
                <c:pt idx="99">
                  <c:v>3.3586866666666673</c:v>
                </c:pt>
                <c:pt idx="100">
                  <c:v>3.4584066666666669</c:v>
                </c:pt>
                <c:pt idx="101">
                  <c:v>3.5531733333333331</c:v>
                </c:pt>
                <c:pt idx="102">
                  <c:v>3.6451866666666666</c:v>
                </c:pt>
                <c:pt idx="103">
                  <c:v>3.7579200000000008</c:v>
                </c:pt>
                <c:pt idx="104">
                  <c:v>3.8480200000000004</c:v>
                </c:pt>
                <c:pt idx="105">
                  <c:v>3.9445199999999998</c:v>
                </c:pt>
                <c:pt idx="106">
                  <c:v>4.0807799999999999</c:v>
                </c:pt>
                <c:pt idx="107">
                  <c:v>4.1602999999999986</c:v>
                </c:pt>
                <c:pt idx="108">
                  <c:v>4.2682133333333327</c:v>
                </c:pt>
                <c:pt idx="109">
                  <c:v>4.3933866666666663</c:v>
                </c:pt>
                <c:pt idx="110">
                  <c:v>4.4878666666666662</c:v>
                </c:pt>
                <c:pt idx="111">
                  <c:v>4.6068199999999999</c:v>
                </c:pt>
                <c:pt idx="112">
                  <c:v>4.7438733333333323</c:v>
                </c:pt>
                <c:pt idx="113">
                  <c:v>4.8261666666666665</c:v>
                </c:pt>
                <c:pt idx="114">
                  <c:v>4.9327733333333326</c:v>
                </c:pt>
                <c:pt idx="115">
                  <c:v>5.0257533333333333</c:v>
                </c:pt>
                <c:pt idx="116">
                  <c:v>5.1372333333333327</c:v>
                </c:pt>
                <c:pt idx="117">
                  <c:v>5.2573266666666658</c:v>
                </c:pt>
                <c:pt idx="118">
                  <c:v>5.3789333333333333</c:v>
                </c:pt>
                <c:pt idx="119">
                  <c:v>5.471073333333333</c:v>
                </c:pt>
                <c:pt idx="120">
                  <c:v>5.5834933333333332</c:v>
                </c:pt>
                <c:pt idx="121">
                  <c:v>5.7124799999999993</c:v>
                </c:pt>
                <c:pt idx="122">
                  <c:v>5.8136133333333317</c:v>
                </c:pt>
                <c:pt idx="123">
                  <c:v>5.9448333333333334</c:v>
                </c:pt>
                <c:pt idx="124">
                  <c:v>6.0297666666666654</c:v>
                </c:pt>
                <c:pt idx="125">
                  <c:v>6.1455666666666664</c:v>
                </c:pt>
                <c:pt idx="126">
                  <c:v>6.2469266666666661</c:v>
                </c:pt>
                <c:pt idx="127">
                  <c:v>6.3750600000000004</c:v>
                </c:pt>
                <c:pt idx="128">
                  <c:v>6.465466666666666</c:v>
                </c:pt>
                <c:pt idx="129">
                  <c:v>6.6167799999999994</c:v>
                </c:pt>
                <c:pt idx="130">
                  <c:v>6.7363799999999996</c:v>
                </c:pt>
                <c:pt idx="131">
                  <c:v>6.8239333333333345</c:v>
                </c:pt>
                <c:pt idx="132">
                  <c:v>6.9426866666666669</c:v>
                </c:pt>
                <c:pt idx="133">
                  <c:v>7.0635099999999991</c:v>
                </c:pt>
                <c:pt idx="134">
                  <c:v>7.1837533333333328</c:v>
                </c:pt>
                <c:pt idx="135">
                  <c:v>7.2714133333333333</c:v>
                </c:pt>
                <c:pt idx="136">
                  <c:v>7.451386666666667</c:v>
                </c:pt>
                <c:pt idx="137">
                  <c:v>7.5243666666666673</c:v>
                </c:pt>
                <c:pt idx="138">
                  <c:v>7.6547066666666659</c:v>
                </c:pt>
                <c:pt idx="139">
                  <c:v>7.7775666666666652</c:v>
                </c:pt>
                <c:pt idx="140">
                  <c:v>7.8645933333333327</c:v>
                </c:pt>
                <c:pt idx="141">
                  <c:v>8.0132099999999991</c:v>
                </c:pt>
                <c:pt idx="142">
                  <c:v>8.1255933333333328</c:v>
                </c:pt>
                <c:pt idx="143">
                  <c:v>8.2364333333333324</c:v>
                </c:pt>
                <c:pt idx="144">
                  <c:v>8.3472799999999996</c:v>
                </c:pt>
                <c:pt idx="145">
                  <c:v>8.5023533333333319</c:v>
                </c:pt>
                <c:pt idx="146">
                  <c:v>8.6145333333333323</c:v>
                </c:pt>
                <c:pt idx="147">
                  <c:v>8.7466399999999993</c:v>
                </c:pt>
                <c:pt idx="148">
                  <c:v>8.8689066666666676</c:v>
                </c:pt>
                <c:pt idx="149">
                  <c:v>8.9619066666666658</c:v>
                </c:pt>
                <c:pt idx="150">
                  <c:v>9.0885400000000001</c:v>
                </c:pt>
                <c:pt idx="151">
                  <c:v>9.2263799999999989</c:v>
                </c:pt>
                <c:pt idx="152">
                  <c:v>9.3363466666666657</c:v>
                </c:pt>
                <c:pt idx="153">
                  <c:v>9.4811933333333336</c:v>
                </c:pt>
                <c:pt idx="154">
                  <c:v>9.6106933333333338</c:v>
                </c:pt>
                <c:pt idx="155">
                  <c:v>9.7228666666666648</c:v>
                </c:pt>
                <c:pt idx="156">
                  <c:v>9.8439133333333331</c:v>
                </c:pt>
                <c:pt idx="157">
                  <c:v>9.9871066666666657</c:v>
                </c:pt>
                <c:pt idx="158">
                  <c:v>10.103893333333332</c:v>
                </c:pt>
                <c:pt idx="159">
                  <c:v>10.212759999999998</c:v>
                </c:pt>
                <c:pt idx="160">
                  <c:v>10.359119999999999</c:v>
                </c:pt>
                <c:pt idx="161">
                  <c:v>10.476433333333331</c:v>
                </c:pt>
                <c:pt idx="162">
                  <c:v>10.598679999999998</c:v>
                </c:pt>
                <c:pt idx="163">
                  <c:v>10.744140000000002</c:v>
                </c:pt>
                <c:pt idx="164">
                  <c:v>10.848226666666667</c:v>
                </c:pt>
                <c:pt idx="165">
                  <c:v>10.988113333333333</c:v>
                </c:pt>
                <c:pt idx="166">
                  <c:v>11.119699999999998</c:v>
                </c:pt>
                <c:pt idx="167">
                  <c:v>11.245319999999998</c:v>
                </c:pt>
                <c:pt idx="168">
                  <c:v>11.391986666666668</c:v>
                </c:pt>
                <c:pt idx="169">
                  <c:v>11.52121333333333</c:v>
                </c:pt>
                <c:pt idx="170">
                  <c:v>11.648593333333331</c:v>
                </c:pt>
                <c:pt idx="171">
                  <c:v>11.778466666666667</c:v>
                </c:pt>
                <c:pt idx="172">
                  <c:v>11.978006666666667</c:v>
                </c:pt>
                <c:pt idx="173">
                  <c:v>12.031880000000001</c:v>
                </c:pt>
                <c:pt idx="174">
                  <c:v>12.168099999999999</c:v>
                </c:pt>
                <c:pt idx="175">
                  <c:v>12.356453333333333</c:v>
                </c:pt>
                <c:pt idx="176">
                  <c:v>12.445753333333331</c:v>
                </c:pt>
                <c:pt idx="177">
                  <c:v>12.615786666666667</c:v>
                </c:pt>
                <c:pt idx="178">
                  <c:v>12.736166666666664</c:v>
                </c:pt>
                <c:pt idx="179">
                  <c:v>12.88308</c:v>
                </c:pt>
                <c:pt idx="180">
                  <c:v>13.047013333333332</c:v>
                </c:pt>
                <c:pt idx="181">
                  <c:v>13.137753333333333</c:v>
                </c:pt>
                <c:pt idx="182">
                  <c:v>13.259753333333332</c:v>
                </c:pt>
                <c:pt idx="183">
                  <c:v>13.436353333333333</c:v>
                </c:pt>
                <c:pt idx="184">
                  <c:v>13.599059999999998</c:v>
                </c:pt>
                <c:pt idx="185">
                  <c:v>13.776226666666666</c:v>
                </c:pt>
                <c:pt idx="186">
                  <c:v>13.898873333333333</c:v>
                </c:pt>
                <c:pt idx="187">
                  <c:v>14.083226666666667</c:v>
                </c:pt>
                <c:pt idx="188">
                  <c:v>14.1996</c:v>
                </c:pt>
                <c:pt idx="189">
                  <c:v>14.327853333333334</c:v>
                </c:pt>
                <c:pt idx="190">
                  <c:v>14.482113333333333</c:v>
                </c:pt>
                <c:pt idx="191">
                  <c:v>14.628299999999999</c:v>
                </c:pt>
                <c:pt idx="192">
                  <c:v>14.806066666666666</c:v>
                </c:pt>
                <c:pt idx="193">
                  <c:v>14.909426666666667</c:v>
                </c:pt>
                <c:pt idx="194">
                  <c:v>15.131279999999999</c:v>
                </c:pt>
                <c:pt idx="195">
                  <c:v>15.289586666666665</c:v>
                </c:pt>
                <c:pt idx="196">
                  <c:v>15.465480000000001</c:v>
                </c:pt>
                <c:pt idx="197">
                  <c:v>15.680933333333336</c:v>
                </c:pt>
                <c:pt idx="198">
                  <c:v>15.840246666666665</c:v>
                </c:pt>
                <c:pt idx="199">
                  <c:v>15.9909</c:v>
                </c:pt>
                <c:pt idx="200">
                  <c:v>16.197033333333334</c:v>
                </c:pt>
              </c:numCache>
            </c:numRef>
          </c:xVal>
          <c:yVal>
            <c:numRef>
              <c:f>'300C'!$B$6:$B$206</c:f>
              <c:numCache>
                <c:formatCode>General</c:formatCode>
                <c:ptCount val="201"/>
                <c:pt idx="0">
                  <c:v>13.568729021856912</c:v>
                </c:pt>
                <c:pt idx="1">
                  <c:v>18.441187051312735</c:v>
                </c:pt>
                <c:pt idx="2">
                  <c:v>23.604221940673941</c:v>
                </c:pt>
                <c:pt idx="3">
                  <c:v>29.023894762456852</c:v>
                </c:pt>
                <c:pt idx="4">
                  <c:v>34.670407091099193</c:v>
                </c:pt>
                <c:pt idx="5">
                  <c:v>40.51775499180696</c:v>
                </c:pt>
                <c:pt idx="6">
                  <c:v>46.543396111243489</c:v>
                </c:pt>
                <c:pt idx="7">
                  <c:v>52.727929870060521</c:v>
                </c:pt>
                <c:pt idx="8">
                  <c:v>59.054790757271448</c:v>
                </c:pt>
                <c:pt idx="9">
                  <c:v>65.509954726466688</c:v>
                </c:pt>
                <c:pt idx="10">
                  <c:v>72.081658693871063</c:v>
                </c:pt>
                <c:pt idx="11">
                  <c:v>78.760133138243518</c:v>
                </c:pt>
                <c:pt idx="12">
                  <c:v>85.537347802618598</c:v>
                </c:pt>
                <c:pt idx="13">
                  <c:v>92.406770497890435</c:v>
                </c:pt>
                <c:pt idx="14">
                  <c:v>99.363139008238505</c:v>
                </c:pt>
                <c:pt idx="15">
                  <c:v>106.40224609839574</c:v>
                </c:pt>
                <c:pt idx="16">
                  <c:v>113.52073762275867</c:v>
                </c:pt>
                <c:pt idx="17">
                  <c:v>120.71592373633956</c:v>
                </c:pt>
                <c:pt idx="18">
                  <c:v>127.98560320756084</c:v>
                </c:pt>
                <c:pt idx="19">
                  <c:v>135.3279008328916</c:v>
                </c:pt>
                <c:pt idx="20">
                  <c:v>142.74111795332612</c:v>
                </c:pt>
                <c:pt idx="21">
                  <c:v>150.22359607270451</c:v>
                </c:pt>
                <c:pt idx="22">
                  <c:v>157.77359357787563</c:v>
                </c:pt>
                <c:pt idx="23">
                  <c:v>165.38917556070194</c:v>
                </c:pt>
                <c:pt idx="24">
                  <c:v>173.06811674190658</c:v>
                </c:pt>
                <c:pt idx="25">
                  <c:v>180.80781749676242</c:v>
                </c:pt>
                <c:pt idx="26">
                  <c:v>188.60523298262333</c:v>
                </c:pt>
                <c:pt idx="27">
                  <c:v>196.45681536829767</c:v>
                </c:pt>
                <c:pt idx="28">
                  <c:v>204.35846916526361</c:v>
                </c:pt>
                <c:pt idx="29">
                  <c:v>212.30551966072679</c:v>
                </c:pt>
                <c:pt idx="30">
                  <c:v>220.29269445252001</c:v>
                </c:pt>
                <c:pt idx="31">
                  <c:v>228.31411808584502</c:v>
                </c:pt>
                <c:pt idx="32">
                  <c:v>236.36331979185664</c:v>
                </c:pt>
                <c:pt idx="33">
                  <c:v>244.43325432808837</c:v>
                </c:pt>
                <c:pt idx="34">
                  <c:v>252.51633592072093</c:v>
                </c:pt>
                <c:pt idx="35">
                  <c:v>260.60448530869246</c:v>
                </c:pt>
                <c:pt idx="36">
                  <c:v>268.68918988965083</c:v>
                </c:pt>
                <c:pt idx="37">
                  <c:v>276.76157696774789</c:v>
                </c:pt>
                <c:pt idx="38">
                  <c:v>284.81250010327665</c:v>
                </c:pt>
                <c:pt idx="39">
                  <c:v>292.83263856414936</c:v>
                </c:pt>
                <c:pt idx="40">
                  <c:v>300.81260987921866</c:v>
                </c:pt>
                <c:pt idx="41">
                  <c:v>308.74309549344082</c:v>
                </c:pt>
                <c:pt idx="42">
                  <c:v>316.6149795248798</c:v>
                </c:pt>
                <c:pt idx="43">
                  <c:v>324.41950062355568</c:v>
                </c:pt>
                <c:pt idx="44">
                  <c:v>332.14841693213293</c:v>
                </c:pt>
                <c:pt idx="45">
                  <c:v>339.79418414845253</c:v>
                </c:pt>
                <c:pt idx="46">
                  <c:v>347.35014668990448</c:v>
                </c:pt>
                <c:pt idx="47">
                  <c:v>354.81074195964482</c:v>
                </c:pt>
                <c:pt idx="48">
                  <c:v>362.17171771465161</c:v>
                </c:pt>
                <c:pt idx="49">
                  <c:v>369.43036253562701</c:v>
                </c:pt>
                <c:pt idx="50">
                  <c:v>376.5857493987366</c:v>
                </c:pt>
                <c:pt idx="51">
                  <c:v>383.63899234919563</c:v>
                </c:pt>
                <c:pt idx="52">
                  <c:v>390.59351627669423</c:v>
                </c:pt>
                <c:pt idx="53">
                  <c:v>397.45533979266509</c:v>
                </c:pt>
                <c:pt idx="54">
                  <c:v>404.23337120939573</c:v>
                </c:pt>
                <c:pt idx="55">
                  <c:v>410.93971762097931</c:v>
                </c:pt>
                <c:pt idx="56">
                  <c:v>417.86216068847472</c:v>
                </c:pt>
                <c:pt idx="57">
                  <c:v>423.35478659616797</c:v>
                </c:pt>
                <c:pt idx="58">
                  <c:v>428.5821305886563</c:v>
                </c:pt>
                <c:pt idx="59">
                  <c:v>433.55440696619308</c:v>
                </c:pt>
                <c:pt idx="60">
                  <c:v>438.28145935459963</c:v>
                </c:pt>
                <c:pt idx="61">
                  <c:v>442.77277095859444</c:v>
                </c:pt>
                <c:pt idx="62">
                  <c:v>447.03747465717032</c:v>
                </c:pt>
                <c:pt idx="63">
                  <c:v>451.08436294102569</c:v>
                </c:pt>
                <c:pt idx="64">
                  <c:v>454.92189769205009</c:v>
                </c:pt>
                <c:pt idx="65">
                  <c:v>458.55821980485337</c:v>
                </c:pt>
                <c:pt idx="66">
                  <c:v>462.0011586503577</c:v>
                </c:pt>
                <c:pt idx="67">
                  <c:v>465.25824138143156</c:v>
                </c:pt>
                <c:pt idx="68">
                  <c:v>468.33670208058112</c:v>
                </c:pt>
                <c:pt idx="69">
                  <c:v>471.24349074969115</c:v>
                </c:pt>
                <c:pt idx="70">
                  <c:v>473.9852821418184</c:v>
                </c:pt>
                <c:pt idx="71">
                  <c:v>476.56848443503713</c:v>
                </c:pt>
                <c:pt idx="72">
                  <c:v>478.99924774833568</c:v>
                </c:pt>
                <c:pt idx="73">
                  <c:v>481.28347249956352</c:v>
                </c:pt>
                <c:pt idx="74">
                  <c:v>483.42681760543218</c:v>
                </c:pt>
                <c:pt idx="75">
                  <c:v>485.43470852356819</c:v>
                </c:pt>
                <c:pt idx="76">
                  <c:v>487.31234513661695</c:v>
                </c:pt>
                <c:pt idx="77">
                  <c:v>489.06470947839551</c:v>
                </c:pt>
                <c:pt idx="78">
                  <c:v>490.69657330210293</c:v>
                </c:pt>
                <c:pt idx="79">
                  <c:v>492.21250549058027</c:v>
                </c:pt>
                <c:pt idx="80">
                  <c:v>493.61687930861325</c:v>
                </c:pt>
                <c:pt idx="81">
                  <c:v>494.91387949730489</c:v>
                </c:pt>
                <c:pt idx="82">
                  <c:v>496.10750921048248</c:v>
                </c:pt>
                <c:pt idx="83">
                  <c:v>497.20159679316856</c:v>
                </c:pt>
                <c:pt idx="84">
                  <c:v>498.19980240209571</c:v>
                </c:pt>
                <c:pt idx="85">
                  <c:v>499.1056244682776</c:v>
                </c:pt>
                <c:pt idx="86">
                  <c:v>499.9224060016258</c:v>
                </c:pt>
                <c:pt idx="87">
                  <c:v>500.65334073762875</c:v>
                </c:pt>
                <c:pt idx="88">
                  <c:v>501.30147912607373</c:v>
                </c:pt>
                <c:pt idx="89">
                  <c:v>501.86973416182269</c:v>
                </c:pt>
                <c:pt idx="90">
                  <c:v>502.36088705764075</c:v>
                </c:pt>
                <c:pt idx="91">
                  <c:v>502.77759275907886</c:v>
                </c:pt>
                <c:pt idx="92">
                  <c:v>503.12238530139865</c:v>
                </c:pt>
                <c:pt idx="93">
                  <c:v>503.39768300856667</c:v>
                </c:pt>
                <c:pt idx="94">
                  <c:v>503.60579353427437</c:v>
                </c:pt>
                <c:pt idx="95">
                  <c:v>503.74891874504374</c:v>
                </c:pt>
                <c:pt idx="96">
                  <c:v>503.82915944534955</c:v>
                </c:pt>
                <c:pt idx="97">
                  <c:v>503.84851994481926</c:v>
                </c:pt>
                <c:pt idx="98">
                  <c:v>503.80891246747007</c:v>
                </c:pt>
                <c:pt idx="99">
                  <c:v>503.71216140300555</c:v>
                </c:pt>
                <c:pt idx="100">
                  <c:v>503.56000740016361</c:v>
                </c:pt>
                <c:pt idx="101">
                  <c:v>503.35411130210542</c:v>
                </c:pt>
                <c:pt idx="102">
                  <c:v>503.09605792387799</c:v>
                </c:pt>
                <c:pt idx="103">
                  <c:v>502.78735967190363</c:v>
                </c:pt>
                <c:pt idx="104">
                  <c:v>502.42946000553371</c:v>
                </c:pt>
                <c:pt idx="105">
                  <c:v>502.02373674065461</c:v>
                </c:pt>
                <c:pt idx="106">
                  <c:v>501.57150519535463</c:v>
                </c:pt>
                <c:pt idx="107">
                  <c:v>501.07402117761148</c:v>
                </c:pt>
                <c:pt idx="108">
                  <c:v>500.53248381506813</c:v>
                </c:pt>
                <c:pt idx="109">
                  <c:v>499.94803822683809</c:v>
                </c:pt>
                <c:pt idx="110">
                  <c:v>499.32177803736937</c:v>
                </c:pt>
                <c:pt idx="111">
                  <c:v>498.6547477323561</c:v>
                </c:pt>
                <c:pt idx="112">
                  <c:v>497.94794485671355</c:v>
                </c:pt>
                <c:pt idx="113">
                  <c:v>497.20232205458638</c:v>
                </c:pt>
                <c:pt idx="114">
                  <c:v>496.41878895142997</c:v>
                </c:pt>
                <c:pt idx="115">
                  <c:v>495.59821387811445</c:v>
                </c:pt>
                <c:pt idx="116">
                  <c:v>494.74142543712378</c:v>
                </c:pt>
                <c:pt idx="117">
                  <c:v>493.84921391075841</c:v>
                </c:pt>
                <c:pt idx="118">
                  <c:v>492.92233251142335</c:v>
                </c:pt>
                <c:pt idx="119">
                  <c:v>491.96149847395543</c:v>
                </c:pt>
                <c:pt idx="120">
                  <c:v>490.96739399000802</c:v>
                </c:pt>
                <c:pt idx="121">
                  <c:v>489.94066698446903</c:v>
                </c:pt>
                <c:pt idx="122">
                  <c:v>488.88193173395894</c:v>
                </c:pt>
                <c:pt idx="123">
                  <c:v>487.7917693273684</c:v>
                </c:pt>
                <c:pt idx="124">
                  <c:v>486.67072796843661</c:v>
                </c:pt>
                <c:pt idx="125">
                  <c:v>485.51932312039139</c:v>
                </c:pt>
                <c:pt idx="126">
                  <c:v>484.33803749263467</c:v>
                </c:pt>
                <c:pt idx="127">
                  <c:v>483.12732086952082</c:v>
                </c:pt>
                <c:pt idx="128">
                  <c:v>481.88758978109922</c:v>
                </c:pt>
                <c:pt idx="129">
                  <c:v>480.61922701599042</c:v>
                </c:pt>
                <c:pt idx="130">
                  <c:v>479.32258097628943</c:v>
                </c:pt>
                <c:pt idx="131">
                  <c:v>477.99796487449368</c:v>
                </c:pt>
                <c:pt idx="132">
                  <c:v>476.64565577252529</c:v>
                </c:pt>
                <c:pt idx="133">
                  <c:v>475.26589346277535</c:v>
                </c:pt>
                <c:pt idx="134">
                  <c:v>473.85887919119148</c:v>
                </c:pt>
                <c:pt idx="135">
                  <c:v>472.42477422248697</c:v>
                </c:pt>
                <c:pt idx="136">
                  <c:v>470.96369824728004</c:v>
                </c:pt>
                <c:pt idx="137">
                  <c:v>469.47572763140988</c:v>
                </c:pt>
                <c:pt idx="138">
                  <c:v>467.96089350723048</c:v>
                </c:pt>
                <c:pt idx="139">
                  <c:v>466.41917970695323</c:v>
                </c:pt>
                <c:pt idx="140">
                  <c:v>464.85052053809289</c:v>
                </c:pt>
                <c:pt idx="141">
                  <c:v>463.2547984009293</c:v>
                </c:pt>
                <c:pt idx="142">
                  <c:v>461.63184124801336</c:v>
                </c:pt>
                <c:pt idx="143">
                  <c:v>459.98141988574378</c:v>
                </c:pt>
                <c:pt idx="144">
                  <c:v>458.30324511798676</c:v>
                </c:pt>
                <c:pt idx="145">
                  <c:v>456.59696473177189</c:v>
                </c:pt>
                <c:pt idx="146">
                  <c:v>454.86216032498811</c:v>
                </c:pt>
                <c:pt idx="147">
                  <c:v>453.09834397616385</c:v>
                </c:pt>
                <c:pt idx="148">
                  <c:v>451.30495475633558</c:v>
                </c:pt>
                <c:pt idx="149">
                  <c:v>449.48135508286401</c:v>
                </c:pt>
                <c:pt idx="150">
                  <c:v>447.62682691545058</c:v>
                </c:pt>
                <c:pt idx="151">
                  <c:v>445.74056779402969</c:v>
                </c:pt>
                <c:pt idx="152">
                  <c:v>443.82168671886961</c:v>
                </c:pt>
                <c:pt idx="153">
                  <c:v>441.86919987265281</c:v>
                </c:pt>
                <c:pt idx="154">
                  <c:v>439.88202618459371</c:v>
                </c:pt>
                <c:pt idx="155">
                  <c:v>437.8589827366356</c:v>
                </c:pt>
                <c:pt idx="156">
                  <c:v>435.79878001171528</c:v>
                </c:pt>
                <c:pt idx="157">
                  <c:v>433.70001698404639</c:v>
                </c:pt>
                <c:pt idx="158">
                  <c:v>431.56117605144544</c:v>
                </c:pt>
                <c:pt idx="159">
                  <c:v>429.38061780976136</c:v>
                </c:pt>
                <c:pt idx="160">
                  <c:v>427.15657566931259</c:v>
                </c:pt>
                <c:pt idx="161">
                  <c:v>424.88715031339757</c:v>
                </c:pt>
                <c:pt idx="162">
                  <c:v>422.57030399882893</c:v>
                </c:pt>
                <c:pt idx="163">
                  <c:v>420.20385469855495</c:v>
                </c:pt>
                <c:pt idx="164">
                  <c:v>417.78547008632296</c:v>
                </c:pt>
                <c:pt idx="165">
                  <c:v>415.31266136337831</c:v>
                </c:pt>
                <c:pt idx="166">
                  <c:v>412.78277692721593</c:v>
                </c:pt>
                <c:pt idx="167">
                  <c:v>410.19299588243268</c:v>
                </c:pt>
                <c:pt idx="168">
                  <c:v>407.5403213935071</c:v>
                </c:pt>
                <c:pt idx="169">
                  <c:v>404.82157387985342</c:v>
                </c:pt>
                <c:pt idx="170">
                  <c:v>402.03338405263952</c:v>
                </c:pt>
                <c:pt idx="171">
                  <c:v>399.17218579390931</c:v>
                </c:pt>
                <c:pt idx="172">
                  <c:v>396.23420887759852</c:v>
                </c:pt>
                <c:pt idx="173">
                  <c:v>393.21547153271649</c:v>
                </c:pt>
                <c:pt idx="174">
                  <c:v>390.11177284844769</c:v>
                </c:pt>
                <c:pt idx="175">
                  <c:v>386.91868502143126</c:v>
                </c:pt>
                <c:pt idx="176">
                  <c:v>383.63154544503345</c:v>
                </c:pt>
                <c:pt idx="177">
                  <c:v>380.24544864065149</c:v>
                </c:pt>
                <c:pt idx="178">
                  <c:v>376.75523803110679</c:v>
                </c:pt>
                <c:pt idx="179">
                  <c:v>373.15549755611579</c:v>
                </c:pt>
                <c:pt idx="180">
                  <c:v>369.44054312972673</c:v>
                </c:pt>
                <c:pt idx="181">
                  <c:v>365.60441393986918</c:v>
                </c:pt>
                <c:pt idx="182">
                  <c:v>361.64086358995371</c:v>
                </c:pt>
                <c:pt idx="183">
                  <c:v>357.54335108249779</c:v>
                </c:pt>
                <c:pt idx="184">
                  <c:v>353.30503164484435</c:v>
                </c:pt>
                <c:pt idx="185">
                  <c:v>348.9187473968816</c:v>
                </c:pt>
                <c:pt idx="186">
                  <c:v>344.37701786085529</c:v>
                </c:pt>
                <c:pt idx="187">
                  <c:v>339.6720303131724</c:v>
                </c:pt>
                <c:pt idx="188">
                  <c:v>334.79562997839815</c:v>
                </c:pt>
                <c:pt idx="189">
                  <c:v>329.73931006508769</c:v>
                </c:pt>
                <c:pt idx="190">
                  <c:v>324.49420164388084</c:v>
                </c:pt>
                <c:pt idx="191">
                  <c:v>319.05106336751618</c:v>
                </c:pt>
                <c:pt idx="192">
                  <c:v>313.40027103293079</c:v>
                </c:pt>
                <c:pt idx="193">
                  <c:v>307.53180698544145</c:v>
                </c:pt>
                <c:pt idx="194">
                  <c:v>301.43524936496141</c:v>
                </c:pt>
                <c:pt idx="195">
                  <c:v>295.09976119421742</c:v>
                </c:pt>
                <c:pt idx="196">
                  <c:v>288.51407930912552</c:v>
                </c:pt>
                <c:pt idx="197">
                  <c:v>281.66650313106004</c:v>
                </c:pt>
                <c:pt idx="198">
                  <c:v>274.5448832814152</c:v>
                </c:pt>
                <c:pt idx="199">
                  <c:v>267.1366100379293</c:v>
                </c:pt>
                <c:pt idx="200">
                  <c:v>259.42860163330982</c:v>
                </c:pt>
              </c:numCache>
            </c:numRef>
          </c:yVal>
          <c:smooth val="0"/>
          <c:extLst>
            <c:ext xmlns:c16="http://schemas.microsoft.com/office/drawing/2014/chart" uri="{C3380CC4-5D6E-409C-BE32-E72D297353CC}">
              <c16:uniqueId val="{00000000-F1B5-4294-AA0B-DF70599548C7}"/>
            </c:ext>
          </c:extLst>
        </c:ser>
        <c:ser>
          <c:idx val="1"/>
          <c:order val="1"/>
          <c:spPr>
            <a:ln w="31750" cap="rnd">
              <a:noFill/>
              <a:round/>
            </a:ln>
            <a:effectLst/>
          </c:spPr>
          <c:marker>
            <c:symbol val="diamond"/>
            <c:size val="3"/>
            <c:spPr>
              <a:solidFill>
                <a:srgbClr val="C00000"/>
              </a:solidFill>
              <a:ln w="9525">
                <a:solidFill>
                  <a:srgbClr val="C00000"/>
                </a:solidFill>
              </a:ln>
              <a:effectLst/>
            </c:spPr>
          </c:marker>
          <c:xVal>
            <c:numRef>
              <c:f>'300C'!$C$6:$C$206</c:f>
              <c:numCache>
                <c:formatCode>General</c:formatCode>
                <c:ptCount val="201"/>
                <c:pt idx="0">
                  <c:v>6.0120000000000007E-2</c:v>
                </c:pt>
                <c:pt idx="1">
                  <c:v>4.7980000000000002E-2</c:v>
                </c:pt>
                <c:pt idx="2">
                  <c:v>4.7980000000000002E-2</c:v>
                </c:pt>
                <c:pt idx="3">
                  <c:v>7.3840000000000003E-2</c:v>
                </c:pt>
                <c:pt idx="4">
                  <c:v>7.3840000000000003E-2</c:v>
                </c:pt>
                <c:pt idx="5">
                  <c:v>-9.6479999999999996E-2</c:v>
                </c:pt>
                <c:pt idx="6">
                  <c:v>-9.6479999999999996E-2</c:v>
                </c:pt>
                <c:pt idx="7">
                  <c:v>0.11933000000000001</c:v>
                </c:pt>
                <c:pt idx="8">
                  <c:v>0.14594000000000001</c:v>
                </c:pt>
                <c:pt idx="9">
                  <c:v>7.8300000000000008E-2</c:v>
                </c:pt>
                <c:pt idx="10">
                  <c:v>7.8300000000000008E-2</c:v>
                </c:pt>
                <c:pt idx="11">
                  <c:v>0.18565999999999999</c:v>
                </c:pt>
                <c:pt idx="12">
                  <c:v>0.18565999999999999</c:v>
                </c:pt>
                <c:pt idx="13">
                  <c:v>0.16798000000000002</c:v>
                </c:pt>
                <c:pt idx="14">
                  <c:v>0.16798000000000002</c:v>
                </c:pt>
                <c:pt idx="15">
                  <c:v>0.12072000000000001</c:v>
                </c:pt>
                <c:pt idx="16">
                  <c:v>0.14335999999999999</c:v>
                </c:pt>
                <c:pt idx="17">
                  <c:v>0.14335999999999999</c:v>
                </c:pt>
                <c:pt idx="18">
                  <c:v>0.14335999999999999</c:v>
                </c:pt>
                <c:pt idx="19">
                  <c:v>0.26072000000000001</c:v>
                </c:pt>
                <c:pt idx="20">
                  <c:v>0.26072000000000001</c:v>
                </c:pt>
                <c:pt idx="21">
                  <c:v>0.14974000000000001</c:v>
                </c:pt>
                <c:pt idx="22">
                  <c:v>8.1619999999999998E-2</c:v>
                </c:pt>
                <c:pt idx="23">
                  <c:v>0.41783999999999993</c:v>
                </c:pt>
                <c:pt idx="24">
                  <c:v>0.42193999999999998</c:v>
                </c:pt>
                <c:pt idx="25">
                  <c:v>0.29333999999999999</c:v>
                </c:pt>
                <c:pt idx="26">
                  <c:v>0.29333999999999999</c:v>
                </c:pt>
                <c:pt idx="27">
                  <c:v>0.26144000000000001</c:v>
                </c:pt>
                <c:pt idx="28">
                  <c:v>0.26144000000000001</c:v>
                </c:pt>
                <c:pt idx="29">
                  <c:v>0.1198</c:v>
                </c:pt>
                <c:pt idx="30">
                  <c:v>0.1198</c:v>
                </c:pt>
                <c:pt idx="31">
                  <c:v>0.22576000000000002</c:v>
                </c:pt>
                <c:pt idx="32">
                  <c:v>0.22576000000000002</c:v>
                </c:pt>
                <c:pt idx="33">
                  <c:v>0.25896000000000002</c:v>
                </c:pt>
                <c:pt idx="35">
                  <c:v>0.33699000000000001</c:v>
                </c:pt>
                <c:pt idx="36">
                  <c:v>0.31176999999999994</c:v>
                </c:pt>
                <c:pt idx="37">
                  <c:v>-9.4600000000000004E-2</c:v>
                </c:pt>
                <c:pt idx="38">
                  <c:v>-8.5610000000000006E-2</c:v>
                </c:pt>
                <c:pt idx="39">
                  <c:v>0.28248000000000001</c:v>
                </c:pt>
                <c:pt idx="40">
                  <c:v>0.28248000000000001</c:v>
                </c:pt>
                <c:pt idx="41">
                  <c:v>0.20740000000000003</c:v>
                </c:pt>
                <c:pt idx="43">
                  <c:v>0.20839999999999997</c:v>
                </c:pt>
                <c:pt idx="44">
                  <c:v>0.20839999999999997</c:v>
                </c:pt>
                <c:pt idx="45">
                  <c:v>0.27245999999999998</c:v>
                </c:pt>
                <c:pt idx="46">
                  <c:v>0.27245999999999998</c:v>
                </c:pt>
                <c:pt idx="47">
                  <c:v>0.25289</c:v>
                </c:pt>
                <c:pt idx="48">
                  <c:v>0.25289</c:v>
                </c:pt>
                <c:pt idx="49">
                  <c:v>0.29543999999999998</c:v>
                </c:pt>
                <c:pt idx="50">
                  <c:v>0.29543999999999998</c:v>
                </c:pt>
                <c:pt idx="51">
                  <c:v>0.26828000000000002</c:v>
                </c:pt>
                <c:pt idx="52">
                  <c:v>0.26485999999999998</c:v>
                </c:pt>
                <c:pt idx="53">
                  <c:v>0.52908999999999995</c:v>
                </c:pt>
                <c:pt idx="54">
                  <c:v>0.52908999999999995</c:v>
                </c:pt>
                <c:pt idx="55">
                  <c:v>0.52908999999999995</c:v>
                </c:pt>
                <c:pt idx="56">
                  <c:v>0.52908999999999995</c:v>
                </c:pt>
                <c:pt idx="57">
                  <c:v>0.38321999999999995</c:v>
                </c:pt>
                <c:pt idx="58">
                  <c:v>0.38475999999999999</c:v>
                </c:pt>
                <c:pt idx="59">
                  <c:v>0.249</c:v>
                </c:pt>
                <c:pt idx="60">
                  <c:v>0.249</c:v>
                </c:pt>
                <c:pt idx="61">
                  <c:v>0.29566999999999999</c:v>
                </c:pt>
                <c:pt idx="62">
                  <c:v>0.29566999999999999</c:v>
                </c:pt>
                <c:pt idx="63">
                  <c:v>0.42036999999999997</c:v>
                </c:pt>
                <c:pt idx="64">
                  <c:v>0.32486999999999994</c:v>
                </c:pt>
                <c:pt idx="65">
                  <c:v>0.46754000000000001</c:v>
                </c:pt>
                <c:pt idx="66">
                  <c:v>0.46754000000000001</c:v>
                </c:pt>
                <c:pt idx="67">
                  <c:v>0.40217999999999998</c:v>
                </c:pt>
                <c:pt idx="68">
                  <c:v>0.37956999999999996</c:v>
                </c:pt>
                <c:pt idx="69">
                  <c:v>0.46407999999999999</c:v>
                </c:pt>
                <c:pt idx="70">
                  <c:v>0.46407999999999999</c:v>
                </c:pt>
                <c:pt idx="71">
                  <c:v>0.30993999999999999</c:v>
                </c:pt>
                <c:pt idx="72">
                  <c:v>0.30993999999999999</c:v>
                </c:pt>
                <c:pt idx="73">
                  <c:v>0.36491999999999997</c:v>
                </c:pt>
                <c:pt idx="74">
                  <c:v>0.36491999999999997</c:v>
                </c:pt>
                <c:pt idx="75">
                  <c:v>0.53832000000000002</c:v>
                </c:pt>
                <c:pt idx="76">
                  <c:v>0.53832000000000002</c:v>
                </c:pt>
                <c:pt idx="77">
                  <c:v>0.70789999999999997</c:v>
                </c:pt>
                <c:pt idx="78">
                  <c:v>0.70789999999999997</c:v>
                </c:pt>
                <c:pt idx="79">
                  <c:v>0.73493000000000008</c:v>
                </c:pt>
                <c:pt idx="80">
                  <c:v>0.73493000000000008</c:v>
                </c:pt>
                <c:pt idx="81">
                  <c:v>0.93030000000000002</c:v>
                </c:pt>
                <c:pt idx="82">
                  <c:v>0.93030000000000002</c:v>
                </c:pt>
                <c:pt idx="83">
                  <c:v>0.97970000000000002</c:v>
                </c:pt>
                <c:pt idx="84">
                  <c:v>0.97970000000000002</c:v>
                </c:pt>
                <c:pt idx="85">
                  <c:v>0.85572000000000004</c:v>
                </c:pt>
                <c:pt idx="86">
                  <c:v>0.85572000000000004</c:v>
                </c:pt>
                <c:pt idx="87">
                  <c:v>1.1449</c:v>
                </c:pt>
                <c:pt idx="88">
                  <c:v>1.2815199999999998</c:v>
                </c:pt>
                <c:pt idx="89">
                  <c:v>1.2405200000000001</c:v>
                </c:pt>
                <c:pt idx="90">
                  <c:v>1.2405200000000001</c:v>
                </c:pt>
                <c:pt idx="93">
                  <c:v>1.3345</c:v>
                </c:pt>
                <c:pt idx="94">
                  <c:v>1.30237</c:v>
                </c:pt>
                <c:pt idx="95">
                  <c:v>1.3683500000000002</c:v>
                </c:pt>
                <c:pt idx="96">
                  <c:v>1.3683500000000002</c:v>
                </c:pt>
                <c:pt idx="97">
                  <c:v>1.5562</c:v>
                </c:pt>
                <c:pt idx="98">
                  <c:v>1.5562</c:v>
                </c:pt>
                <c:pt idx="99">
                  <c:v>1.6467799999999997</c:v>
                </c:pt>
                <c:pt idx="100">
                  <c:v>1.6480100000000002</c:v>
                </c:pt>
                <c:pt idx="101">
                  <c:v>1.76976</c:v>
                </c:pt>
                <c:pt idx="102">
                  <c:v>1.76976</c:v>
                </c:pt>
                <c:pt idx="103">
                  <c:v>1.8626</c:v>
                </c:pt>
                <c:pt idx="104">
                  <c:v>1.8626</c:v>
                </c:pt>
                <c:pt idx="105">
                  <c:v>2.00631</c:v>
                </c:pt>
                <c:pt idx="106">
                  <c:v>2.00631</c:v>
                </c:pt>
                <c:pt idx="107">
                  <c:v>2.0525999999999995</c:v>
                </c:pt>
                <c:pt idx="108">
                  <c:v>2.0525999999999995</c:v>
                </c:pt>
                <c:pt idx="109">
                  <c:v>2.10866</c:v>
                </c:pt>
                <c:pt idx="110">
                  <c:v>2.0371199999999998</c:v>
                </c:pt>
                <c:pt idx="111">
                  <c:v>2.3584799999999997</c:v>
                </c:pt>
                <c:pt idx="112">
                  <c:v>2.3584799999999997</c:v>
                </c:pt>
                <c:pt idx="113">
                  <c:v>2.4477599999999997</c:v>
                </c:pt>
                <c:pt idx="114">
                  <c:v>2.4477599999999997</c:v>
                </c:pt>
                <c:pt idx="115">
                  <c:v>2.6208599999999995</c:v>
                </c:pt>
                <c:pt idx="116">
                  <c:v>2.6208599999999995</c:v>
                </c:pt>
                <c:pt idx="117">
                  <c:v>3.0418799999999999</c:v>
                </c:pt>
                <c:pt idx="118">
                  <c:v>3.0418799999999999</c:v>
                </c:pt>
                <c:pt idx="121">
                  <c:v>2.7892599999999996</c:v>
                </c:pt>
                <c:pt idx="122">
                  <c:v>2.7894499999999995</c:v>
                </c:pt>
                <c:pt idx="123">
                  <c:v>2.8210699999999997</c:v>
                </c:pt>
                <c:pt idx="124">
                  <c:v>2.8210699999999997</c:v>
                </c:pt>
                <c:pt idx="125">
                  <c:v>3.0447299999999999</c:v>
                </c:pt>
                <c:pt idx="126">
                  <c:v>3.0473099999999995</c:v>
                </c:pt>
                <c:pt idx="127">
                  <c:v>3.1162599999999991</c:v>
                </c:pt>
                <c:pt idx="128">
                  <c:v>3.1162599999999991</c:v>
                </c:pt>
                <c:pt idx="129">
                  <c:v>3.15985</c:v>
                </c:pt>
                <c:pt idx="130">
                  <c:v>3.15985</c:v>
                </c:pt>
                <c:pt idx="131">
                  <c:v>3.1682999999999999</c:v>
                </c:pt>
                <c:pt idx="132">
                  <c:v>3.1682999999999999</c:v>
                </c:pt>
                <c:pt idx="133">
                  <c:v>3.2985100000000003</c:v>
                </c:pt>
                <c:pt idx="134">
                  <c:v>3.2985100000000003</c:v>
                </c:pt>
                <c:pt idx="135">
                  <c:v>3.6465799999999997</c:v>
                </c:pt>
                <c:pt idx="136">
                  <c:v>3.58575</c:v>
                </c:pt>
                <c:pt idx="137">
                  <c:v>3.6208</c:v>
                </c:pt>
                <c:pt idx="138">
                  <c:v>3.6208</c:v>
                </c:pt>
                <c:pt idx="139">
                  <c:v>3.7054199999999993</c:v>
                </c:pt>
                <c:pt idx="140">
                  <c:v>3.7054199999999993</c:v>
                </c:pt>
                <c:pt idx="141">
                  <c:v>3.9321199999999998</c:v>
                </c:pt>
                <c:pt idx="142">
                  <c:v>3.9321199999999998</c:v>
                </c:pt>
                <c:pt idx="143">
                  <c:v>3.9909199999999996</c:v>
                </c:pt>
                <c:pt idx="144">
                  <c:v>3.9909199999999996</c:v>
                </c:pt>
                <c:pt idx="145">
                  <c:v>4.9042199999999996</c:v>
                </c:pt>
                <c:pt idx="146">
                  <c:v>4.9042199999999996</c:v>
                </c:pt>
                <c:pt idx="147">
                  <c:v>4.15306</c:v>
                </c:pt>
                <c:pt idx="148">
                  <c:v>4.15306</c:v>
                </c:pt>
                <c:pt idx="149">
                  <c:v>4.15306</c:v>
                </c:pt>
                <c:pt idx="151">
                  <c:v>4.4426199999999998</c:v>
                </c:pt>
                <c:pt idx="152">
                  <c:v>4.7219999999999995</c:v>
                </c:pt>
                <c:pt idx="156">
                  <c:v>4.9509999999999996</c:v>
                </c:pt>
                <c:pt idx="157">
                  <c:v>4.9572599999999998</c:v>
                </c:pt>
                <c:pt idx="158">
                  <c:v>4.9572599999999998</c:v>
                </c:pt>
                <c:pt idx="159">
                  <c:v>4.9572599999999998</c:v>
                </c:pt>
                <c:pt idx="160">
                  <c:v>4.9382799999999998</c:v>
                </c:pt>
                <c:pt idx="161">
                  <c:v>4.9382799999999998</c:v>
                </c:pt>
                <c:pt idx="162">
                  <c:v>4.9912599999999996</c:v>
                </c:pt>
                <c:pt idx="163">
                  <c:v>4.9912599999999996</c:v>
                </c:pt>
                <c:pt idx="164">
                  <c:v>5.0114799999999997</c:v>
                </c:pt>
                <c:pt idx="165">
                  <c:v>5.0114799999999997</c:v>
                </c:pt>
                <c:pt idx="166">
                  <c:v>5.0436799999999993</c:v>
                </c:pt>
                <c:pt idx="167">
                  <c:v>5.0800400000000003</c:v>
                </c:pt>
                <c:pt idx="168">
                  <c:v>5.0800400000000003</c:v>
                </c:pt>
                <c:pt idx="169">
                  <c:v>5.0800400000000003</c:v>
                </c:pt>
                <c:pt idx="170">
                  <c:v>5.1499799999999993</c:v>
                </c:pt>
                <c:pt idx="171">
                  <c:v>5.1499799999999993</c:v>
                </c:pt>
                <c:pt idx="172">
                  <c:v>5.56196</c:v>
                </c:pt>
                <c:pt idx="173">
                  <c:v>5.56196</c:v>
                </c:pt>
                <c:pt idx="176">
                  <c:v>5.7587000000000002</c:v>
                </c:pt>
                <c:pt idx="177">
                  <c:v>5.7587000000000002</c:v>
                </c:pt>
                <c:pt idx="180">
                  <c:v>5.9325200000000002</c:v>
                </c:pt>
                <c:pt idx="181">
                  <c:v>5.9325200000000002</c:v>
                </c:pt>
                <c:pt idx="182">
                  <c:v>6.8084200000000008</c:v>
                </c:pt>
                <c:pt idx="183">
                  <c:v>6.8084200000000008</c:v>
                </c:pt>
                <c:pt idx="184">
                  <c:v>6.37296</c:v>
                </c:pt>
                <c:pt idx="185">
                  <c:v>6.37296</c:v>
                </c:pt>
                <c:pt idx="186">
                  <c:v>6.6329800000000008</c:v>
                </c:pt>
                <c:pt idx="187">
                  <c:v>6.6329800000000008</c:v>
                </c:pt>
                <c:pt idx="188">
                  <c:v>6.54556</c:v>
                </c:pt>
                <c:pt idx="189">
                  <c:v>6.5465399999999994</c:v>
                </c:pt>
                <c:pt idx="190">
                  <c:v>6.8752800000000001</c:v>
                </c:pt>
                <c:pt idx="191">
                  <c:v>6.8752800000000001</c:v>
                </c:pt>
                <c:pt idx="192">
                  <c:v>6.7963399999999989</c:v>
                </c:pt>
                <c:pt idx="193">
                  <c:v>6.7963399999999989</c:v>
                </c:pt>
                <c:pt idx="194">
                  <c:v>6.9464800000000002</c:v>
                </c:pt>
              </c:numCache>
            </c:numRef>
          </c:xVal>
          <c:yVal>
            <c:numRef>
              <c:f>'300C'!$D$6:$D$206</c:f>
              <c:numCache>
                <c:formatCode>General</c:formatCode>
                <c:ptCount val="201"/>
                <c:pt idx="0">
                  <c:v>6.8454223794781068</c:v>
                </c:pt>
                <c:pt idx="1">
                  <c:v>17.085360459973462</c:v>
                </c:pt>
                <c:pt idx="2">
                  <c:v>26.832153914197256</c:v>
                </c:pt>
                <c:pt idx="3">
                  <c:v>38.222025652366206</c:v>
                </c:pt>
                <c:pt idx="4">
                  <c:v>49.935869084475897</c:v>
                </c:pt>
                <c:pt idx="5">
                  <c:v>61.388766032728888</c:v>
                </c:pt>
                <c:pt idx="6">
                  <c:v>71.017249004865093</c:v>
                </c:pt>
                <c:pt idx="7">
                  <c:v>80.486510393631136</c:v>
                </c:pt>
                <c:pt idx="8">
                  <c:v>90.486510393631136</c:v>
                </c:pt>
                <c:pt idx="9">
                  <c:v>100.38146837682442</c:v>
                </c:pt>
                <c:pt idx="10">
                  <c:v>109.70477664750111</c:v>
                </c:pt>
                <c:pt idx="11">
                  <c:v>119.59420610349403</c:v>
                </c:pt>
                <c:pt idx="12">
                  <c:v>130.45444493586911</c:v>
                </c:pt>
                <c:pt idx="13">
                  <c:v>141.31689517912429</c:v>
                </c:pt>
                <c:pt idx="14">
                  <c:v>151.44073418841219</c:v>
                </c:pt>
                <c:pt idx="15">
                  <c:v>162.54643962848297</c:v>
                </c:pt>
                <c:pt idx="16">
                  <c:v>174.48695267580717</c:v>
                </c:pt>
                <c:pt idx="17">
                  <c:v>185.50530738611232</c:v>
                </c:pt>
                <c:pt idx="18">
                  <c:v>196.50928792569661</c:v>
                </c:pt>
                <c:pt idx="19">
                  <c:v>207.90689960194607</c:v>
                </c:pt>
                <c:pt idx="20">
                  <c:v>220.28637770897834</c:v>
                </c:pt>
                <c:pt idx="21">
                  <c:v>231.80893409995576</c:v>
                </c:pt>
                <c:pt idx="22">
                  <c:v>243.32153914197258</c:v>
                </c:pt>
                <c:pt idx="23">
                  <c:v>255.40579389650597</c:v>
                </c:pt>
                <c:pt idx="24">
                  <c:v>268.38014153029633</c:v>
                </c:pt>
                <c:pt idx="25">
                  <c:v>280.3217602830606</c:v>
                </c:pt>
                <c:pt idx="26">
                  <c:v>292.11742591773549</c:v>
                </c:pt>
                <c:pt idx="27">
                  <c:v>304.47700132684656</c:v>
                </c:pt>
                <c:pt idx="28">
                  <c:v>317.38168951791243</c:v>
                </c:pt>
                <c:pt idx="29">
                  <c:v>329.19836355594867</c:v>
                </c:pt>
                <c:pt idx="30">
                  <c:v>341.30141530296328</c:v>
                </c:pt>
                <c:pt idx="31">
                  <c:v>354.33768244139765</c:v>
                </c:pt>
                <c:pt idx="32">
                  <c:v>366.58005307386117</c:v>
                </c:pt>
                <c:pt idx="33">
                  <c:v>378.90092879256969</c:v>
                </c:pt>
                <c:pt idx="34">
                  <c:v>390.92547545333923</c:v>
                </c:pt>
                <c:pt idx="35">
                  <c:v>404.08005307386111</c:v>
                </c:pt>
                <c:pt idx="36">
                  <c:v>417.34520123839013</c:v>
                </c:pt>
                <c:pt idx="37">
                  <c:v>429.14528969482535</c:v>
                </c:pt>
                <c:pt idx="38">
                  <c:v>441.75696594427245</c:v>
                </c:pt>
                <c:pt idx="39">
                  <c:v>455.79721362229105</c:v>
                </c:pt>
                <c:pt idx="40">
                  <c:v>468.46196373286159</c:v>
                </c:pt>
                <c:pt idx="41">
                  <c:v>481.07032286598849</c:v>
                </c:pt>
                <c:pt idx="42">
                  <c:v>494.44383016364441</c:v>
                </c:pt>
                <c:pt idx="43">
                  <c:v>508.42768686421937</c:v>
                </c:pt>
                <c:pt idx="44">
                  <c:v>521.45621406457326</c:v>
                </c:pt>
                <c:pt idx="45">
                  <c:v>534.51127819548867</c:v>
                </c:pt>
                <c:pt idx="46">
                  <c:v>548.10592658115877</c:v>
                </c:pt>
                <c:pt idx="47">
                  <c:v>562.26006191950466</c:v>
                </c:pt>
                <c:pt idx="48">
                  <c:v>575.61366651923936</c:v>
                </c:pt>
                <c:pt idx="49">
                  <c:v>588.72843874391867</c:v>
                </c:pt>
                <c:pt idx="50">
                  <c:v>602.57408226448467</c:v>
                </c:pt>
                <c:pt idx="51">
                  <c:v>616.88743918620082</c:v>
                </c:pt>
                <c:pt idx="52">
                  <c:v>630.03538257408229</c:v>
                </c:pt>
                <c:pt idx="53">
                  <c:v>643.21760283060598</c:v>
                </c:pt>
                <c:pt idx="54">
                  <c:v>657.86488279522337</c:v>
                </c:pt>
                <c:pt idx="55">
                  <c:v>671.90623617868209</c:v>
                </c:pt>
                <c:pt idx="56">
                  <c:v>684.94471472799648</c:v>
                </c:pt>
                <c:pt idx="57">
                  <c:v>698.49845201238384</c:v>
                </c:pt>
                <c:pt idx="58">
                  <c:v>712.80517470145946</c:v>
                </c:pt>
                <c:pt idx="59">
                  <c:v>726.62317558602388</c:v>
                </c:pt>
                <c:pt idx="60">
                  <c:v>739.83967271118979</c:v>
                </c:pt>
                <c:pt idx="61">
                  <c:v>753.40336134453787</c:v>
                </c:pt>
                <c:pt idx="62">
                  <c:v>767.94449358690849</c:v>
                </c:pt>
                <c:pt idx="63">
                  <c:v>780.99181777974343</c:v>
                </c:pt>
                <c:pt idx="64">
                  <c:v>793.86775762936759</c:v>
                </c:pt>
                <c:pt idx="65">
                  <c:v>807.06545776205212</c:v>
                </c:pt>
                <c:pt idx="66">
                  <c:v>820.89562140645739</c:v>
                </c:pt>
                <c:pt idx="67">
                  <c:v>833.24303405572766</c:v>
                </c:pt>
                <c:pt idx="68">
                  <c:v>845.27753206545788</c:v>
                </c:pt>
                <c:pt idx="69">
                  <c:v>857.49336576735971</c:v>
                </c:pt>
                <c:pt idx="70">
                  <c:v>869.5521892967713</c:v>
                </c:pt>
                <c:pt idx="71">
                  <c:v>880.62472357364004</c:v>
                </c:pt>
                <c:pt idx="72">
                  <c:v>890.68332596196376</c:v>
                </c:pt>
                <c:pt idx="73">
                  <c:v>900.52078726227342</c:v>
                </c:pt>
                <c:pt idx="74">
                  <c:v>909.72246793454235</c:v>
                </c:pt>
                <c:pt idx="75">
                  <c:v>917.16165413533838</c:v>
                </c:pt>
                <c:pt idx="76">
                  <c:v>924.16187527642637</c:v>
                </c:pt>
                <c:pt idx="77">
                  <c:v>930.90557275541789</c:v>
                </c:pt>
                <c:pt idx="78">
                  <c:v>936.57784166298109</c:v>
                </c:pt>
                <c:pt idx="79">
                  <c:v>940.76404245908896</c:v>
                </c:pt>
                <c:pt idx="80">
                  <c:v>944.90490933215392</c:v>
                </c:pt>
                <c:pt idx="81">
                  <c:v>948.68421052631584</c:v>
                </c:pt>
                <c:pt idx="82">
                  <c:v>951.35780628040698</c:v>
                </c:pt>
                <c:pt idx="83">
                  <c:v>953.67425917735522</c:v>
                </c:pt>
                <c:pt idx="84">
                  <c:v>955.42569659442722</c:v>
                </c:pt>
                <c:pt idx="85">
                  <c:v>955.5207872622733</c:v>
                </c:pt>
                <c:pt idx="86">
                  <c:v>955.25099513489602</c:v>
                </c:pt>
                <c:pt idx="87">
                  <c:v>953.19880583812471</c:v>
                </c:pt>
                <c:pt idx="88">
                  <c:v>951.2660327288811</c:v>
                </c:pt>
                <c:pt idx="89">
                  <c:v>947.48894294559932</c:v>
                </c:pt>
                <c:pt idx="90">
                  <c:v>945.4898275099514</c:v>
                </c:pt>
                <c:pt idx="91">
                  <c:v>942.81733746130033</c:v>
                </c:pt>
                <c:pt idx="92">
                  <c:v>939.83967271118979</c:v>
                </c:pt>
                <c:pt idx="93">
                  <c:v>935.66121185316229</c:v>
                </c:pt>
                <c:pt idx="94">
                  <c:v>933.62007961079166</c:v>
                </c:pt>
                <c:pt idx="95">
                  <c:v>931.05484298982753</c:v>
                </c:pt>
                <c:pt idx="96">
                  <c:v>927.57297655904472</c:v>
                </c:pt>
                <c:pt idx="97">
                  <c:v>923.888766032729</c:v>
                </c:pt>
                <c:pt idx="98">
                  <c:v>921.83104820875712</c:v>
                </c:pt>
                <c:pt idx="99">
                  <c:v>918.88102609464829</c:v>
                </c:pt>
                <c:pt idx="100">
                  <c:v>915.95422379478111</c:v>
                </c:pt>
                <c:pt idx="101">
                  <c:v>912.92901371074754</c:v>
                </c:pt>
                <c:pt idx="102">
                  <c:v>910.38367978770452</c:v>
                </c:pt>
                <c:pt idx="103">
                  <c:v>908.24303405572755</c:v>
                </c:pt>
                <c:pt idx="104">
                  <c:v>905.2377266696152</c:v>
                </c:pt>
                <c:pt idx="105">
                  <c:v>902.47567448031839</c:v>
                </c:pt>
                <c:pt idx="106">
                  <c:v>899.89164086687299</c:v>
                </c:pt>
                <c:pt idx="107">
                  <c:v>897.92348518354709</c:v>
                </c:pt>
                <c:pt idx="108">
                  <c:v>893.85227775320652</c:v>
                </c:pt>
                <c:pt idx="109">
                  <c:v>892.38058381247231</c:v>
                </c:pt>
                <c:pt idx="110">
                  <c:v>889.73794781070319</c:v>
                </c:pt>
                <c:pt idx="111">
                  <c:v>887.22578505086256</c:v>
                </c:pt>
                <c:pt idx="112">
                  <c:v>883.7660327288811</c:v>
                </c:pt>
                <c:pt idx="113">
                  <c:v>882.26116762494473</c:v>
                </c:pt>
                <c:pt idx="114">
                  <c:v>880.09840778416628</c:v>
                </c:pt>
                <c:pt idx="115">
                  <c:v>877.56191950464404</c:v>
                </c:pt>
                <c:pt idx="116">
                  <c:v>873.39009287925694</c:v>
                </c:pt>
                <c:pt idx="117">
                  <c:v>872.15833701901818</c:v>
                </c:pt>
                <c:pt idx="118">
                  <c:v>869.99447147279966</c:v>
                </c:pt>
                <c:pt idx="119">
                  <c:v>866.94604157452454</c:v>
                </c:pt>
                <c:pt idx="120">
                  <c:v>863.56037151702787</c:v>
                </c:pt>
                <c:pt idx="121">
                  <c:v>862.10747456877493</c:v>
                </c:pt>
                <c:pt idx="122">
                  <c:v>859.67160548429899</c:v>
                </c:pt>
                <c:pt idx="123">
                  <c:v>856.87748783724021</c:v>
                </c:pt>
                <c:pt idx="124">
                  <c:v>854.10548429898279</c:v>
                </c:pt>
                <c:pt idx="125">
                  <c:v>852.14617425917743</c:v>
                </c:pt>
                <c:pt idx="126">
                  <c:v>850.15479876160987</c:v>
                </c:pt>
                <c:pt idx="127">
                  <c:v>847.2346306943831</c:v>
                </c:pt>
                <c:pt idx="128">
                  <c:v>844.6052631578948</c:v>
                </c:pt>
                <c:pt idx="129">
                  <c:v>843.16895179124288</c:v>
                </c:pt>
                <c:pt idx="130">
                  <c:v>840.49425033171167</c:v>
                </c:pt>
                <c:pt idx="131">
                  <c:v>837.34077841662986</c:v>
                </c:pt>
                <c:pt idx="132">
                  <c:v>835.54511278195491</c:v>
                </c:pt>
                <c:pt idx="133">
                  <c:v>833.81468376824409</c:v>
                </c:pt>
                <c:pt idx="134">
                  <c:v>830.78947368421052</c:v>
                </c:pt>
                <c:pt idx="135">
                  <c:v>827.62826183104812</c:v>
                </c:pt>
                <c:pt idx="136">
                  <c:v>826.27487837240164</c:v>
                </c:pt>
                <c:pt idx="137">
                  <c:v>824.22711189739061</c:v>
                </c:pt>
                <c:pt idx="138">
                  <c:v>821.87085360459969</c:v>
                </c:pt>
                <c:pt idx="139">
                  <c:v>818.29168509509066</c:v>
                </c:pt>
                <c:pt idx="140">
                  <c:v>817.22467934542237</c:v>
                </c:pt>
                <c:pt idx="141">
                  <c:v>814.8883237505529</c:v>
                </c:pt>
                <c:pt idx="142">
                  <c:v>812.23241928350285</c:v>
                </c:pt>
                <c:pt idx="143">
                  <c:v>808.69416187527645</c:v>
                </c:pt>
                <c:pt idx="144">
                  <c:v>806.54135338345873</c:v>
                </c:pt>
                <c:pt idx="145">
                  <c:v>804.34321096859799</c:v>
                </c:pt>
                <c:pt idx="146">
                  <c:v>801.72047766475021</c:v>
                </c:pt>
                <c:pt idx="147">
                  <c:v>798.86886333480754</c:v>
                </c:pt>
                <c:pt idx="148">
                  <c:v>797.3606811145512</c:v>
                </c:pt>
                <c:pt idx="149">
                  <c:v>794.59310039805393</c:v>
                </c:pt>
                <c:pt idx="150">
                  <c:v>792.0212295444494</c:v>
                </c:pt>
                <c:pt idx="151">
                  <c:v>788.96948252985408</c:v>
                </c:pt>
                <c:pt idx="152">
                  <c:v>787.0035382574082</c:v>
                </c:pt>
                <c:pt idx="153">
                  <c:v>783.95510835913319</c:v>
                </c:pt>
                <c:pt idx="154">
                  <c:v>779.20942061034941</c:v>
                </c:pt>
                <c:pt idx="155">
                  <c:v>777.16607695709865</c:v>
                </c:pt>
                <c:pt idx="156">
                  <c:v>774.13865546218483</c:v>
                </c:pt>
                <c:pt idx="157">
                  <c:v>770.74413976116773</c:v>
                </c:pt>
                <c:pt idx="158">
                  <c:v>766.23175586023888</c:v>
                </c:pt>
                <c:pt idx="159">
                  <c:v>765.04975674480318</c:v>
                </c:pt>
                <c:pt idx="160">
                  <c:v>762.23905351614337</c:v>
                </c:pt>
                <c:pt idx="161">
                  <c:v>759.42724458204339</c:v>
                </c:pt>
                <c:pt idx="162">
                  <c:v>755.63025210084038</c:v>
                </c:pt>
                <c:pt idx="163">
                  <c:v>753.76934984520119</c:v>
                </c:pt>
                <c:pt idx="164">
                  <c:v>750.8425475453339</c:v>
                </c:pt>
                <c:pt idx="165">
                  <c:v>747.55970809376379</c:v>
                </c:pt>
                <c:pt idx="166">
                  <c:v>743.4298982750995</c:v>
                </c:pt>
                <c:pt idx="167">
                  <c:v>741.13887660327282</c:v>
                </c:pt>
                <c:pt idx="168">
                  <c:v>737.51879699248116</c:v>
                </c:pt>
                <c:pt idx="169">
                  <c:v>733.297213622291</c:v>
                </c:pt>
                <c:pt idx="170">
                  <c:v>728.92636001769131</c:v>
                </c:pt>
                <c:pt idx="171">
                  <c:v>724.30893409995588</c:v>
                </c:pt>
                <c:pt idx="172">
                  <c:v>719.39075630252103</c:v>
                </c:pt>
                <c:pt idx="173">
                  <c:v>715.11388766032735</c:v>
                </c:pt>
                <c:pt idx="174">
                  <c:v>710.74635117204775</c:v>
                </c:pt>
                <c:pt idx="175">
                  <c:v>706.98695267580717</c:v>
                </c:pt>
                <c:pt idx="176">
                  <c:v>701.19084475895625</c:v>
                </c:pt>
                <c:pt idx="177">
                  <c:v>695.16475011057059</c:v>
                </c:pt>
                <c:pt idx="178">
                  <c:v>689.59088898717391</c:v>
                </c:pt>
                <c:pt idx="179">
                  <c:v>682.03007518796994</c:v>
                </c:pt>
                <c:pt idx="180">
                  <c:v>672.52653693056163</c:v>
                </c:pt>
                <c:pt idx="181">
                  <c:v>662.61609907120737</c:v>
                </c:pt>
                <c:pt idx="182">
                  <c:v>652.90358248562586</c:v>
                </c:pt>
                <c:pt idx="183">
                  <c:v>643.41662980981857</c:v>
                </c:pt>
                <c:pt idx="184">
                  <c:v>635.64020344980099</c:v>
                </c:pt>
                <c:pt idx="185">
                  <c:v>629.98894294559921</c:v>
                </c:pt>
                <c:pt idx="186">
                  <c:v>621.50818222025657</c:v>
                </c:pt>
                <c:pt idx="187">
                  <c:v>612.56855373728433</c:v>
                </c:pt>
                <c:pt idx="188">
                  <c:v>594.9192835028748</c:v>
                </c:pt>
                <c:pt idx="189">
                  <c:v>586.86864219371967</c:v>
                </c:pt>
                <c:pt idx="190">
                  <c:v>580.38257408226457</c:v>
                </c:pt>
                <c:pt idx="191">
                  <c:v>570.1149933657673</c:v>
                </c:pt>
                <c:pt idx="192">
                  <c:v>553.49845201238395</c:v>
                </c:pt>
                <c:pt idx="193">
                  <c:v>545.10504201680669</c:v>
                </c:pt>
                <c:pt idx="194">
                  <c:v>512.87041132242371</c:v>
                </c:pt>
              </c:numCache>
            </c:numRef>
          </c:yVal>
          <c:smooth val="0"/>
          <c:extLst>
            <c:ext xmlns:c16="http://schemas.microsoft.com/office/drawing/2014/chart" uri="{C3380CC4-5D6E-409C-BE32-E72D297353CC}">
              <c16:uniqueId val="{00000001-F1B5-4294-AA0B-DF70599548C7}"/>
            </c:ext>
          </c:extLst>
        </c:ser>
        <c:dLbls>
          <c:showLegendKey val="0"/>
          <c:showVal val="0"/>
          <c:showCatName val="0"/>
          <c:showSerName val="0"/>
          <c:showPercent val="0"/>
          <c:showBubbleSize val="0"/>
        </c:dLbls>
        <c:axId val="1257103215"/>
        <c:axId val="1070381199"/>
      </c:scatterChart>
      <c:valAx>
        <c:axId val="1257103215"/>
        <c:scaling>
          <c:orientation val="minMax"/>
          <c:max val="30"/>
          <c:min val="0"/>
        </c:scaling>
        <c:delete val="0"/>
        <c:axPos val="b"/>
        <c:title>
          <c:tx>
            <c:rich>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strain (%)</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070381199"/>
        <c:crosses val="autoZero"/>
        <c:crossBetween val="midCat"/>
      </c:valAx>
      <c:valAx>
        <c:axId val="1070381199"/>
        <c:scaling>
          <c:orientation val="minMax"/>
        </c:scaling>
        <c:delete val="0"/>
        <c:axPos val="l"/>
        <c:title>
          <c:tx>
            <c:rich>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r>
                  <a:rPr lang="en-US"/>
                  <a:t>Tensile stress (MPa)</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title>
        <c:numFmt formatCode="General" sourceLinked="1"/>
        <c:majorTickMark val="cross"/>
        <c:minorTickMark val="in"/>
        <c:tickLblPos val="nextTo"/>
        <c:spPr>
          <a:noFill/>
          <a:ln w="15875" cap="flat" cmpd="sng" algn="ctr">
            <a:solidFill>
              <a:schemeClr val="tx1">
                <a:lumMod val="50000"/>
                <a:lumOff val="50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257103215"/>
        <c:crosses val="autoZero"/>
        <c:crossBetween val="midCat"/>
      </c:valAx>
      <c:spPr>
        <a:noFill/>
        <a:ln w="15875">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lumMod val="75000"/>
              <a:lumOff val="25000"/>
            </a:schemeClr>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00B0F0"/>
                </a:solidFill>
                <a:prstDash val="solid"/>
              </a:ln>
              <a:effectLst/>
            </c:spPr>
            <c:trendlineType val="linear"/>
            <c:intercept val="0"/>
            <c:dispRSqr val="0"/>
            <c:dispEq val="1"/>
            <c:trendlineLbl>
              <c:layout>
                <c:manualLayout>
                  <c:x val="5.2924750589368977E-2"/>
                  <c:y val="0.18972534081796311"/>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trendlineLbl>
          </c:trendline>
          <c:xVal>
            <c:numRef>
              <c:f>[Book2.xlsx]Sheet1!$A$1:$A$47</c:f>
              <c:numCache>
                <c:formatCode>General</c:formatCode>
                <c:ptCount val="47"/>
                <c:pt idx="0">
                  <c:v>11.03</c:v>
                </c:pt>
                <c:pt idx="1">
                  <c:v>10.37</c:v>
                </c:pt>
                <c:pt idx="2">
                  <c:v>10.91</c:v>
                </c:pt>
                <c:pt idx="3">
                  <c:v>9.39</c:v>
                </c:pt>
                <c:pt idx="4">
                  <c:v>11.66</c:v>
                </c:pt>
                <c:pt idx="5">
                  <c:v>12.14</c:v>
                </c:pt>
                <c:pt idx="6">
                  <c:v>12.28</c:v>
                </c:pt>
                <c:pt idx="7">
                  <c:v>11.72</c:v>
                </c:pt>
                <c:pt idx="8">
                  <c:v>11.65</c:v>
                </c:pt>
                <c:pt idx="9">
                  <c:v>8.83</c:v>
                </c:pt>
                <c:pt idx="10">
                  <c:v>9.36</c:v>
                </c:pt>
                <c:pt idx="11">
                  <c:v>17.54</c:v>
                </c:pt>
                <c:pt idx="12">
                  <c:v>12.35</c:v>
                </c:pt>
                <c:pt idx="13">
                  <c:v>12.35</c:v>
                </c:pt>
                <c:pt idx="14">
                  <c:v>14.65</c:v>
                </c:pt>
                <c:pt idx="15">
                  <c:v>11.2</c:v>
                </c:pt>
                <c:pt idx="16">
                  <c:v>11.54</c:v>
                </c:pt>
                <c:pt idx="17">
                  <c:v>16.190000000000001</c:v>
                </c:pt>
                <c:pt idx="18">
                  <c:v>3.8</c:v>
                </c:pt>
                <c:pt idx="19">
                  <c:v>6.94</c:v>
                </c:pt>
                <c:pt idx="20">
                  <c:v>0.49</c:v>
                </c:pt>
                <c:pt idx="21">
                  <c:v>3.07</c:v>
                </c:pt>
                <c:pt idx="22">
                  <c:v>3.21</c:v>
                </c:pt>
                <c:pt idx="23">
                  <c:v>5.26</c:v>
                </c:pt>
                <c:pt idx="24">
                  <c:v>5.86</c:v>
                </c:pt>
                <c:pt idx="25">
                  <c:v>5.35</c:v>
                </c:pt>
                <c:pt idx="26">
                  <c:v>3.89</c:v>
                </c:pt>
                <c:pt idx="27">
                  <c:v>7</c:v>
                </c:pt>
                <c:pt idx="28">
                  <c:v>1</c:v>
                </c:pt>
                <c:pt idx="29">
                  <c:v>7.71</c:v>
                </c:pt>
                <c:pt idx="30">
                  <c:v>0.88</c:v>
                </c:pt>
                <c:pt idx="31">
                  <c:v>7.2</c:v>
                </c:pt>
                <c:pt idx="32">
                  <c:v>7.05</c:v>
                </c:pt>
                <c:pt idx="33">
                  <c:v>7.18</c:v>
                </c:pt>
                <c:pt idx="34">
                  <c:v>8.77</c:v>
                </c:pt>
                <c:pt idx="35">
                  <c:v>8.08</c:v>
                </c:pt>
                <c:pt idx="36">
                  <c:v>9.02</c:v>
                </c:pt>
                <c:pt idx="37">
                  <c:v>6.68</c:v>
                </c:pt>
                <c:pt idx="38">
                  <c:v>7.48</c:v>
                </c:pt>
                <c:pt idx="39">
                  <c:v>6.44</c:v>
                </c:pt>
                <c:pt idx="40">
                  <c:v>10.49</c:v>
                </c:pt>
                <c:pt idx="41">
                  <c:v>9.42</c:v>
                </c:pt>
                <c:pt idx="42">
                  <c:v>8.68</c:v>
                </c:pt>
                <c:pt idx="43">
                  <c:v>6.11</c:v>
                </c:pt>
                <c:pt idx="44">
                  <c:v>5.46</c:v>
                </c:pt>
                <c:pt idx="45">
                  <c:v>5.64</c:v>
                </c:pt>
                <c:pt idx="46">
                  <c:v>7.41</c:v>
                </c:pt>
              </c:numCache>
            </c:numRef>
          </c:xVal>
          <c:yVal>
            <c:numRef>
              <c:f>[Book2.xlsx]Sheet1!$B$1:$B$47</c:f>
              <c:numCache>
                <c:formatCode>General</c:formatCode>
                <c:ptCount val="47"/>
                <c:pt idx="0">
                  <c:v>11.666739654111623</c:v>
                </c:pt>
                <c:pt idx="1">
                  <c:v>10.008038020194572</c:v>
                </c:pt>
                <c:pt idx="2">
                  <c:v>10.896905972841779</c:v>
                </c:pt>
                <c:pt idx="3">
                  <c:v>9.3710219825908858</c:v>
                </c:pt>
                <c:pt idx="4">
                  <c:v>11.643353054951355</c:v>
                </c:pt>
                <c:pt idx="5">
                  <c:v>11.823488823004608</c:v>
                </c:pt>
                <c:pt idx="6">
                  <c:v>12.370959706986174</c:v>
                </c:pt>
                <c:pt idx="7">
                  <c:v>9.3800000000000008</c:v>
                </c:pt>
                <c:pt idx="8">
                  <c:v>9.3000000000000007</c:v>
                </c:pt>
                <c:pt idx="9">
                  <c:v>8.8020374082949306</c:v>
                </c:pt>
                <c:pt idx="10">
                  <c:v>9.1340893181771623</c:v>
                </c:pt>
                <c:pt idx="11">
                  <c:v>16.971415193200723</c:v>
                </c:pt>
                <c:pt idx="12">
                  <c:v>11.366098467660478</c:v>
                </c:pt>
                <c:pt idx="13">
                  <c:v>12.008396057153931</c:v>
                </c:pt>
                <c:pt idx="14">
                  <c:v>13.985183350801213</c:v>
                </c:pt>
                <c:pt idx="15">
                  <c:v>10.713091399747906</c:v>
                </c:pt>
                <c:pt idx="16">
                  <c:v>10.935448016065514</c:v>
                </c:pt>
                <c:pt idx="17">
                  <c:v>15.636177308125324</c:v>
                </c:pt>
                <c:pt idx="18">
                  <c:v>3.7991078022343681</c:v>
                </c:pt>
                <c:pt idx="19">
                  <c:v>6.9209640591381882</c:v>
                </c:pt>
                <c:pt idx="20">
                  <c:v>0.44762878094701763</c:v>
                </c:pt>
                <c:pt idx="21">
                  <c:v>2.967745501807062</c:v>
                </c:pt>
                <c:pt idx="22">
                  <c:v>3.3075249855142443</c:v>
                </c:pt>
                <c:pt idx="23">
                  <c:v>5.4300638478602661</c:v>
                </c:pt>
                <c:pt idx="24">
                  <c:v>5.8979137015897223</c:v>
                </c:pt>
                <c:pt idx="25">
                  <c:v>5.5154388133498014</c:v>
                </c:pt>
                <c:pt idx="26">
                  <c:v>3.9734926490493359</c:v>
                </c:pt>
                <c:pt idx="27">
                  <c:v>7.1656586733001655</c:v>
                </c:pt>
                <c:pt idx="28">
                  <c:v>1.0874327757192388</c:v>
                </c:pt>
                <c:pt idx="29">
                  <c:v>7.9848357602839988</c:v>
                </c:pt>
                <c:pt idx="30">
                  <c:v>1.163943522379761</c:v>
                </c:pt>
                <c:pt idx="31">
                  <c:v>6.7500701225474353</c:v>
                </c:pt>
                <c:pt idx="32">
                  <c:v>7.2063784144213985</c:v>
                </c:pt>
                <c:pt idx="33">
                  <c:v>7.3370891912730709</c:v>
                </c:pt>
                <c:pt idx="34">
                  <c:v>9.1273873637446918</c:v>
                </c:pt>
                <c:pt idx="35">
                  <c:v>7.5745059684505831</c:v>
                </c:pt>
                <c:pt idx="36">
                  <c:v>9.2765966729755291</c:v>
                </c:pt>
                <c:pt idx="37">
                  <c:v>6.9062998069099129</c:v>
                </c:pt>
                <c:pt idx="38">
                  <c:v>7.7365238503127474</c:v>
                </c:pt>
                <c:pt idx="39">
                  <c:v>6.7025599184505618</c:v>
                </c:pt>
                <c:pt idx="40">
                  <c:v>10.779558761758372</c:v>
                </c:pt>
                <c:pt idx="41">
                  <c:v>8.3680702072229813</c:v>
                </c:pt>
                <c:pt idx="42">
                  <c:v>8.9566766559175779</c:v>
                </c:pt>
                <c:pt idx="43">
                  <c:v>7.8126028122641875</c:v>
                </c:pt>
                <c:pt idx="44">
                  <c:v>5.9853437474962856</c:v>
                </c:pt>
                <c:pt idx="45">
                  <c:v>5.7577443427882233</c:v>
                </c:pt>
                <c:pt idx="46">
                  <c:v>7.607156272318063</c:v>
                </c:pt>
              </c:numCache>
            </c:numRef>
          </c:yVal>
          <c:smooth val="0"/>
          <c:extLst>
            <c:ext xmlns:c16="http://schemas.microsoft.com/office/drawing/2014/chart" uri="{C3380CC4-5D6E-409C-BE32-E72D297353CC}">
              <c16:uniqueId val="{00000001-1957-4F3E-98E7-758973044F40}"/>
            </c:ext>
          </c:extLst>
        </c:ser>
        <c:dLbls>
          <c:showLegendKey val="0"/>
          <c:showVal val="0"/>
          <c:showCatName val="0"/>
          <c:showSerName val="0"/>
          <c:showPercent val="0"/>
          <c:showBubbleSize val="0"/>
        </c:dLbls>
        <c:axId val="124226639"/>
        <c:axId val="546145343"/>
      </c:scatterChart>
      <c:valAx>
        <c:axId val="12422663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Total elongation by compliance correction (%)</a:t>
                </a:r>
                <a:endParaRPr lang="ja-JP"/>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title>
        <c:numFmt formatCode="General" sourceLinked="1"/>
        <c:majorTickMark val="cross"/>
        <c:minorTickMark val="in"/>
        <c:tickLblPos val="nextTo"/>
        <c:spPr>
          <a:noFill/>
          <a:ln w="19050" cap="flat" cmpd="sng" algn="ctr">
            <a:solidFill>
              <a:sysClr val="windowText" lastClr="000000">
                <a:lumMod val="75000"/>
                <a:lumOff val="25000"/>
              </a:sys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546145343"/>
        <c:crosses val="autoZero"/>
        <c:crossBetween val="midCat"/>
      </c:valAx>
      <c:valAx>
        <c:axId val="546145343"/>
        <c:scaling>
          <c:orientation val="minMax"/>
          <c:max val="2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Total elongation by DIC (%)</a:t>
                </a:r>
                <a:endParaRPr lang="ja-JP"/>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title>
        <c:numFmt formatCode="General" sourceLinked="1"/>
        <c:majorTickMark val="cross"/>
        <c:minorTickMark val="in"/>
        <c:tickLblPos val="nextTo"/>
        <c:spPr>
          <a:noFill/>
          <a:ln w="19050" cap="flat" cmpd="sng" algn="ctr">
            <a:solidFill>
              <a:sysClr val="windowText" lastClr="000000">
                <a:lumMod val="75000"/>
                <a:lumOff val="25000"/>
              </a:sys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124226639"/>
        <c:crosses val="autoZero"/>
        <c:crossBetween val="midCat"/>
        <c:majorUnit val="5"/>
      </c:valAx>
      <c:spPr>
        <a:noFill/>
        <a:ln w="19050">
          <a:solidFill>
            <a:sysClr val="windowText" lastClr="000000">
              <a:lumMod val="75000"/>
              <a:lumOff val="25000"/>
            </a:sys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781935" cy="589415"/>
          </a:xfrm>
          <a:prstGeom prst="rect">
            <a:avLst/>
          </a:prstGeom>
        </p:spPr>
        <p:txBody>
          <a:bodyPr vert="horz" lIns="98984" tIns="49492" rIns="98984" bIns="49492" rtlCol="0"/>
          <a:lstStyle>
            <a:lvl1pPr algn="l">
              <a:defRPr sz="1300"/>
            </a:lvl1pPr>
          </a:lstStyle>
          <a:p>
            <a:endParaRPr kumimoji="1" lang="ja-JP" altLang="en-US"/>
          </a:p>
        </p:txBody>
      </p:sp>
      <p:sp>
        <p:nvSpPr>
          <p:cNvPr id="3" name="日付プレースホルダー 2"/>
          <p:cNvSpPr>
            <a:spLocks noGrp="1"/>
          </p:cNvSpPr>
          <p:nvPr>
            <p:ph type="dt" idx="1"/>
          </p:nvPr>
        </p:nvSpPr>
        <p:spPr>
          <a:xfrm>
            <a:off x="3636430" y="0"/>
            <a:ext cx="2781935" cy="589415"/>
          </a:xfrm>
          <a:prstGeom prst="rect">
            <a:avLst/>
          </a:prstGeom>
        </p:spPr>
        <p:txBody>
          <a:bodyPr vert="horz" lIns="98984" tIns="49492" rIns="98984" bIns="49492" rtlCol="0"/>
          <a:lstStyle>
            <a:lvl1pPr algn="r">
              <a:defRPr sz="1300"/>
            </a:lvl1pPr>
          </a:lstStyle>
          <a:p>
            <a:fld id="{BF4612D8-753D-44D6-B81E-B97B98687238}" type="datetimeFigureOut">
              <a:rPr kumimoji="1" lang="ja-JP" altLang="en-US" smtClean="0"/>
              <a:t>2023/10/14</a:t>
            </a:fld>
            <a:endParaRPr kumimoji="1" lang="ja-JP" altLang="en-US"/>
          </a:p>
        </p:txBody>
      </p:sp>
      <p:sp>
        <p:nvSpPr>
          <p:cNvPr id="4" name="スライド イメージ プレースホルダー 3"/>
          <p:cNvSpPr>
            <a:spLocks noGrp="1" noRot="1" noChangeAspect="1"/>
          </p:cNvSpPr>
          <p:nvPr>
            <p:ph type="sldImg" idx="2"/>
          </p:nvPr>
        </p:nvSpPr>
        <p:spPr>
          <a:xfrm>
            <a:off x="-314325" y="1468438"/>
            <a:ext cx="7048500" cy="3965575"/>
          </a:xfrm>
          <a:prstGeom prst="rect">
            <a:avLst/>
          </a:prstGeom>
          <a:noFill/>
          <a:ln w="12700">
            <a:solidFill>
              <a:prstClr val="black"/>
            </a:solidFill>
          </a:ln>
        </p:spPr>
        <p:txBody>
          <a:bodyPr vert="horz" lIns="98984" tIns="49492" rIns="98984" bIns="49492" rtlCol="0" anchor="ctr"/>
          <a:lstStyle/>
          <a:p>
            <a:endParaRPr lang="ja-JP" altLang="en-US"/>
          </a:p>
        </p:txBody>
      </p:sp>
      <p:sp>
        <p:nvSpPr>
          <p:cNvPr id="5" name="ノート プレースホルダー 4"/>
          <p:cNvSpPr>
            <a:spLocks noGrp="1"/>
          </p:cNvSpPr>
          <p:nvPr>
            <p:ph type="body" sz="quarter" idx="3"/>
          </p:nvPr>
        </p:nvSpPr>
        <p:spPr>
          <a:xfrm>
            <a:off x="641985" y="5653485"/>
            <a:ext cx="5135880" cy="4625578"/>
          </a:xfrm>
          <a:prstGeom prst="rect">
            <a:avLst/>
          </a:prstGeom>
        </p:spPr>
        <p:txBody>
          <a:bodyPr vert="horz" lIns="98984" tIns="49492" rIns="98984" bIns="494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1158087"/>
            <a:ext cx="2781935" cy="589413"/>
          </a:xfrm>
          <a:prstGeom prst="rect">
            <a:avLst/>
          </a:prstGeom>
        </p:spPr>
        <p:txBody>
          <a:bodyPr vert="horz" lIns="98984" tIns="49492" rIns="98984" bIns="4949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636430" y="11158087"/>
            <a:ext cx="2781935" cy="589413"/>
          </a:xfrm>
          <a:prstGeom prst="rect">
            <a:avLst/>
          </a:prstGeom>
        </p:spPr>
        <p:txBody>
          <a:bodyPr vert="horz" lIns="98984" tIns="49492" rIns="98984" bIns="49492" rtlCol="0" anchor="b"/>
          <a:lstStyle>
            <a:lvl1pPr algn="r">
              <a:defRPr sz="1300"/>
            </a:lvl1pPr>
          </a:lstStyle>
          <a:p>
            <a:fld id="{9CBB05A2-4642-4DC0-AC51-02E6AC672120}" type="slidenum">
              <a:rPr kumimoji="1" lang="ja-JP" altLang="en-US" smtClean="0"/>
              <a:t>‹#›</a:t>
            </a:fld>
            <a:endParaRPr kumimoji="1" lang="ja-JP" altLang="en-US"/>
          </a:p>
        </p:txBody>
      </p:sp>
    </p:spTree>
    <p:extLst>
      <p:ext uri="{BB962C8B-B14F-4D97-AF65-F5344CB8AC3E}">
        <p14:creationId xmlns:p14="http://schemas.microsoft.com/office/powerpoint/2010/main" val="21991814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CBB05A2-4642-4DC0-AC51-02E6AC672120}" type="slidenum">
              <a:rPr kumimoji="1" lang="ja-JP" altLang="en-US" smtClean="0"/>
              <a:t>18</a:t>
            </a:fld>
            <a:endParaRPr kumimoji="1" lang="ja-JP" altLang="en-US"/>
          </a:p>
        </p:txBody>
      </p:sp>
    </p:spTree>
    <p:extLst>
      <p:ext uri="{BB962C8B-B14F-4D97-AF65-F5344CB8AC3E}">
        <p14:creationId xmlns:p14="http://schemas.microsoft.com/office/powerpoint/2010/main" val="276085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35BB2-E948-D247-8E9E-BFBCF6123EC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996FF53-FEFF-CAF3-B082-C8E9FC946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A2D79EC-5DFA-05BF-7C89-7B410D8735A2}"/>
              </a:ext>
            </a:extLst>
          </p:cNvPr>
          <p:cNvSpPr>
            <a:spLocks noGrp="1"/>
          </p:cNvSpPr>
          <p:nvPr>
            <p:ph type="dt" sz="half" idx="10"/>
          </p:nvPr>
        </p:nvSpPr>
        <p:spPr/>
        <p:txBody>
          <a:body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438BEC4B-4F35-893C-B606-B4508942F9A6}"/>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8756EA52-4AA1-8658-5B27-BE8091303202}"/>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286173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6B6E47-D519-48DB-37FF-AF5826B487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3CA058-E428-3829-36A7-2CADB2FAE6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CB27D9-D206-4E14-7A6E-A2D6EFB5F000}"/>
              </a:ext>
            </a:extLst>
          </p:cNvPr>
          <p:cNvSpPr>
            <a:spLocks noGrp="1"/>
          </p:cNvSpPr>
          <p:nvPr>
            <p:ph type="dt" sz="half" idx="10"/>
          </p:nvPr>
        </p:nvSpPr>
        <p:spPr/>
        <p:txBody>
          <a:body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59CB8C72-7EFA-6F43-D3DE-601B7B4272BD}"/>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A3BE68C8-66B9-9F4D-7E19-EDBE270BCC99}"/>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336519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344FBE-7C0F-F528-6288-89EED9763FA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C2C1AC-522A-0313-45E3-28050FDD10E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B717C8-C924-DA02-C526-B5B7C32E659A}"/>
              </a:ext>
            </a:extLst>
          </p:cNvPr>
          <p:cNvSpPr>
            <a:spLocks noGrp="1"/>
          </p:cNvSpPr>
          <p:nvPr>
            <p:ph type="dt" sz="half" idx="10"/>
          </p:nvPr>
        </p:nvSpPr>
        <p:spPr/>
        <p:txBody>
          <a:body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E9E2A0BC-666F-CA20-8B41-4127EAEA30D5}"/>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21F87ACC-BADA-FE8C-E575-D375E3D8C9F9}"/>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32915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17165-1ED8-BEFE-6BB0-EDD022647C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A49531-8513-5B44-9F54-D7E00D4D458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4359B7-1EC3-656F-2A07-50662DC27E3D}"/>
              </a:ext>
            </a:extLst>
          </p:cNvPr>
          <p:cNvSpPr>
            <a:spLocks noGrp="1"/>
          </p:cNvSpPr>
          <p:nvPr>
            <p:ph type="dt" sz="half" idx="10"/>
          </p:nvPr>
        </p:nvSpPr>
        <p:spPr/>
        <p:txBody>
          <a:body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DA26F44E-397A-E5CF-4D87-424A31738A03}"/>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A145DC0F-A071-E2B6-6FBD-2BAFF7610725}"/>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337684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217C8-987A-64F3-7744-57F884BBEE0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DBDF68-6AF8-CE8A-D6D3-17D625126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9DF40F-84CE-EEC3-EDAF-85C14D128DFF}"/>
              </a:ext>
            </a:extLst>
          </p:cNvPr>
          <p:cNvSpPr>
            <a:spLocks noGrp="1"/>
          </p:cNvSpPr>
          <p:nvPr>
            <p:ph type="dt" sz="half" idx="10"/>
          </p:nvPr>
        </p:nvSpPr>
        <p:spPr/>
        <p:txBody>
          <a:body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78408F34-57C2-4B09-FFC3-984F7A0D560A}"/>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7757ADF1-A1B3-18A1-2C73-ABAB05DD0A30}"/>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20862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CEEDC-E29F-041E-CE30-EC00B2CDB90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9A6769-39C0-CB7E-EF7F-F504153CE3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BDF0A6D-FB02-3645-B459-9D9FA6EC40D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DCA05B-3720-8984-A980-D57967E2B983}"/>
              </a:ext>
            </a:extLst>
          </p:cNvPr>
          <p:cNvSpPr>
            <a:spLocks noGrp="1"/>
          </p:cNvSpPr>
          <p:nvPr>
            <p:ph type="dt" sz="half" idx="10"/>
          </p:nvPr>
        </p:nvSpPr>
        <p:spPr/>
        <p:txBody>
          <a:bodyPr/>
          <a:lstStyle/>
          <a:p>
            <a:r>
              <a:rPr kumimoji="1" lang="en-US" altLang="ja-JP"/>
              <a:t>19th October 2023</a:t>
            </a:r>
            <a:endParaRPr kumimoji="1" lang="ja-JP" altLang="en-US"/>
          </a:p>
        </p:txBody>
      </p:sp>
      <p:sp>
        <p:nvSpPr>
          <p:cNvPr id="6" name="フッター プレースホルダー 5">
            <a:extLst>
              <a:ext uri="{FF2B5EF4-FFF2-40B4-BE49-F238E27FC236}">
                <a16:creationId xmlns:a16="http://schemas.microsoft.com/office/drawing/2014/main" id="{D3B72C6C-1D8A-3C9D-B833-9296849EBFBB}"/>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7" name="スライド番号プレースホルダー 6">
            <a:extLst>
              <a:ext uri="{FF2B5EF4-FFF2-40B4-BE49-F238E27FC236}">
                <a16:creationId xmlns:a16="http://schemas.microsoft.com/office/drawing/2014/main" id="{F4D5735C-4E05-BE71-D4D8-6CE757B54D07}"/>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109534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8121B-9D6A-373E-AC2E-1D0E78CFA12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0B5890-0500-CAFA-302A-59BF689A9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07FF81-E4BF-FA36-43D8-65EBD1EFA9B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C130DBC-BE5E-26EF-3C30-EE0F73D94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F7E5F0F-FBD0-2C50-C9B4-561451825CB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EDEDE4-4603-6890-346B-39AC1B030E35}"/>
              </a:ext>
            </a:extLst>
          </p:cNvPr>
          <p:cNvSpPr>
            <a:spLocks noGrp="1"/>
          </p:cNvSpPr>
          <p:nvPr>
            <p:ph type="dt" sz="half" idx="10"/>
          </p:nvPr>
        </p:nvSpPr>
        <p:spPr/>
        <p:txBody>
          <a:bodyPr/>
          <a:lstStyle/>
          <a:p>
            <a:r>
              <a:rPr kumimoji="1" lang="en-US" altLang="ja-JP"/>
              <a:t>19th October 2023</a:t>
            </a:r>
            <a:endParaRPr kumimoji="1" lang="ja-JP" altLang="en-US"/>
          </a:p>
        </p:txBody>
      </p:sp>
      <p:sp>
        <p:nvSpPr>
          <p:cNvPr id="8" name="フッター プレースホルダー 7">
            <a:extLst>
              <a:ext uri="{FF2B5EF4-FFF2-40B4-BE49-F238E27FC236}">
                <a16:creationId xmlns:a16="http://schemas.microsoft.com/office/drawing/2014/main" id="{98983061-14F0-9968-A01F-0847416E215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9" name="スライド番号プレースホルダー 8">
            <a:extLst>
              <a:ext uri="{FF2B5EF4-FFF2-40B4-BE49-F238E27FC236}">
                <a16:creationId xmlns:a16="http://schemas.microsoft.com/office/drawing/2014/main" id="{3C641F8C-2F58-E4D6-0847-FCBB1A6B831A}"/>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283926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2AF7C-355E-AEB9-100A-867C155260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67F9E1B-6EAF-B527-EE14-7E3F52C8463D}"/>
              </a:ext>
            </a:extLst>
          </p:cNvPr>
          <p:cNvSpPr>
            <a:spLocks noGrp="1"/>
          </p:cNvSpPr>
          <p:nvPr>
            <p:ph type="dt" sz="half" idx="10"/>
          </p:nvPr>
        </p:nvSpPr>
        <p:spPr>
          <a:xfrm>
            <a:off x="247650" y="6457950"/>
            <a:ext cx="16383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r>
              <a:rPr lang="en-US" altLang="ja-JP"/>
              <a:t>19th October 2023</a:t>
            </a:r>
            <a:endParaRPr lang="ja-JP" altLang="en-US"/>
          </a:p>
        </p:txBody>
      </p:sp>
      <p:sp>
        <p:nvSpPr>
          <p:cNvPr id="4" name="フッター プレースホルダー 3">
            <a:extLst>
              <a:ext uri="{FF2B5EF4-FFF2-40B4-BE49-F238E27FC236}">
                <a16:creationId xmlns:a16="http://schemas.microsoft.com/office/drawing/2014/main" id="{21AD4176-C080-D916-DEEC-6D0B90135520}"/>
              </a:ext>
            </a:extLst>
          </p:cNvPr>
          <p:cNvSpPr>
            <a:spLocks noGrp="1"/>
          </p:cNvSpPr>
          <p:nvPr>
            <p:ph type="ftr" sz="quarter" idx="11"/>
          </p:nvPr>
        </p:nvSpPr>
        <p:spPr>
          <a:xfrm>
            <a:off x="2082800" y="6457950"/>
            <a:ext cx="82550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r>
              <a:rPr lang="en-US" altLang="ja-JP"/>
              <a:t>2nd DONES Users WS, Granada, Spain / T. Nozawa</a:t>
            </a:r>
            <a:endParaRPr lang="ja-JP" altLang="en-US"/>
          </a:p>
        </p:txBody>
      </p:sp>
      <p:sp>
        <p:nvSpPr>
          <p:cNvPr id="5" name="スライド番号プレースホルダー 4">
            <a:extLst>
              <a:ext uri="{FF2B5EF4-FFF2-40B4-BE49-F238E27FC236}">
                <a16:creationId xmlns:a16="http://schemas.microsoft.com/office/drawing/2014/main" id="{3F4B67FC-2809-C0B6-188B-2A9C8E2D48C7}"/>
              </a:ext>
            </a:extLst>
          </p:cNvPr>
          <p:cNvSpPr>
            <a:spLocks noGrp="1"/>
          </p:cNvSpPr>
          <p:nvPr>
            <p:ph type="sldNum" sz="quarter" idx="12"/>
          </p:nvPr>
        </p:nvSpPr>
        <p:spPr>
          <a:xfrm>
            <a:off x="11487150" y="6457950"/>
            <a:ext cx="5207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1CC5991E-400B-44BF-8B52-45773C8F958F}" type="slidenum">
              <a:rPr lang="ja-JP" altLang="en-US" smtClean="0"/>
              <a:pPr/>
              <a:t>‹#›</a:t>
            </a:fld>
            <a:endParaRPr lang="ja-JP" altLang="en-US"/>
          </a:p>
        </p:txBody>
      </p:sp>
      <p:cxnSp>
        <p:nvCxnSpPr>
          <p:cNvPr id="7" name="直線コネクタ 6">
            <a:extLst>
              <a:ext uri="{FF2B5EF4-FFF2-40B4-BE49-F238E27FC236}">
                <a16:creationId xmlns:a16="http://schemas.microsoft.com/office/drawing/2014/main" id="{85B72448-73BB-A1F2-AAAC-D92C35C3097F}"/>
              </a:ext>
            </a:extLst>
          </p:cNvPr>
          <p:cNvCxnSpPr>
            <a:cxnSpLocks/>
          </p:cNvCxnSpPr>
          <p:nvPr userDrawn="1"/>
        </p:nvCxnSpPr>
        <p:spPr>
          <a:xfrm>
            <a:off x="88900" y="6419850"/>
            <a:ext cx="120523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D8B22F00-375D-51F2-5F94-294DF1405A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3561" y="217465"/>
            <a:ext cx="1047178" cy="39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a:extLst>
              <a:ext uri="{FF2B5EF4-FFF2-40B4-BE49-F238E27FC236}">
                <a16:creationId xmlns:a16="http://schemas.microsoft.com/office/drawing/2014/main" id="{EAA21B48-2B90-4CFD-68EA-637BDDAA311E}"/>
              </a:ext>
            </a:extLst>
          </p:cNvPr>
          <p:cNvSpPr/>
          <p:nvPr userDrawn="1"/>
        </p:nvSpPr>
        <p:spPr>
          <a:xfrm>
            <a:off x="0" y="778987"/>
            <a:ext cx="12192000" cy="3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791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62EA774-2525-FDF4-8B9A-3EC2772F3432}"/>
              </a:ext>
            </a:extLst>
          </p:cNvPr>
          <p:cNvSpPr>
            <a:spLocks noGrp="1"/>
          </p:cNvSpPr>
          <p:nvPr>
            <p:ph type="dt" sz="half" idx="10"/>
          </p:nvPr>
        </p:nvSpPr>
        <p:spPr/>
        <p:txBody>
          <a:bodyPr/>
          <a:lstStyle/>
          <a:p>
            <a:r>
              <a:rPr kumimoji="1" lang="en-US" altLang="ja-JP"/>
              <a:t>19th October 2023</a:t>
            </a:r>
            <a:endParaRPr kumimoji="1" lang="ja-JP" altLang="en-US"/>
          </a:p>
        </p:txBody>
      </p:sp>
      <p:sp>
        <p:nvSpPr>
          <p:cNvPr id="3" name="フッター プレースホルダー 2">
            <a:extLst>
              <a:ext uri="{FF2B5EF4-FFF2-40B4-BE49-F238E27FC236}">
                <a16:creationId xmlns:a16="http://schemas.microsoft.com/office/drawing/2014/main" id="{DDC7F93B-9C79-CA7C-8E5F-25144AD5E37E}"/>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4" name="スライド番号プレースホルダー 3">
            <a:extLst>
              <a:ext uri="{FF2B5EF4-FFF2-40B4-BE49-F238E27FC236}">
                <a16:creationId xmlns:a16="http://schemas.microsoft.com/office/drawing/2014/main" id="{1FF2553B-0BBF-EDB9-977D-15BA53C397AD}"/>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334033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DE77B-9071-FECB-9973-44A09F3E7B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DBD7A-B18E-80DB-80AA-142E72C2F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5A09087-7313-87B7-26C7-176F71260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8B990A-6842-44E8-B3A9-FC01BD6A13FE}"/>
              </a:ext>
            </a:extLst>
          </p:cNvPr>
          <p:cNvSpPr>
            <a:spLocks noGrp="1"/>
          </p:cNvSpPr>
          <p:nvPr>
            <p:ph type="dt" sz="half" idx="10"/>
          </p:nvPr>
        </p:nvSpPr>
        <p:spPr/>
        <p:txBody>
          <a:bodyPr/>
          <a:lstStyle/>
          <a:p>
            <a:r>
              <a:rPr kumimoji="1" lang="en-US" altLang="ja-JP"/>
              <a:t>19th October 2023</a:t>
            </a:r>
            <a:endParaRPr kumimoji="1" lang="ja-JP" altLang="en-US"/>
          </a:p>
        </p:txBody>
      </p:sp>
      <p:sp>
        <p:nvSpPr>
          <p:cNvPr id="6" name="フッター プレースホルダー 5">
            <a:extLst>
              <a:ext uri="{FF2B5EF4-FFF2-40B4-BE49-F238E27FC236}">
                <a16:creationId xmlns:a16="http://schemas.microsoft.com/office/drawing/2014/main" id="{E6486DE0-0F22-DF37-EAE2-ABF46A003E49}"/>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7" name="スライド番号プレースホルダー 6">
            <a:extLst>
              <a:ext uri="{FF2B5EF4-FFF2-40B4-BE49-F238E27FC236}">
                <a16:creationId xmlns:a16="http://schemas.microsoft.com/office/drawing/2014/main" id="{0E6E6870-DE5A-1B1F-C40A-849BFB1F7AE9}"/>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186593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86BB03-135C-BDC5-90BA-39FFA229CA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25A5A9C-6404-7D94-E744-B49A19E87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1759824-BED2-C44F-C5BD-E7E965292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351543-14B5-8ECC-69FD-87E586B6D7DC}"/>
              </a:ext>
            </a:extLst>
          </p:cNvPr>
          <p:cNvSpPr>
            <a:spLocks noGrp="1"/>
          </p:cNvSpPr>
          <p:nvPr>
            <p:ph type="dt" sz="half" idx="10"/>
          </p:nvPr>
        </p:nvSpPr>
        <p:spPr/>
        <p:txBody>
          <a:bodyPr/>
          <a:lstStyle/>
          <a:p>
            <a:r>
              <a:rPr kumimoji="1" lang="en-US" altLang="ja-JP"/>
              <a:t>19th October 2023</a:t>
            </a:r>
            <a:endParaRPr kumimoji="1" lang="ja-JP" altLang="en-US"/>
          </a:p>
        </p:txBody>
      </p:sp>
      <p:sp>
        <p:nvSpPr>
          <p:cNvPr id="6" name="フッター プレースホルダー 5">
            <a:extLst>
              <a:ext uri="{FF2B5EF4-FFF2-40B4-BE49-F238E27FC236}">
                <a16:creationId xmlns:a16="http://schemas.microsoft.com/office/drawing/2014/main" id="{1DF88B77-7F1E-AD82-D338-41A15118963B}"/>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7" name="スライド番号プレースホルダー 6">
            <a:extLst>
              <a:ext uri="{FF2B5EF4-FFF2-40B4-BE49-F238E27FC236}">
                <a16:creationId xmlns:a16="http://schemas.microsoft.com/office/drawing/2014/main" id="{C28AE124-4DA7-2E3E-EF82-A8728D6B7586}"/>
              </a:ext>
            </a:extLst>
          </p:cNvPr>
          <p:cNvSpPr>
            <a:spLocks noGrp="1"/>
          </p:cNvSpPr>
          <p:nvPr>
            <p:ph type="sldNum" sz="quarter" idx="12"/>
          </p:nvPr>
        </p:nvSpPr>
        <p:spPr/>
        <p:txBody>
          <a:body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135923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7A5506-B22E-7087-34F3-00DC39240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5FE806-788E-76ED-DAAE-DEEACA7D9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EEE3BC-ACE0-0DED-C676-5BB423AAD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19th October 2023</a:t>
            </a:r>
            <a:endParaRPr kumimoji="1" lang="ja-JP" altLang="en-US"/>
          </a:p>
        </p:txBody>
      </p:sp>
      <p:sp>
        <p:nvSpPr>
          <p:cNvPr id="5" name="フッター プレースホルダー 4">
            <a:extLst>
              <a:ext uri="{FF2B5EF4-FFF2-40B4-BE49-F238E27FC236}">
                <a16:creationId xmlns:a16="http://schemas.microsoft.com/office/drawing/2014/main" id="{DBCAAD77-F9EE-5ACD-34DB-3623F7EBC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2nd DONES Users WS, Granada, Spain / T. Nozawa</a:t>
            </a:r>
            <a:endParaRPr kumimoji="1" lang="ja-JP" altLang="en-US"/>
          </a:p>
        </p:txBody>
      </p:sp>
      <p:sp>
        <p:nvSpPr>
          <p:cNvPr id="6" name="スライド番号プレースホルダー 5">
            <a:extLst>
              <a:ext uri="{FF2B5EF4-FFF2-40B4-BE49-F238E27FC236}">
                <a16:creationId xmlns:a16="http://schemas.microsoft.com/office/drawing/2014/main" id="{894FB03D-8EA6-022E-6C47-8AE6788F4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5991E-400B-44BF-8B52-45773C8F958F}" type="slidenum">
              <a:rPr kumimoji="1" lang="ja-JP" altLang="en-US" smtClean="0"/>
              <a:t>‹#›</a:t>
            </a:fld>
            <a:endParaRPr kumimoji="1" lang="ja-JP" altLang="en-US"/>
          </a:p>
        </p:txBody>
      </p:sp>
    </p:spTree>
    <p:extLst>
      <p:ext uri="{BB962C8B-B14F-4D97-AF65-F5344CB8AC3E}">
        <p14:creationId xmlns:p14="http://schemas.microsoft.com/office/powerpoint/2010/main" val="397828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9CBB0-3326-F7A0-B1EE-0EE9AF74F1F7}"/>
              </a:ext>
            </a:extLst>
          </p:cNvPr>
          <p:cNvSpPr>
            <a:spLocks noGrp="1"/>
          </p:cNvSpPr>
          <p:nvPr>
            <p:ph type="ctrTitle"/>
          </p:nvPr>
        </p:nvSpPr>
        <p:spPr>
          <a:xfrm>
            <a:off x="490070" y="1584898"/>
            <a:ext cx="11211858" cy="2315531"/>
          </a:xfrm>
        </p:spPr>
        <p:txBody>
          <a:bodyPr>
            <a:normAutofit/>
          </a:bodyPr>
          <a:lstStyle/>
          <a:p>
            <a:pPr algn="l"/>
            <a:r>
              <a:rPr lang="en-US" altLang="ja-JP" sz="4400" b="1" kern="100" dirty="0">
                <a:solidFill>
                  <a:srgbClr val="002060"/>
                </a:solidFill>
                <a:effectLst/>
                <a:latin typeface="Calibri" panose="020F0502020204030204" pitchFamily="34" charset="0"/>
                <a:ea typeface="Malgun Gothic" panose="020B0503020000020004" pitchFamily="34" charset="-127"/>
                <a:cs typeface="Calibri" panose="020F0502020204030204" pitchFamily="34" charset="0"/>
              </a:rPr>
              <a:t>Needs of ferritic-martensitic steels qualification in Japan</a:t>
            </a:r>
            <a:endParaRPr kumimoji="1" lang="ja-JP" altLang="en-US" sz="13800" b="1" dirty="0">
              <a:solidFill>
                <a:srgbClr val="002060"/>
              </a:solidFill>
              <a:latin typeface="Calibri" panose="020F0502020204030204" pitchFamily="34" charset="0"/>
              <a:cs typeface="Calibri" panose="020F0502020204030204" pitchFamily="34" charset="0"/>
            </a:endParaRPr>
          </a:p>
        </p:txBody>
      </p:sp>
      <p:sp>
        <p:nvSpPr>
          <p:cNvPr id="3" name="字幕 2">
            <a:extLst>
              <a:ext uri="{FF2B5EF4-FFF2-40B4-BE49-F238E27FC236}">
                <a16:creationId xmlns:a16="http://schemas.microsoft.com/office/drawing/2014/main" id="{D8627329-2630-5CBB-0C20-4A4342B580FF}"/>
              </a:ext>
            </a:extLst>
          </p:cNvPr>
          <p:cNvSpPr>
            <a:spLocks noGrp="1"/>
          </p:cNvSpPr>
          <p:nvPr>
            <p:ph type="subTitle" idx="1"/>
          </p:nvPr>
        </p:nvSpPr>
        <p:spPr>
          <a:xfrm>
            <a:off x="793081" y="4514851"/>
            <a:ext cx="10605837" cy="2188156"/>
          </a:xfrm>
        </p:spPr>
        <p:txBody>
          <a:bodyPr>
            <a:noAutofit/>
          </a:bodyPr>
          <a:lstStyle/>
          <a:p>
            <a:pPr algn="l">
              <a:lnSpc>
                <a:spcPct val="100000"/>
              </a:lnSpc>
              <a:spcBef>
                <a:spcPts val="0"/>
              </a:spcBef>
            </a:pPr>
            <a:r>
              <a:rPr lang="en-US" altLang="ja-JP" dirty="0">
                <a:solidFill>
                  <a:srgbClr val="002060"/>
                </a:solidFill>
                <a:effectLst/>
                <a:latin typeface="Calibri" panose="020F0502020204030204" pitchFamily="34" charset="0"/>
                <a:ea typeface="細明朝体"/>
                <a:cs typeface="Calibri" panose="020F0502020204030204" pitchFamily="34" charset="0"/>
              </a:rPr>
              <a:t>Takashi</a:t>
            </a:r>
            <a:r>
              <a:rPr lang="ja-JP" altLang="en-US" dirty="0">
                <a:solidFill>
                  <a:srgbClr val="002060"/>
                </a:solidFill>
                <a:latin typeface="Calibri" panose="020F0502020204030204" pitchFamily="34" charset="0"/>
                <a:ea typeface="細明朝体"/>
                <a:cs typeface="Calibri" panose="020F0502020204030204" pitchFamily="34" charset="0"/>
              </a:rPr>
              <a:t> </a:t>
            </a:r>
            <a:r>
              <a:rPr lang="en-US" altLang="ja-JP" dirty="0">
                <a:solidFill>
                  <a:srgbClr val="002060"/>
                </a:solidFill>
                <a:latin typeface="Calibri" panose="020F0502020204030204" pitchFamily="34" charset="0"/>
                <a:ea typeface="細明朝体"/>
                <a:cs typeface="Calibri" panose="020F0502020204030204" pitchFamily="34" charset="0"/>
              </a:rPr>
              <a:t>Nozawa*, Masami Ando, Yoshiyuki Watanabe, Hiroyasu Tanigawa</a:t>
            </a:r>
            <a:endParaRPr lang="ja-JP" altLang="ja-JP" dirty="0">
              <a:solidFill>
                <a:srgbClr val="002060"/>
              </a:solidFill>
              <a:effectLst/>
              <a:latin typeface="Calibri" panose="020F0502020204030204" pitchFamily="34" charset="0"/>
              <a:ea typeface="細明朝体"/>
              <a:cs typeface="Calibri" panose="020F0502020204030204" pitchFamily="34" charset="0"/>
            </a:endParaRPr>
          </a:p>
          <a:p>
            <a:pPr algn="l" latinLnBrk="1">
              <a:lnSpc>
                <a:spcPct val="100000"/>
              </a:lnSpc>
              <a:spcBef>
                <a:spcPts val="0"/>
              </a:spcBef>
            </a:pPr>
            <a:r>
              <a:rPr lang="en-US" altLang="ja-JP" sz="2000" i="1" kern="100" dirty="0">
                <a:solidFill>
                  <a:srgbClr val="002060"/>
                </a:solidFill>
                <a:effectLst/>
                <a:latin typeface="Calibri" panose="020F0502020204030204" pitchFamily="34" charset="0"/>
                <a:ea typeface="Malgun Gothic" panose="020B0503020000020004" pitchFamily="34" charset="-127"/>
                <a:cs typeface="Calibri" panose="020F0502020204030204" pitchFamily="34" charset="0"/>
              </a:rPr>
              <a:t> </a:t>
            </a:r>
            <a:endParaRPr lang="ja-JP" altLang="ja-JP" sz="2000" kern="100" dirty="0">
              <a:solidFill>
                <a:srgbClr val="002060"/>
              </a:solidFill>
              <a:effectLst/>
              <a:latin typeface="Calibri" panose="020F0502020204030204" pitchFamily="34" charset="0"/>
              <a:ea typeface="Malgun Gothic" panose="020B0503020000020004" pitchFamily="34" charset="-127"/>
              <a:cs typeface="Calibri" panose="020F0502020204030204" pitchFamily="34" charset="0"/>
            </a:endParaRPr>
          </a:p>
          <a:p>
            <a:pPr algn="l" latinLnBrk="0">
              <a:lnSpc>
                <a:spcPct val="100000"/>
              </a:lnSpc>
              <a:spcBef>
                <a:spcPts val="0"/>
              </a:spcBef>
            </a:pPr>
            <a:r>
              <a:rPr lang="de-DE" altLang="ja-JP" sz="1800" i="1" kern="100" dirty="0">
                <a:solidFill>
                  <a:srgbClr val="002060"/>
                </a:solidFill>
                <a:effectLst/>
                <a:latin typeface="Calibri" panose="020F0502020204030204" pitchFamily="34" charset="0"/>
                <a:ea typeface="Malgun Gothic" panose="020B0503020000020004" pitchFamily="34" charset="-127"/>
                <a:cs typeface="Calibri" panose="020F0502020204030204" pitchFamily="34" charset="0"/>
              </a:rPr>
              <a:t>National Institutes for Quantum Science and Technology, Rokkasho, Aomori, Japan</a:t>
            </a:r>
            <a:endParaRPr lang="ja-JP" altLang="ja-JP" sz="1800" kern="100" dirty="0">
              <a:solidFill>
                <a:srgbClr val="002060"/>
              </a:solidFill>
              <a:effectLst/>
              <a:latin typeface="Calibri" panose="020F0502020204030204" pitchFamily="34" charset="0"/>
              <a:ea typeface="Malgun Gothic" panose="020B0503020000020004" pitchFamily="34" charset="-127"/>
              <a:cs typeface="Calibri" panose="020F0502020204030204" pitchFamily="34" charset="0"/>
            </a:endParaRPr>
          </a:p>
          <a:p>
            <a:pPr algn="l">
              <a:lnSpc>
                <a:spcPct val="100000"/>
              </a:lnSpc>
              <a:spcBef>
                <a:spcPts val="0"/>
              </a:spcBef>
            </a:pPr>
            <a:endParaRPr lang="ja-JP" altLang="ja-JP" sz="1800" dirty="0">
              <a:solidFill>
                <a:srgbClr val="002060"/>
              </a:solidFill>
              <a:effectLst/>
              <a:latin typeface="Calibri" panose="020F0502020204030204" pitchFamily="34" charset="0"/>
              <a:ea typeface="細明朝体"/>
              <a:cs typeface="Calibri" panose="020F0502020204030204" pitchFamily="34" charset="0"/>
            </a:endParaRPr>
          </a:p>
          <a:p>
            <a:pPr algn="r" latinLnBrk="1">
              <a:lnSpc>
                <a:spcPct val="100000"/>
              </a:lnSpc>
              <a:spcBef>
                <a:spcPts val="0"/>
              </a:spcBef>
            </a:pPr>
            <a:r>
              <a:rPr lang="en-US" altLang="ja-JP" sz="2000" i="1"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rPr>
              <a:t>*Corresponding author: nozawa.takashi@qst.go.jp</a:t>
            </a:r>
            <a:endParaRPr lang="ja-JP" altLang="ja-JP" sz="2000" kern="1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p:txBody>
      </p:sp>
      <p:pic>
        <p:nvPicPr>
          <p:cNvPr id="9" name="Picture 2">
            <a:extLst>
              <a:ext uri="{FF2B5EF4-FFF2-40B4-BE49-F238E27FC236}">
                <a16:creationId xmlns:a16="http://schemas.microsoft.com/office/drawing/2014/main" id="{AC1860A9-19B1-DFCF-D524-1E577DAE5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607" y="648123"/>
            <a:ext cx="1807295" cy="68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コネクタ 9">
            <a:extLst>
              <a:ext uri="{FF2B5EF4-FFF2-40B4-BE49-F238E27FC236}">
                <a16:creationId xmlns:a16="http://schemas.microsoft.com/office/drawing/2014/main" id="{B7614AE4-2CAA-E604-C2F6-6821E794FC67}"/>
              </a:ext>
            </a:extLst>
          </p:cNvPr>
          <p:cNvCxnSpPr>
            <a:cxnSpLocks/>
          </p:cNvCxnSpPr>
          <p:nvPr/>
        </p:nvCxnSpPr>
        <p:spPr>
          <a:xfrm>
            <a:off x="346841" y="4010938"/>
            <a:ext cx="1149831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3AF74FF-0237-3D75-A82B-70BC36D6E656}"/>
              </a:ext>
            </a:extLst>
          </p:cNvPr>
          <p:cNvSpPr txBox="1"/>
          <p:nvPr/>
        </p:nvSpPr>
        <p:spPr>
          <a:xfrm>
            <a:off x="1939637" y="528939"/>
            <a:ext cx="5153334" cy="646331"/>
          </a:xfrm>
          <a:prstGeom prst="rect">
            <a:avLst/>
          </a:prstGeom>
          <a:noFill/>
        </p:spPr>
        <p:txBody>
          <a:bodyPr wrap="none" rtlCol="0">
            <a:spAutoFit/>
          </a:bodyPr>
          <a:lstStyle/>
          <a:p>
            <a:r>
              <a:rPr kumimoji="1" lang="en-US" altLang="ja-JP" dirty="0">
                <a:latin typeface="Calibri" panose="020F0502020204030204" pitchFamily="34" charset="0"/>
                <a:cs typeface="Calibri" panose="020F0502020204030204" pitchFamily="34" charset="0"/>
              </a:rPr>
              <a:t>2</a:t>
            </a:r>
            <a:r>
              <a:rPr kumimoji="1" lang="en-US" altLang="ja-JP" baseline="30000" dirty="0">
                <a:latin typeface="Calibri" panose="020F0502020204030204" pitchFamily="34" charset="0"/>
                <a:cs typeface="Calibri" panose="020F0502020204030204" pitchFamily="34" charset="0"/>
              </a:rPr>
              <a:t>nd</a:t>
            </a:r>
            <a:r>
              <a:rPr kumimoji="1" lang="en-US" altLang="ja-JP" dirty="0">
                <a:latin typeface="Calibri" panose="020F0502020204030204" pitchFamily="34" charset="0"/>
                <a:cs typeface="Calibri" panose="020F0502020204030204" pitchFamily="34" charset="0"/>
              </a:rPr>
              <a:t> DONES Users Workshop</a:t>
            </a:r>
          </a:p>
          <a:p>
            <a:r>
              <a:rPr kumimoji="1" lang="en-US" altLang="ja-JP" dirty="0">
                <a:latin typeface="Calibri" panose="020F0502020204030204" pitchFamily="34" charset="0"/>
                <a:cs typeface="Calibri" panose="020F0502020204030204" pitchFamily="34" charset="0"/>
              </a:rPr>
              <a:t>19-20 October 2023, </a:t>
            </a:r>
            <a:r>
              <a:rPr kumimoji="1" lang="es-ES" altLang="ja-JP" dirty="0">
                <a:latin typeface="Calibri" panose="020F0502020204030204" pitchFamily="34" charset="0"/>
                <a:cs typeface="Calibri" panose="020F0502020204030204" pitchFamily="34" charset="0"/>
              </a:rPr>
              <a:t>Parque de las Ciencias, Granada</a:t>
            </a:r>
            <a:endParaRPr kumimoji="1" lang="ja-JP" altLang="en-US"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C218ADFC-5CB1-A19C-5653-6154C217CFB1}"/>
              </a:ext>
            </a:extLst>
          </p:cNvPr>
          <p:cNvPicPr>
            <a:picLocks noChangeAspect="1"/>
          </p:cNvPicPr>
          <p:nvPr/>
        </p:nvPicPr>
        <p:blipFill>
          <a:blip r:embed="rId3"/>
          <a:stretch>
            <a:fillRect/>
          </a:stretch>
        </p:blipFill>
        <p:spPr>
          <a:xfrm>
            <a:off x="346841" y="271788"/>
            <a:ext cx="1491196" cy="1160635"/>
          </a:xfrm>
          <a:prstGeom prst="rect">
            <a:avLst/>
          </a:prstGeom>
        </p:spPr>
      </p:pic>
    </p:spTree>
    <p:extLst>
      <p:ext uri="{BB962C8B-B14F-4D97-AF65-F5344CB8AC3E}">
        <p14:creationId xmlns:p14="http://schemas.microsoft.com/office/powerpoint/2010/main" val="427148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Overview of F82H qualification toward DEMO</a:t>
            </a: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10</a:t>
            </a:fld>
            <a:endParaRPr kumimoji="1" lang="ja-JP" altLang="en-US"/>
          </a:p>
        </p:txBody>
      </p:sp>
      <p:graphicFrame>
        <p:nvGraphicFramePr>
          <p:cNvPr id="3" name="表 2">
            <a:extLst>
              <a:ext uri="{FF2B5EF4-FFF2-40B4-BE49-F238E27FC236}">
                <a16:creationId xmlns:a16="http://schemas.microsoft.com/office/drawing/2014/main" id="{F80BFA43-32DF-19C6-220B-E1A9D199BD41}"/>
              </a:ext>
            </a:extLst>
          </p:cNvPr>
          <p:cNvGraphicFramePr>
            <a:graphicFrameLocks noGrp="1"/>
          </p:cNvGraphicFramePr>
          <p:nvPr>
            <p:extLst>
              <p:ext uri="{D42A27DB-BD31-4B8C-83A1-F6EECF244321}">
                <p14:modId xmlns:p14="http://schemas.microsoft.com/office/powerpoint/2010/main" val="840474535"/>
              </p:ext>
            </p:extLst>
          </p:nvPr>
        </p:nvGraphicFramePr>
        <p:xfrm>
          <a:off x="431101" y="3707670"/>
          <a:ext cx="11329798" cy="2514600"/>
        </p:xfrm>
        <a:graphic>
          <a:graphicData uri="http://schemas.openxmlformats.org/drawingml/2006/table">
            <a:tbl>
              <a:tblPr firstRow="1" bandRow="1">
                <a:tableStyleId>{5940675A-B579-460E-94D1-54222C63F5DA}</a:tableStyleId>
              </a:tblPr>
              <a:tblGrid>
                <a:gridCol w="2132330">
                  <a:extLst>
                    <a:ext uri="{9D8B030D-6E8A-4147-A177-3AD203B41FA5}">
                      <a16:colId xmlns:a16="http://schemas.microsoft.com/office/drawing/2014/main" val="2444444422"/>
                    </a:ext>
                  </a:extLst>
                </a:gridCol>
                <a:gridCol w="2880000">
                  <a:extLst>
                    <a:ext uri="{9D8B030D-6E8A-4147-A177-3AD203B41FA5}">
                      <a16:colId xmlns:a16="http://schemas.microsoft.com/office/drawing/2014/main" val="1417576272"/>
                    </a:ext>
                  </a:extLst>
                </a:gridCol>
                <a:gridCol w="1388415">
                  <a:extLst>
                    <a:ext uri="{9D8B030D-6E8A-4147-A177-3AD203B41FA5}">
                      <a16:colId xmlns:a16="http://schemas.microsoft.com/office/drawing/2014/main" val="1188728804"/>
                    </a:ext>
                  </a:extLst>
                </a:gridCol>
                <a:gridCol w="2042795">
                  <a:extLst>
                    <a:ext uri="{9D8B030D-6E8A-4147-A177-3AD203B41FA5}">
                      <a16:colId xmlns:a16="http://schemas.microsoft.com/office/drawing/2014/main" val="305939684"/>
                    </a:ext>
                  </a:extLst>
                </a:gridCol>
                <a:gridCol w="1806258">
                  <a:extLst>
                    <a:ext uri="{9D8B030D-6E8A-4147-A177-3AD203B41FA5}">
                      <a16:colId xmlns:a16="http://schemas.microsoft.com/office/drawing/2014/main" val="3722015491"/>
                    </a:ext>
                  </a:extLst>
                </a:gridCol>
                <a:gridCol w="1080000">
                  <a:extLst>
                    <a:ext uri="{9D8B030D-6E8A-4147-A177-3AD203B41FA5}">
                      <a16:colId xmlns:a16="http://schemas.microsoft.com/office/drawing/2014/main" val="52842706"/>
                    </a:ext>
                  </a:extLst>
                </a:gridCol>
              </a:tblGrid>
              <a:tr h="254418">
                <a:tc>
                  <a:txBody>
                    <a:bodyPr/>
                    <a:lstStyle/>
                    <a:p>
                      <a:r>
                        <a:rPr kumimoji="1" lang="en"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Data acquisition timing</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Objectives</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Materials</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Target </a:t>
                      </a:r>
                      <a:r>
                        <a:rPr kumimoji="1" lang="en-US" altLang="ja-JP" sz="1500" b="1" dirty="0" err="1">
                          <a:solidFill>
                            <a:schemeClr val="tx1"/>
                          </a:solidFill>
                          <a:latin typeface="Calibri" panose="020F0502020204030204" pitchFamily="34" charset="0"/>
                          <a:ea typeface="ＭＳ Ｐゴシック" panose="020B0600070205080204" pitchFamily="50" charset="-128"/>
                          <a:cs typeface="Calibri" panose="020F0502020204030204" pitchFamily="34" charset="0"/>
                        </a:rPr>
                        <a:t>ir</a:t>
                      </a:r>
                      <a:r>
                        <a:rPr kumimoji="1" lang="en"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radiation temp.</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Target neutron</a:t>
                      </a:r>
                      <a:r>
                        <a:rPr kumimoji="1" lang="en"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dose</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 altLang="ja-JP"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Target year</a:t>
                      </a:r>
                      <a:endParaRPr kumimoji="1" lang="ja-JP" altLang="en-US" sz="1500" b="1"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3951530719"/>
                  </a:ext>
                </a:extLst>
              </a:tr>
              <a:tr h="254418">
                <a:tc>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Design Phase</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Verification of irradiation data obtained by fission reactor</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B</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ase metal</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300, 400, 500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~2040</a:t>
                      </a:r>
                    </a:p>
                  </a:txBody>
                  <a:tcPr>
                    <a:noFill/>
                  </a:tcPr>
                </a:tc>
                <a:extLst>
                  <a:ext uri="{0D108BD9-81ED-4DB2-BD59-A6C34878D82A}">
                    <a16:rowId xmlns:a16="http://schemas.microsoft.com/office/drawing/2014/main" val="670974150"/>
                  </a:ext>
                </a:extLst>
              </a:tr>
              <a:tr h="254418">
                <a:tc rowSpan="2">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DEMO Phase I </a:t>
                      </a:r>
                      <a:b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b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(Pulse operation)</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rowSpan="2">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Acquisition of licensing data for steady-state operation</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B</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ase metal</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300, 400, 500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2050</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738713223"/>
                  </a:ext>
                </a:extLst>
              </a:tr>
              <a:tr h="254418">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Welds</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300, 400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2050</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2154166805"/>
                  </a:ext>
                </a:extLst>
              </a:tr>
              <a:tr h="254418">
                <a:tc rowSpan="3">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DEMO Phase II</a:t>
                      </a:r>
                    </a:p>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(Steady-state operation)</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rowSpan="3">
                  <a:txBody>
                    <a:bodyPr/>
                    <a:lstStyle/>
                    <a:p>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Acquisition of licensing data for steady-state operation (long-term) and confirmation of the capability for a commercial fusion reactor</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rowSpan="2">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B</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ase metal</a:t>
                      </a:r>
                      <a:endPar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300, 400, 500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40, 80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~2055</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1990669865"/>
                  </a:ext>
                </a:extLst>
              </a:tr>
              <a:tr h="254418">
                <a:tc vMerge="1">
                  <a:txBody>
                    <a:bodyPr/>
                    <a:lstStyle/>
                    <a:p>
                      <a:endParaRPr kumimoji="1" lang="ja-JP" altLang="en-US"/>
                    </a:p>
                  </a:txBody>
                  <a:tcPr/>
                </a:tc>
                <a:tc vMerge="1">
                  <a:txBody>
                    <a:bodyPr/>
                    <a:lstStyle/>
                    <a:p>
                      <a:endParaRPr kumimoji="1" lang="ja-JP" altLang="en-US"/>
                    </a:p>
                  </a:txBody>
                  <a:tcPr/>
                </a:tc>
                <a:tc vMerge="1">
                  <a:txBody>
                    <a:bodyPr/>
                    <a:lstStyle/>
                    <a:p>
                      <a:endParaRPr kumimoji="1" lang="en-US" altLang="ja-JP"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r>
                        <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(divertor)</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~2055</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1736152095"/>
                  </a:ext>
                </a:extLst>
              </a:tr>
              <a:tr h="254418">
                <a:tc vMerge="1">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Welds</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300, 400</a:t>
                      </a:r>
                      <a:r>
                        <a:rPr kumimoji="1" lang="en-GB" altLang="ja-JP" sz="1500" baseline="300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40, 80 dpa</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tc>
                  <a:txBody>
                    <a:bodyPr/>
                    <a:lstStyle/>
                    <a:p>
                      <a:r>
                        <a:rPr kumimoji="1" lang="en-US" altLang="ja-JP"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~2055</a:t>
                      </a:r>
                      <a:endParaRPr kumimoji="1" lang="ja-JP" altLang="en-US" sz="15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1725080530"/>
                  </a:ext>
                </a:extLst>
              </a:tr>
            </a:tbl>
          </a:graphicData>
        </a:graphic>
      </p:graphicFrame>
      <p:sp>
        <p:nvSpPr>
          <p:cNvPr id="9" name="テキスト ボックス 8">
            <a:extLst>
              <a:ext uri="{FF2B5EF4-FFF2-40B4-BE49-F238E27FC236}">
                <a16:creationId xmlns:a16="http://schemas.microsoft.com/office/drawing/2014/main" id="{98D52A73-8067-F069-F7EE-B05438DD713E}"/>
              </a:ext>
            </a:extLst>
          </p:cNvPr>
          <p:cNvSpPr txBox="1"/>
          <p:nvPr/>
        </p:nvSpPr>
        <p:spPr>
          <a:xfrm>
            <a:off x="3778814" y="3301689"/>
            <a:ext cx="2157881" cy="338554"/>
          </a:xfrm>
          <a:prstGeom prst="rect">
            <a:avLst/>
          </a:prstGeom>
          <a:noFill/>
        </p:spPr>
        <p:txBody>
          <a:bodyPr wrap="square" rtlCol="0">
            <a:spAutoFit/>
          </a:bodyPr>
          <a:lstStyle/>
          <a:p>
            <a:r>
              <a:rPr kumimoji="1" lang="en-US" altLang="ja-JP" sz="1600" dirty="0">
                <a:latin typeface="Calibri" panose="020F0502020204030204" pitchFamily="34" charset="0"/>
                <a:cs typeface="Calibri" panose="020F0502020204030204" pitchFamily="34" charset="0"/>
              </a:rPr>
              <a:t>(</a:t>
            </a:r>
            <a:r>
              <a:rPr kumimoji="1" lang="ja-JP" altLang="en-US" sz="1600" dirty="0">
                <a:latin typeface="Calibri" panose="020F0502020204030204" pitchFamily="34" charset="0"/>
                <a:cs typeface="Calibri" panose="020F0502020204030204" pitchFamily="34" charset="0"/>
              </a:rPr>
              <a:t>＊</a:t>
            </a:r>
            <a:r>
              <a:rPr kumimoji="1" lang="en-US" altLang="ja-JP" sz="1600" dirty="0">
                <a:latin typeface="Calibri" panose="020F0502020204030204" pitchFamily="34" charset="0"/>
                <a:cs typeface="Calibri" panose="020F0502020204030204" pitchFamily="34" charset="0"/>
              </a:rPr>
              <a:t>FPY:</a:t>
            </a:r>
            <a:r>
              <a:rPr lang="en-US" altLang="ja-JP" sz="1600" dirty="0">
                <a:latin typeface="Calibri" panose="020F0502020204030204" pitchFamily="34" charset="0"/>
                <a:cs typeface="Calibri" panose="020F0502020204030204" pitchFamily="34" charset="0"/>
              </a:rPr>
              <a:t> Full Power Year)</a:t>
            </a:r>
            <a:endParaRPr kumimoji="1" lang="ja-JP" altLang="en-US" sz="1600"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34B6EEBA-B36E-5C9E-B3A9-692538A096B4}"/>
              </a:ext>
            </a:extLst>
          </p:cNvPr>
          <p:cNvSpPr txBox="1"/>
          <p:nvPr/>
        </p:nvSpPr>
        <p:spPr>
          <a:xfrm>
            <a:off x="198941" y="2160812"/>
            <a:ext cx="5914829" cy="1231106"/>
          </a:xfrm>
          <a:prstGeom prst="rect">
            <a:avLst/>
          </a:prstGeom>
          <a:noFill/>
        </p:spPr>
        <p:txBody>
          <a:bodyPr wrap="square" rtlCol="0">
            <a:spAutoFit/>
          </a:bodyPr>
          <a:lstStyle/>
          <a:p>
            <a:r>
              <a:rPr kumimoji="1" lang="en" altLang="ja-JP" sz="2000" b="1" u="sng"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Divertor (cooling pipes)</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Temperature: </a:t>
            </a:r>
            <a:r>
              <a:rPr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primary: 290-325</a:t>
            </a:r>
            <a:r>
              <a:rPr kumimoji="1" lang="en-GB" altLang="ja-JP" baseline="30000"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 </a:t>
            </a:r>
            <a:r>
              <a:rPr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option: </a:t>
            </a: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approx. 200</a:t>
            </a:r>
            <a:r>
              <a:rPr kumimoji="1" lang="en-GB" altLang="ja-JP" baseline="30000"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Neutron dose: 6 dpa/FPY (maximum)</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Target operational period: 1 - 2 years</a:t>
            </a:r>
            <a:endParaRPr kumimoji="1" lang="en-US"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endParaRPr>
          </a:p>
        </p:txBody>
      </p:sp>
      <p:sp>
        <p:nvSpPr>
          <p:cNvPr id="13" name="テキスト ボックス 12">
            <a:extLst>
              <a:ext uri="{FF2B5EF4-FFF2-40B4-BE49-F238E27FC236}">
                <a16:creationId xmlns:a16="http://schemas.microsoft.com/office/drawing/2014/main" id="{DBA5796F-B4AD-5025-4991-30AA0F2F7CE4}"/>
              </a:ext>
            </a:extLst>
          </p:cNvPr>
          <p:cNvSpPr txBox="1"/>
          <p:nvPr/>
        </p:nvSpPr>
        <p:spPr>
          <a:xfrm>
            <a:off x="198941" y="907876"/>
            <a:ext cx="6466483" cy="1231106"/>
          </a:xfrm>
          <a:prstGeom prst="rect">
            <a:avLst/>
          </a:prstGeom>
          <a:noFill/>
        </p:spPr>
        <p:txBody>
          <a:bodyPr wrap="square" rtlCol="0">
            <a:spAutoFit/>
          </a:bodyPr>
          <a:lstStyle/>
          <a:p>
            <a:r>
              <a:rPr kumimoji="1" lang="en" altLang="ja-JP" sz="2000" b="1" u="sng"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Blanket</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Temperature: max. 483</a:t>
            </a:r>
            <a:r>
              <a:rPr kumimoji="1" lang="en-GB" altLang="ja-JP" baseline="30000"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 (first wall), 290-3</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25</a:t>
            </a:r>
            <a:r>
              <a:rPr kumimoji="1" lang="en-GB" altLang="ja-JP" baseline="30000"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o</a:t>
            </a: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C (coolant)</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Neutron dose: 16.6 dpa/FPY (max. at horizontal plane)</a:t>
            </a:r>
          </a:p>
          <a:p>
            <a:pPr marL="285750" indent="-285750">
              <a:buFont typeface="Arial" panose="020B0604020202020204" pitchFamily="34" charset="0"/>
              <a:buChar char="•"/>
            </a:pPr>
            <a:r>
              <a:rPr kumimoji="1" lang="en"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rPr>
              <a:t>Target operational period: 2.5-5 years</a:t>
            </a:r>
            <a:endParaRPr kumimoji="1" lang="en-US" altLang="ja-JP" dirty="0">
              <a:latin typeface="Calibri" panose="020F0502020204030204" pitchFamily="34" charset="0"/>
              <a:ea typeface="ＭＳ Ｐゴシック" panose="020B0600070205080204" pitchFamily="50" charset="-128"/>
              <a:cs typeface="Calibri" panose="020F0502020204030204" pitchFamily="34" charset="0"/>
              <a:sym typeface="Wingdings" panose="05000000000000000000" pitchFamily="2" charset="2"/>
            </a:endParaRPr>
          </a:p>
        </p:txBody>
      </p:sp>
      <p:pic>
        <p:nvPicPr>
          <p:cNvPr id="15" name="図 14">
            <a:extLst>
              <a:ext uri="{FF2B5EF4-FFF2-40B4-BE49-F238E27FC236}">
                <a16:creationId xmlns:a16="http://schemas.microsoft.com/office/drawing/2014/main" id="{61F74E5B-E6BC-AAA4-EE25-FD6AD541D473}"/>
              </a:ext>
            </a:extLst>
          </p:cNvPr>
          <p:cNvPicPr>
            <a:picLocks noChangeAspect="1"/>
          </p:cNvPicPr>
          <p:nvPr/>
        </p:nvPicPr>
        <p:blipFill>
          <a:blip r:embed="rId2"/>
          <a:stretch>
            <a:fillRect/>
          </a:stretch>
        </p:blipFill>
        <p:spPr>
          <a:xfrm>
            <a:off x="6210300" y="1253732"/>
            <a:ext cx="5905944" cy="2175321"/>
          </a:xfrm>
          <a:prstGeom prst="rect">
            <a:avLst/>
          </a:prstGeom>
        </p:spPr>
      </p:pic>
      <p:sp>
        <p:nvSpPr>
          <p:cNvPr id="16" name="テキスト ボックス 15">
            <a:extLst>
              <a:ext uri="{FF2B5EF4-FFF2-40B4-BE49-F238E27FC236}">
                <a16:creationId xmlns:a16="http://schemas.microsoft.com/office/drawing/2014/main" id="{575CB722-FBE2-EDD5-5449-1AED0E4A53DB}"/>
              </a:ext>
            </a:extLst>
          </p:cNvPr>
          <p:cNvSpPr txBox="1"/>
          <p:nvPr/>
        </p:nvSpPr>
        <p:spPr>
          <a:xfrm>
            <a:off x="6665425" y="897539"/>
            <a:ext cx="4823565" cy="369332"/>
          </a:xfrm>
          <a:prstGeom prst="rect">
            <a:avLst/>
          </a:prstGeom>
          <a:noFill/>
        </p:spPr>
        <p:txBody>
          <a:bodyPr wrap="none" rtlCol="0">
            <a:spAutoFit/>
          </a:bodyPr>
          <a:lstStyle/>
          <a:p>
            <a:pPr algn="ctr"/>
            <a:r>
              <a:rPr lang="en-US" altLang="ja-JP" b="1" dirty="0">
                <a:latin typeface="Calibri" panose="020F0502020204030204" pitchFamily="34" charset="0"/>
                <a:cs typeface="Calibri" panose="020F0502020204030204" pitchFamily="34" charset="0"/>
              </a:rPr>
              <a:t>Irradiation plans according to Japanese roadmap</a:t>
            </a:r>
          </a:p>
        </p:txBody>
      </p:sp>
    </p:spTree>
    <p:extLst>
      <p:ext uri="{BB962C8B-B14F-4D97-AF65-F5344CB8AC3E}">
        <p14:creationId xmlns:p14="http://schemas.microsoft.com/office/powerpoint/2010/main" val="359468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Important requirements of irradiation facility</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11</a:t>
            </a:fld>
            <a:endParaRPr kumimoji="1" lang="ja-JP" altLang="en-US"/>
          </a:p>
        </p:txBody>
      </p:sp>
      <p:sp>
        <p:nvSpPr>
          <p:cNvPr id="3" name="テキスト ボックス 2">
            <a:extLst>
              <a:ext uri="{FF2B5EF4-FFF2-40B4-BE49-F238E27FC236}">
                <a16:creationId xmlns:a16="http://schemas.microsoft.com/office/drawing/2014/main" id="{484F2D78-B579-B2A6-EADE-890B17168195}"/>
              </a:ext>
            </a:extLst>
          </p:cNvPr>
          <p:cNvSpPr txBox="1"/>
          <p:nvPr/>
        </p:nvSpPr>
        <p:spPr>
          <a:xfrm>
            <a:off x="314037" y="942109"/>
            <a:ext cx="11693813"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Calibri" panose="020F0502020204030204" pitchFamily="34" charset="0"/>
                <a:cs typeface="Calibri" panose="020F0502020204030204" pitchFamily="34" charset="0"/>
              </a:rPr>
              <a:t>Capsule reloading function with </a:t>
            </a:r>
            <a:r>
              <a:rPr lang="en-US" altLang="ja-JP" sz="2400" dirty="0">
                <a:latin typeface="Calibri" panose="020F0502020204030204" pitchFamily="34" charset="0"/>
                <a:cs typeface="Calibri" panose="020F0502020204030204" pitchFamily="34" charset="0"/>
              </a:rPr>
              <a:t>on-site specimen cleaning is mandatory </a:t>
            </a:r>
            <a:r>
              <a:rPr kumimoji="1" lang="en-US" altLang="ja-JP" sz="2400" dirty="0">
                <a:latin typeface="Calibri" panose="020F0502020204030204" pitchFamily="34" charset="0"/>
                <a:cs typeface="Calibri" panose="020F0502020204030204" pitchFamily="34" charset="0"/>
              </a:rPr>
              <a:t>in case of high-dose irradiation campaign.</a:t>
            </a:r>
          </a:p>
          <a:p>
            <a:pPr marL="285750" indent="-28575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On-site PIE capabilities are preferable </a:t>
            </a:r>
            <a:r>
              <a:rPr kumimoji="1" lang="en-US" altLang="ja-JP" sz="2400" dirty="0">
                <a:latin typeface="Calibri" panose="020F0502020204030204" pitchFamily="34" charset="0"/>
                <a:cs typeface="Calibri" panose="020F0502020204030204" pitchFamily="34" charset="0"/>
              </a:rPr>
              <a:t>to check status of irradiation timely and periodically</a:t>
            </a:r>
            <a:r>
              <a:rPr lang="en-US" altLang="ja-JP" sz="2400" dirty="0">
                <a:latin typeface="Calibri" panose="020F0502020204030204" pitchFamily="34" charset="0"/>
                <a:cs typeface="Calibri" panose="020F0502020204030204" pitchFamily="34" charset="0"/>
              </a:rPr>
              <a:t>.</a:t>
            </a:r>
            <a:endParaRPr kumimoji="1" lang="ja-JP" altLang="en-US" sz="2400" dirty="0">
              <a:latin typeface="Calibri" panose="020F0502020204030204" pitchFamily="34" charset="0"/>
              <a:cs typeface="Calibri" panose="020F0502020204030204" pitchFamily="34" charset="0"/>
            </a:endParaRPr>
          </a:p>
        </p:txBody>
      </p:sp>
      <p:sp>
        <p:nvSpPr>
          <p:cNvPr id="4" name="正方形/長方形 3">
            <a:extLst>
              <a:ext uri="{FF2B5EF4-FFF2-40B4-BE49-F238E27FC236}">
                <a16:creationId xmlns:a16="http://schemas.microsoft.com/office/drawing/2014/main" id="{10CB9265-C7B0-9207-C941-8B45E265E5A8}"/>
              </a:ext>
            </a:extLst>
          </p:cNvPr>
          <p:cNvSpPr/>
          <p:nvPr/>
        </p:nvSpPr>
        <p:spPr>
          <a:xfrm>
            <a:off x="2532489" y="4615936"/>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61884E9F-4690-DD4E-8DF9-73164E7686B9}"/>
              </a:ext>
            </a:extLst>
          </p:cNvPr>
          <p:cNvSpPr/>
          <p:nvPr/>
        </p:nvSpPr>
        <p:spPr>
          <a:xfrm>
            <a:off x="4083494" y="5151784"/>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IR1</a:t>
            </a:r>
            <a:endParaRPr kumimoji="1" lang="ja-JP" altLang="en-US" b="1" dirty="0">
              <a:latin typeface="Calibri" panose="020F0502020204030204" pitchFamily="34" charset="0"/>
              <a:cs typeface="Calibri" panose="020F0502020204030204" pitchFamily="34" charset="0"/>
            </a:endParaRPr>
          </a:p>
        </p:txBody>
      </p:sp>
      <p:sp>
        <p:nvSpPr>
          <p:cNvPr id="9" name="正方形/長方形 8">
            <a:extLst>
              <a:ext uri="{FF2B5EF4-FFF2-40B4-BE49-F238E27FC236}">
                <a16:creationId xmlns:a16="http://schemas.microsoft.com/office/drawing/2014/main" id="{63ADEB84-142D-74BE-1D6B-AC91E65F3880}"/>
              </a:ext>
            </a:extLst>
          </p:cNvPr>
          <p:cNvSpPr/>
          <p:nvPr/>
        </p:nvSpPr>
        <p:spPr>
          <a:xfrm>
            <a:off x="5634499" y="5737162"/>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Re-assembly</a:t>
            </a:r>
            <a:endParaRPr kumimoji="1" lang="ja-JP" altLang="en-US" b="1" dirty="0">
              <a:latin typeface="Calibri" panose="020F0502020204030204" pitchFamily="34" charset="0"/>
              <a:cs typeface="Calibri" panose="020F0502020204030204" pitchFamily="34" charset="0"/>
            </a:endParaRPr>
          </a:p>
        </p:txBody>
      </p:sp>
      <p:sp>
        <p:nvSpPr>
          <p:cNvPr id="10" name="正方形/長方形 9">
            <a:extLst>
              <a:ext uri="{FF2B5EF4-FFF2-40B4-BE49-F238E27FC236}">
                <a16:creationId xmlns:a16="http://schemas.microsoft.com/office/drawing/2014/main" id="{D239970E-8EA1-4A42-C5D2-88C0D31F7177}"/>
              </a:ext>
            </a:extLst>
          </p:cNvPr>
          <p:cNvSpPr/>
          <p:nvPr/>
        </p:nvSpPr>
        <p:spPr>
          <a:xfrm>
            <a:off x="5634499" y="5151784"/>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IR2</a:t>
            </a:r>
            <a:endParaRPr kumimoji="1" lang="ja-JP" altLang="en-US" b="1" dirty="0">
              <a:latin typeface="Calibri" panose="020F0502020204030204" pitchFamily="34" charset="0"/>
              <a:cs typeface="Calibri" panose="020F0502020204030204" pitchFamily="34" charset="0"/>
            </a:endParaRPr>
          </a:p>
        </p:txBody>
      </p:sp>
      <p:sp>
        <p:nvSpPr>
          <p:cNvPr id="11" name="正方形/長方形 10">
            <a:extLst>
              <a:ext uri="{FF2B5EF4-FFF2-40B4-BE49-F238E27FC236}">
                <a16:creationId xmlns:a16="http://schemas.microsoft.com/office/drawing/2014/main" id="{EFCF3ABC-10BB-DCC2-7B31-5790D44F37DC}"/>
              </a:ext>
            </a:extLst>
          </p:cNvPr>
          <p:cNvSpPr/>
          <p:nvPr/>
        </p:nvSpPr>
        <p:spPr>
          <a:xfrm>
            <a:off x="4083494" y="4603722"/>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12" name="正方形/長方形 11">
            <a:extLst>
              <a:ext uri="{FF2B5EF4-FFF2-40B4-BE49-F238E27FC236}">
                <a16:creationId xmlns:a16="http://schemas.microsoft.com/office/drawing/2014/main" id="{0DD93663-4538-0EAA-2FDD-7C5A3B4C6650}"/>
              </a:ext>
            </a:extLst>
          </p:cNvPr>
          <p:cNvSpPr/>
          <p:nvPr/>
        </p:nvSpPr>
        <p:spPr>
          <a:xfrm>
            <a:off x="7185504" y="5151784"/>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IR3</a:t>
            </a:r>
            <a:endParaRPr kumimoji="1" lang="ja-JP" altLang="en-US" b="1" dirty="0">
              <a:latin typeface="Calibri" panose="020F0502020204030204" pitchFamily="34" charset="0"/>
              <a:cs typeface="Calibri" panose="020F0502020204030204" pitchFamily="34" charset="0"/>
            </a:endParaRPr>
          </a:p>
        </p:txBody>
      </p:sp>
      <p:sp>
        <p:nvSpPr>
          <p:cNvPr id="13" name="正方形/長方形 12">
            <a:extLst>
              <a:ext uri="{FF2B5EF4-FFF2-40B4-BE49-F238E27FC236}">
                <a16:creationId xmlns:a16="http://schemas.microsoft.com/office/drawing/2014/main" id="{BAC56BE2-ECD5-5EBE-D82C-FD39F730C024}"/>
              </a:ext>
            </a:extLst>
          </p:cNvPr>
          <p:cNvSpPr/>
          <p:nvPr/>
        </p:nvSpPr>
        <p:spPr>
          <a:xfrm>
            <a:off x="7185504" y="5724948"/>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Re-assembly</a:t>
            </a:r>
            <a:endParaRPr kumimoji="1" lang="ja-JP" altLang="en-US" b="1" dirty="0">
              <a:latin typeface="Calibri" panose="020F0502020204030204" pitchFamily="34" charset="0"/>
              <a:cs typeface="Calibri" panose="020F0502020204030204" pitchFamily="34" charset="0"/>
            </a:endParaRPr>
          </a:p>
        </p:txBody>
      </p:sp>
      <p:sp>
        <p:nvSpPr>
          <p:cNvPr id="14" name="正方形/長方形 13">
            <a:extLst>
              <a:ext uri="{FF2B5EF4-FFF2-40B4-BE49-F238E27FC236}">
                <a16:creationId xmlns:a16="http://schemas.microsoft.com/office/drawing/2014/main" id="{2C1711F5-7087-147D-F8B3-19CFDC054562}"/>
              </a:ext>
            </a:extLst>
          </p:cNvPr>
          <p:cNvSpPr/>
          <p:nvPr/>
        </p:nvSpPr>
        <p:spPr>
          <a:xfrm>
            <a:off x="8736509" y="5151784"/>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IR4</a:t>
            </a:r>
            <a:endParaRPr kumimoji="1" lang="ja-JP" altLang="en-US" b="1" dirty="0">
              <a:latin typeface="Calibri" panose="020F0502020204030204" pitchFamily="34" charset="0"/>
              <a:cs typeface="Calibri" panose="020F0502020204030204" pitchFamily="34" charset="0"/>
            </a:endParaRPr>
          </a:p>
        </p:txBody>
      </p:sp>
      <p:sp>
        <p:nvSpPr>
          <p:cNvPr id="15" name="正方形/長方形 14">
            <a:extLst>
              <a:ext uri="{FF2B5EF4-FFF2-40B4-BE49-F238E27FC236}">
                <a16:creationId xmlns:a16="http://schemas.microsoft.com/office/drawing/2014/main" id="{772E1115-FEF7-B8B4-A7E2-8E0E9B44AD7E}"/>
              </a:ext>
            </a:extLst>
          </p:cNvPr>
          <p:cNvSpPr/>
          <p:nvPr/>
        </p:nvSpPr>
        <p:spPr>
          <a:xfrm>
            <a:off x="8736509" y="5725967"/>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sp>
        <p:nvSpPr>
          <p:cNvPr id="17" name="正方形/長方形 16">
            <a:extLst>
              <a:ext uri="{FF2B5EF4-FFF2-40B4-BE49-F238E27FC236}">
                <a16:creationId xmlns:a16="http://schemas.microsoft.com/office/drawing/2014/main" id="{B9153514-EE73-4FFC-A108-31D8BD06B997}"/>
              </a:ext>
            </a:extLst>
          </p:cNvPr>
          <p:cNvSpPr/>
          <p:nvPr/>
        </p:nvSpPr>
        <p:spPr>
          <a:xfrm>
            <a:off x="10287514" y="5708751"/>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cxnSp>
        <p:nvCxnSpPr>
          <p:cNvPr id="19" name="直線矢印コネクタ 18">
            <a:extLst>
              <a:ext uri="{FF2B5EF4-FFF2-40B4-BE49-F238E27FC236}">
                <a16:creationId xmlns:a16="http://schemas.microsoft.com/office/drawing/2014/main" id="{F7761DBA-9DFD-C726-5FB7-1DAB46F97E4B}"/>
              </a:ext>
            </a:extLst>
          </p:cNvPr>
          <p:cNvCxnSpPr/>
          <p:nvPr/>
        </p:nvCxnSpPr>
        <p:spPr>
          <a:xfrm>
            <a:off x="3936521" y="5047936"/>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FA155DA-C07C-75BE-8E6F-F43B6802D901}"/>
              </a:ext>
            </a:extLst>
          </p:cNvPr>
          <p:cNvCxnSpPr/>
          <p:nvPr/>
        </p:nvCxnSpPr>
        <p:spPr>
          <a:xfrm>
            <a:off x="5487526" y="5621100"/>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882C1B04-F1C1-D6DC-4E88-3A09CEE5EDC6}"/>
              </a:ext>
            </a:extLst>
          </p:cNvPr>
          <p:cNvCxnSpPr/>
          <p:nvPr/>
        </p:nvCxnSpPr>
        <p:spPr>
          <a:xfrm>
            <a:off x="8600294" y="5616058"/>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B7CD4FB-7725-4618-E179-8C6EC93E62BA}"/>
              </a:ext>
            </a:extLst>
          </p:cNvPr>
          <p:cNvCxnSpPr>
            <a:cxnSpLocks/>
          </p:cNvCxnSpPr>
          <p:nvPr/>
        </p:nvCxnSpPr>
        <p:spPr>
          <a:xfrm flipV="1">
            <a:off x="7060047" y="5612999"/>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40C6258B-1967-59BE-236C-272FDE8310CA}"/>
              </a:ext>
            </a:extLst>
          </p:cNvPr>
          <p:cNvCxnSpPr/>
          <p:nvPr/>
        </p:nvCxnSpPr>
        <p:spPr>
          <a:xfrm>
            <a:off x="5493984" y="5038384"/>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C9B0CE9-E970-8C17-71AA-75FC28CBAFE6}"/>
              </a:ext>
            </a:extLst>
          </p:cNvPr>
          <p:cNvCxnSpPr/>
          <p:nvPr/>
        </p:nvCxnSpPr>
        <p:spPr>
          <a:xfrm>
            <a:off x="7044989" y="5611548"/>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BAB7A55-0D08-A26C-AF76-A0E010641C29}"/>
              </a:ext>
            </a:extLst>
          </p:cNvPr>
          <p:cNvCxnSpPr/>
          <p:nvPr/>
        </p:nvCxnSpPr>
        <p:spPr>
          <a:xfrm>
            <a:off x="10157757" y="5606506"/>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B1C81EF-E012-7540-2CE4-217597A3F047}"/>
              </a:ext>
            </a:extLst>
          </p:cNvPr>
          <p:cNvCxnSpPr>
            <a:cxnSpLocks/>
          </p:cNvCxnSpPr>
          <p:nvPr/>
        </p:nvCxnSpPr>
        <p:spPr>
          <a:xfrm flipV="1">
            <a:off x="8617510" y="5603447"/>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0DBCBF9A-9E9F-BC2E-E3E0-8F12B4B18532}"/>
              </a:ext>
            </a:extLst>
          </p:cNvPr>
          <p:cNvSpPr txBox="1"/>
          <p:nvPr/>
        </p:nvSpPr>
        <p:spPr>
          <a:xfrm>
            <a:off x="999278" y="4661481"/>
            <a:ext cx="1147750"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Cold work</a:t>
            </a:r>
            <a:endParaRPr kumimoji="1" lang="ja-JP" altLang="en-US" b="1" dirty="0">
              <a:latin typeface="Calibri" panose="020F0502020204030204" pitchFamily="34" charset="0"/>
              <a:cs typeface="Calibri" panose="020F0502020204030204" pitchFamily="34" charset="0"/>
            </a:endParaRPr>
          </a:p>
        </p:txBody>
      </p:sp>
      <p:sp>
        <p:nvSpPr>
          <p:cNvPr id="32" name="テキスト ボックス 31">
            <a:extLst>
              <a:ext uri="{FF2B5EF4-FFF2-40B4-BE49-F238E27FC236}">
                <a16:creationId xmlns:a16="http://schemas.microsoft.com/office/drawing/2014/main" id="{F22DC521-96E2-72D7-202C-BBE43C1A9BA1}"/>
              </a:ext>
            </a:extLst>
          </p:cNvPr>
          <p:cNvSpPr txBox="1"/>
          <p:nvPr/>
        </p:nvSpPr>
        <p:spPr>
          <a:xfrm>
            <a:off x="1004457" y="5212105"/>
            <a:ext cx="1192186"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Irradiation</a:t>
            </a:r>
            <a:endParaRPr kumimoji="1" lang="ja-JP" altLang="en-US" b="1" dirty="0">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66179772-5386-C350-C458-EF8695EAA6D1}"/>
              </a:ext>
            </a:extLst>
          </p:cNvPr>
          <p:cNvSpPr txBox="1"/>
          <p:nvPr/>
        </p:nvSpPr>
        <p:spPr>
          <a:xfrm>
            <a:off x="999278" y="5762730"/>
            <a:ext cx="1466748"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Hot-cell work</a:t>
            </a:r>
            <a:endParaRPr kumimoji="1" lang="ja-JP" altLang="en-US" b="1" dirty="0">
              <a:latin typeface="Calibri" panose="020F0502020204030204" pitchFamily="34" charset="0"/>
              <a:cs typeface="Calibri" panose="020F0502020204030204" pitchFamily="34" charset="0"/>
            </a:endParaRPr>
          </a:p>
        </p:txBody>
      </p:sp>
      <p:sp>
        <p:nvSpPr>
          <p:cNvPr id="34" name="正方形/長方形 33">
            <a:extLst>
              <a:ext uri="{FF2B5EF4-FFF2-40B4-BE49-F238E27FC236}">
                <a16:creationId xmlns:a16="http://schemas.microsoft.com/office/drawing/2014/main" id="{FFB2BE48-8D2C-7CA7-975E-CD5F8BEC7C1B}"/>
              </a:ext>
            </a:extLst>
          </p:cNvPr>
          <p:cNvSpPr/>
          <p:nvPr/>
        </p:nvSpPr>
        <p:spPr>
          <a:xfrm>
            <a:off x="2532489" y="2657726"/>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35" name="正方形/長方形 34">
            <a:extLst>
              <a:ext uri="{FF2B5EF4-FFF2-40B4-BE49-F238E27FC236}">
                <a16:creationId xmlns:a16="http://schemas.microsoft.com/office/drawing/2014/main" id="{E7B3A249-0C32-EC02-3DF4-F3F9BC291671}"/>
              </a:ext>
            </a:extLst>
          </p:cNvPr>
          <p:cNvSpPr/>
          <p:nvPr/>
        </p:nvSpPr>
        <p:spPr>
          <a:xfrm>
            <a:off x="4083494" y="3193574"/>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IR1</a:t>
            </a:r>
            <a:endParaRPr kumimoji="1" lang="ja-JP" altLang="en-US" b="1" dirty="0">
              <a:latin typeface="Calibri" panose="020F0502020204030204" pitchFamily="34" charset="0"/>
              <a:cs typeface="Calibri" panose="020F0502020204030204" pitchFamily="34" charset="0"/>
            </a:endParaRPr>
          </a:p>
        </p:txBody>
      </p:sp>
      <p:sp>
        <p:nvSpPr>
          <p:cNvPr id="36" name="正方形/長方形 35">
            <a:extLst>
              <a:ext uri="{FF2B5EF4-FFF2-40B4-BE49-F238E27FC236}">
                <a16:creationId xmlns:a16="http://schemas.microsoft.com/office/drawing/2014/main" id="{392D607E-7A5B-4B5F-47B3-EDAB024E08CB}"/>
              </a:ext>
            </a:extLst>
          </p:cNvPr>
          <p:cNvSpPr/>
          <p:nvPr/>
        </p:nvSpPr>
        <p:spPr>
          <a:xfrm>
            <a:off x="5634499" y="3778952"/>
            <a:ext cx="1404032" cy="432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sp>
        <p:nvSpPr>
          <p:cNvPr id="37" name="正方形/長方形 36">
            <a:extLst>
              <a:ext uri="{FF2B5EF4-FFF2-40B4-BE49-F238E27FC236}">
                <a16:creationId xmlns:a16="http://schemas.microsoft.com/office/drawing/2014/main" id="{B7A16E4B-5068-21E5-4BE4-60570FA1BD20}"/>
              </a:ext>
            </a:extLst>
          </p:cNvPr>
          <p:cNvSpPr/>
          <p:nvPr/>
        </p:nvSpPr>
        <p:spPr>
          <a:xfrm>
            <a:off x="5634499" y="3193574"/>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IR2</a:t>
            </a:r>
            <a:endParaRPr kumimoji="1" lang="ja-JP" altLang="en-US" b="1" dirty="0">
              <a:latin typeface="Calibri" panose="020F0502020204030204" pitchFamily="34" charset="0"/>
              <a:cs typeface="Calibri" panose="020F0502020204030204" pitchFamily="34" charset="0"/>
            </a:endParaRPr>
          </a:p>
        </p:txBody>
      </p:sp>
      <p:sp>
        <p:nvSpPr>
          <p:cNvPr id="38" name="正方形/長方形 37">
            <a:extLst>
              <a:ext uri="{FF2B5EF4-FFF2-40B4-BE49-F238E27FC236}">
                <a16:creationId xmlns:a16="http://schemas.microsoft.com/office/drawing/2014/main" id="{10768FA2-0A71-43D6-C947-8C47B03154AB}"/>
              </a:ext>
            </a:extLst>
          </p:cNvPr>
          <p:cNvSpPr/>
          <p:nvPr/>
        </p:nvSpPr>
        <p:spPr>
          <a:xfrm>
            <a:off x="4083494" y="2645512"/>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40" name="正方形/長方形 39">
            <a:extLst>
              <a:ext uri="{FF2B5EF4-FFF2-40B4-BE49-F238E27FC236}">
                <a16:creationId xmlns:a16="http://schemas.microsoft.com/office/drawing/2014/main" id="{B32C708C-E5C8-FA7F-1298-6B1F5B93BA1F}"/>
              </a:ext>
            </a:extLst>
          </p:cNvPr>
          <p:cNvSpPr/>
          <p:nvPr/>
        </p:nvSpPr>
        <p:spPr>
          <a:xfrm>
            <a:off x="7185504" y="3766738"/>
            <a:ext cx="140403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cxnSp>
        <p:nvCxnSpPr>
          <p:cNvPr id="44" name="直線矢印コネクタ 43">
            <a:extLst>
              <a:ext uri="{FF2B5EF4-FFF2-40B4-BE49-F238E27FC236}">
                <a16:creationId xmlns:a16="http://schemas.microsoft.com/office/drawing/2014/main" id="{0ED7728B-C2AE-FF3A-6326-DA0C30FC8929}"/>
              </a:ext>
            </a:extLst>
          </p:cNvPr>
          <p:cNvCxnSpPr/>
          <p:nvPr/>
        </p:nvCxnSpPr>
        <p:spPr>
          <a:xfrm>
            <a:off x="3936521" y="3089726"/>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ABA51D80-6E03-E9D2-8C41-41078C7EDB05}"/>
              </a:ext>
            </a:extLst>
          </p:cNvPr>
          <p:cNvCxnSpPr/>
          <p:nvPr/>
        </p:nvCxnSpPr>
        <p:spPr>
          <a:xfrm>
            <a:off x="5487526" y="3662890"/>
            <a:ext cx="146973" cy="1038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B28A568-A5CA-7865-4FE6-ADC114111722}"/>
              </a:ext>
            </a:extLst>
          </p:cNvPr>
          <p:cNvCxnSpPr/>
          <p:nvPr/>
        </p:nvCxnSpPr>
        <p:spPr>
          <a:xfrm>
            <a:off x="5493984" y="3080174"/>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EC77C53E-963C-09B6-A25F-674CF9456FAD}"/>
              </a:ext>
            </a:extLst>
          </p:cNvPr>
          <p:cNvCxnSpPr/>
          <p:nvPr/>
        </p:nvCxnSpPr>
        <p:spPr>
          <a:xfrm>
            <a:off x="7044989" y="3653338"/>
            <a:ext cx="146973" cy="103848"/>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73010DDB-1765-B53D-C3E5-45B4AA72E67D}"/>
              </a:ext>
            </a:extLst>
          </p:cNvPr>
          <p:cNvSpPr txBox="1"/>
          <p:nvPr/>
        </p:nvSpPr>
        <p:spPr>
          <a:xfrm>
            <a:off x="999278" y="2703271"/>
            <a:ext cx="1147750"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Cold work</a:t>
            </a:r>
            <a:endParaRPr kumimoji="1" lang="ja-JP" altLang="en-US" b="1" dirty="0">
              <a:latin typeface="Calibri" panose="020F0502020204030204" pitchFamily="34" charset="0"/>
              <a:cs typeface="Calibri" panose="020F0502020204030204" pitchFamily="34" charset="0"/>
            </a:endParaRPr>
          </a:p>
        </p:txBody>
      </p:sp>
      <p:sp>
        <p:nvSpPr>
          <p:cNvPr id="53" name="テキスト ボックス 52">
            <a:extLst>
              <a:ext uri="{FF2B5EF4-FFF2-40B4-BE49-F238E27FC236}">
                <a16:creationId xmlns:a16="http://schemas.microsoft.com/office/drawing/2014/main" id="{D84E9A33-9EFF-8363-A8DF-74528D513ACB}"/>
              </a:ext>
            </a:extLst>
          </p:cNvPr>
          <p:cNvSpPr txBox="1"/>
          <p:nvPr/>
        </p:nvSpPr>
        <p:spPr>
          <a:xfrm>
            <a:off x="1004457" y="3253895"/>
            <a:ext cx="1192186"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Irradiation</a:t>
            </a:r>
            <a:endParaRPr kumimoji="1" lang="ja-JP" altLang="en-US" b="1" dirty="0">
              <a:latin typeface="Calibri" panose="020F0502020204030204" pitchFamily="34" charset="0"/>
              <a:cs typeface="Calibri" panose="020F0502020204030204" pitchFamily="34" charset="0"/>
            </a:endParaRPr>
          </a:p>
        </p:txBody>
      </p:sp>
      <p:sp>
        <p:nvSpPr>
          <p:cNvPr id="54" name="テキスト ボックス 53">
            <a:extLst>
              <a:ext uri="{FF2B5EF4-FFF2-40B4-BE49-F238E27FC236}">
                <a16:creationId xmlns:a16="http://schemas.microsoft.com/office/drawing/2014/main" id="{02B05FF0-ADAB-C52D-3A43-8B3272BF345B}"/>
              </a:ext>
            </a:extLst>
          </p:cNvPr>
          <p:cNvSpPr txBox="1"/>
          <p:nvPr/>
        </p:nvSpPr>
        <p:spPr>
          <a:xfrm>
            <a:off x="999278" y="3804520"/>
            <a:ext cx="1466748" cy="369332"/>
          </a:xfrm>
          <a:prstGeom prst="rect">
            <a:avLst/>
          </a:prstGeom>
          <a:noFill/>
        </p:spPr>
        <p:txBody>
          <a:bodyPr wrap="none" rtlCol="0">
            <a:spAutoFit/>
          </a:bodyPr>
          <a:lstStyle/>
          <a:p>
            <a:r>
              <a:rPr kumimoji="1" lang="en-US" altLang="ja-JP" b="1" dirty="0">
                <a:latin typeface="Calibri" panose="020F0502020204030204" pitchFamily="34" charset="0"/>
                <a:cs typeface="Calibri" panose="020F0502020204030204" pitchFamily="34" charset="0"/>
              </a:rPr>
              <a:t>Hot-cell work</a:t>
            </a:r>
            <a:endParaRPr kumimoji="1" lang="ja-JP" altLang="en-US" b="1" dirty="0">
              <a:latin typeface="Calibri" panose="020F0502020204030204" pitchFamily="34" charset="0"/>
              <a:cs typeface="Calibri" panose="020F0502020204030204" pitchFamily="34" charset="0"/>
            </a:endParaRPr>
          </a:p>
        </p:txBody>
      </p:sp>
      <p:sp>
        <p:nvSpPr>
          <p:cNvPr id="55" name="テキスト ボックス 54">
            <a:extLst>
              <a:ext uri="{FF2B5EF4-FFF2-40B4-BE49-F238E27FC236}">
                <a16:creationId xmlns:a16="http://schemas.microsoft.com/office/drawing/2014/main" id="{86BE8882-15AC-60ED-411B-1DB65D204414}"/>
              </a:ext>
            </a:extLst>
          </p:cNvPr>
          <p:cNvSpPr txBox="1"/>
          <p:nvPr/>
        </p:nvSpPr>
        <p:spPr>
          <a:xfrm>
            <a:off x="357020" y="2344971"/>
            <a:ext cx="1964769" cy="369332"/>
          </a:xfrm>
          <a:prstGeom prst="rect">
            <a:avLst/>
          </a:prstGeom>
          <a:noFill/>
        </p:spPr>
        <p:txBody>
          <a:bodyPr wrap="none" rtlCol="0">
            <a:spAutoFit/>
          </a:bodyPr>
          <a:lstStyle/>
          <a:p>
            <a:r>
              <a:rPr kumimoji="1" lang="en-US" altLang="ja-JP" b="1" dirty="0">
                <a:highlight>
                  <a:srgbClr val="FFFF00"/>
                </a:highlight>
                <a:latin typeface="Calibri" panose="020F0502020204030204" pitchFamily="34" charset="0"/>
                <a:cs typeface="Calibri" panose="020F0502020204030204" pitchFamily="34" charset="0"/>
              </a:rPr>
              <a:t>General procedure</a:t>
            </a:r>
            <a:endParaRPr kumimoji="1" lang="ja-JP" altLang="en-US" b="1" dirty="0">
              <a:highlight>
                <a:srgbClr val="FFFF00"/>
              </a:highlight>
              <a:latin typeface="Calibri" panose="020F0502020204030204" pitchFamily="34" charset="0"/>
              <a:cs typeface="Calibri" panose="020F0502020204030204" pitchFamily="34" charset="0"/>
            </a:endParaRPr>
          </a:p>
        </p:txBody>
      </p:sp>
      <p:sp>
        <p:nvSpPr>
          <p:cNvPr id="56" name="テキスト ボックス 55">
            <a:extLst>
              <a:ext uri="{FF2B5EF4-FFF2-40B4-BE49-F238E27FC236}">
                <a16:creationId xmlns:a16="http://schemas.microsoft.com/office/drawing/2014/main" id="{59BD4BED-23FA-D16B-4049-5FB080EB715B}"/>
              </a:ext>
            </a:extLst>
          </p:cNvPr>
          <p:cNvSpPr txBox="1"/>
          <p:nvPr/>
        </p:nvSpPr>
        <p:spPr>
          <a:xfrm>
            <a:off x="357020" y="4345162"/>
            <a:ext cx="2163606" cy="369332"/>
          </a:xfrm>
          <a:prstGeom prst="rect">
            <a:avLst/>
          </a:prstGeom>
          <a:noFill/>
        </p:spPr>
        <p:txBody>
          <a:bodyPr wrap="none" rtlCol="0">
            <a:spAutoFit/>
          </a:bodyPr>
          <a:lstStyle/>
          <a:p>
            <a:r>
              <a:rPr kumimoji="1" lang="en-US" altLang="ja-JP" b="1" dirty="0">
                <a:highlight>
                  <a:srgbClr val="FFFF00"/>
                </a:highlight>
                <a:latin typeface="Calibri" panose="020F0502020204030204" pitchFamily="34" charset="0"/>
                <a:cs typeface="Calibri" panose="020F0502020204030204" pitchFamily="34" charset="0"/>
              </a:rPr>
              <a:t>Reloading procedure</a:t>
            </a:r>
            <a:endParaRPr kumimoji="1" lang="ja-JP" altLang="en-US" b="1" dirty="0">
              <a:highlight>
                <a:srgbClr val="FFFF00"/>
              </a:highlight>
              <a:latin typeface="Calibri" panose="020F0502020204030204" pitchFamily="34" charset="0"/>
              <a:cs typeface="Calibri" panose="020F0502020204030204" pitchFamily="34" charset="0"/>
            </a:endParaRPr>
          </a:p>
        </p:txBody>
      </p:sp>
      <p:sp>
        <p:nvSpPr>
          <p:cNvPr id="60" name="正方形/長方形 59">
            <a:extLst>
              <a:ext uri="{FF2B5EF4-FFF2-40B4-BE49-F238E27FC236}">
                <a16:creationId xmlns:a16="http://schemas.microsoft.com/office/drawing/2014/main" id="{A65BAB0F-712C-0DE9-4F1D-D31D132991C7}"/>
              </a:ext>
            </a:extLst>
          </p:cNvPr>
          <p:cNvSpPr/>
          <p:nvPr/>
        </p:nvSpPr>
        <p:spPr>
          <a:xfrm>
            <a:off x="5634499" y="2648174"/>
            <a:ext cx="1404032" cy="43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61" name="正方形/長方形 60">
            <a:extLst>
              <a:ext uri="{FF2B5EF4-FFF2-40B4-BE49-F238E27FC236}">
                <a16:creationId xmlns:a16="http://schemas.microsoft.com/office/drawing/2014/main" id="{E48A6D85-D0F8-E05C-701D-0B3ACAA2010E}"/>
              </a:ext>
            </a:extLst>
          </p:cNvPr>
          <p:cNvSpPr/>
          <p:nvPr/>
        </p:nvSpPr>
        <p:spPr>
          <a:xfrm>
            <a:off x="7185504" y="3184022"/>
            <a:ext cx="1404032" cy="43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IR3</a:t>
            </a:r>
            <a:endParaRPr kumimoji="1" lang="ja-JP" altLang="en-US" b="1" dirty="0">
              <a:latin typeface="Calibri" panose="020F0502020204030204" pitchFamily="34" charset="0"/>
              <a:cs typeface="Calibri" panose="020F0502020204030204" pitchFamily="34" charset="0"/>
            </a:endParaRPr>
          </a:p>
        </p:txBody>
      </p:sp>
      <p:sp>
        <p:nvSpPr>
          <p:cNvPr id="62" name="正方形/長方形 61">
            <a:extLst>
              <a:ext uri="{FF2B5EF4-FFF2-40B4-BE49-F238E27FC236}">
                <a16:creationId xmlns:a16="http://schemas.microsoft.com/office/drawing/2014/main" id="{D21D64CC-9B23-4233-A4B7-857BE1C6D4AA}"/>
              </a:ext>
            </a:extLst>
          </p:cNvPr>
          <p:cNvSpPr/>
          <p:nvPr/>
        </p:nvSpPr>
        <p:spPr>
          <a:xfrm>
            <a:off x="8736509" y="3769400"/>
            <a:ext cx="1404032" cy="432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cxnSp>
        <p:nvCxnSpPr>
          <p:cNvPr id="63" name="直線矢印コネクタ 62">
            <a:extLst>
              <a:ext uri="{FF2B5EF4-FFF2-40B4-BE49-F238E27FC236}">
                <a16:creationId xmlns:a16="http://schemas.microsoft.com/office/drawing/2014/main" id="{299B517C-429E-56DB-BDF6-BC9AC5693B65}"/>
              </a:ext>
            </a:extLst>
          </p:cNvPr>
          <p:cNvCxnSpPr/>
          <p:nvPr/>
        </p:nvCxnSpPr>
        <p:spPr>
          <a:xfrm>
            <a:off x="7038531" y="3080174"/>
            <a:ext cx="146973" cy="1038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780BD60E-B594-3E71-7A27-A3CBE7D5E64C}"/>
              </a:ext>
            </a:extLst>
          </p:cNvPr>
          <p:cNvCxnSpPr/>
          <p:nvPr/>
        </p:nvCxnSpPr>
        <p:spPr>
          <a:xfrm>
            <a:off x="8589536" y="3653338"/>
            <a:ext cx="146973" cy="103848"/>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32596CDA-D6F8-7699-9511-CAE313BE15C6}"/>
              </a:ext>
            </a:extLst>
          </p:cNvPr>
          <p:cNvSpPr/>
          <p:nvPr/>
        </p:nvSpPr>
        <p:spPr>
          <a:xfrm>
            <a:off x="7185504" y="2648902"/>
            <a:ext cx="1404032" cy="432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Calibri" panose="020F0502020204030204" pitchFamily="34" charset="0"/>
                <a:cs typeface="Calibri" panose="020F0502020204030204" pitchFamily="34" charset="0"/>
              </a:rPr>
              <a:t>Assembly</a:t>
            </a:r>
            <a:endParaRPr kumimoji="1" lang="ja-JP" altLang="en-US" b="1" dirty="0">
              <a:latin typeface="Calibri" panose="020F0502020204030204" pitchFamily="34" charset="0"/>
              <a:cs typeface="Calibri" panose="020F0502020204030204" pitchFamily="34" charset="0"/>
            </a:endParaRPr>
          </a:p>
        </p:txBody>
      </p:sp>
      <p:sp>
        <p:nvSpPr>
          <p:cNvPr id="66" name="正方形/長方形 65">
            <a:extLst>
              <a:ext uri="{FF2B5EF4-FFF2-40B4-BE49-F238E27FC236}">
                <a16:creationId xmlns:a16="http://schemas.microsoft.com/office/drawing/2014/main" id="{CD1A1F34-20F1-2E69-1C4C-C42C0899BF5D}"/>
              </a:ext>
            </a:extLst>
          </p:cNvPr>
          <p:cNvSpPr/>
          <p:nvPr/>
        </p:nvSpPr>
        <p:spPr>
          <a:xfrm>
            <a:off x="8736509" y="3184750"/>
            <a:ext cx="1404032" cy="432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IR4</a:t>
            </a:r>
            <a:endParaRPr kumimoji="1" lang="ja-JP" altLang="en-US" b="1" dirty="0">
              <a:latin typeface="Calibri" panose="020F0502020204030204" pitchFamily="34" charset="0"/>
              <a:cs typeface="Calibri" panose="020F0502020204030204" pitchFamily="34" charset="0"/>
            </a:endParaRPr>
          </a:p>
        </p:txBody>
      </p:sp>
      <p:sp>
        <p:nvSpPr>
          <p:cNvPr id="67" name="正方形/長方形 66">
            <a:extLst>
              <a:ext uri="{FF2B5EF4-FFF2-40B4-BE49-F238E27FC236}">
                <a16:creationId xmlns:a16="http://schemas.microsoft.com/office/drawing/2014/main" id="{BA506A50-2E32-B9B6-3CBA-EA47D9F41133}"/>
              </a:ext>
            </a:extLst>
          </p:cNvPr>
          <p:cNvSpPr/>
          <p:nvPr/>
        </p:nvSpPr>
        <p:spPr>
          <a:xfrm>
            <a:off x="10287514" y="3770128"/>
            <a:ext cx="1404032" cy="432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Calibri" panose="020F0502020204030204" pitchFamily="34" charset="0"/>
                <a:cs typeface="Calibri" panose="020F0502020204030204" pitchFamily="34" charset="0"/>
              </a:rPr>
              <a:t>Disassembly</a:t>
            </a:r>
            <a:endParaRPr kumimoji="1" lang="ja-JP" altLang="en-US" b="1" dirty="0">
              <a:latin typeface="Calibri" panose="020F0502020204030204" pitchFamily="34" charset="0"/>
              <a:cs typeface="Calibri" panose="020F0502020204030204" pitchFamily="34" charset="0"/>
            </a:endParaRPr>
          </a:p>
        </p:txBody>
      </p:sp>
      <p:cxnSp>
        <p:nvCxnSpPr>
          <p:cNvPr id="68" name="直線矢印コネクタ 67">
            <a:extLst>
              <a:ext uri="{FF2B5EF4-FFF2-40B4-BE49-F238E27FC236}">
                <a16:creationId xmlns:a16="http://schemas.microsoft.com/office/drawing/2014/main" id="{DFE80445-CF2A-A47C-010D-851D0AB52B4E}"/>
              </a:ext>
            </a:extLst>
          </p:cNvPr>
          <p:cNvCxnSpPr/>
          <p:nvPr/>
        </p:nvCxnSpPr>
        <p:spPr>
          <a:xfrm>
            <a:off x="8589536" y="3080902"/>
            <a:ext cx="146973" cy="103848"/>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453327F3-D039-6712-0402-8969ECC2A1B6}"/>
              </a:ext>
            </a:extLst>
          </p:cNvPr>
          <p:cNvCxnSpPr/>
          <p:nvPr/>
        </p:nvCxnSpPr>
        <p:spPr>
          <a:xfrm>
            <a:off x="10140541" y="3654066"/>
            <a:ext cx="146973" cy="103848"/>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par>
                                <p:cTn id="23" presetID="14" presetClass="entr" presetSubtype="1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par>
                                <p:cTn id="26" presetID="14" presetClass="entr" presetSubtype="1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randombar(horizontal)">
                                      <p:cBhvr>
                                        <p:cTn id="28" dur="500"/>
                                        <p:tgtEl>
                                          <p:spTgt spid="45"/>
                                        </p:tgtEl>
                                      </p:cBhvr>
                                    </p:animEffect>
                                  </p:childTnLst>
                                </p:cTn>
                              </p:par>
                              <p:par>
                                <p:cTn id="29" presetID="14" presetClass="entr" presetSubtype="1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randombar(horizontal)">
                                      <p:cBhvr>
                                        <p:cTn id="31" dur="500"/>
                                        <p:tgtEl>
                                          <p:spTgt spid="48"/>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randombar(horizontal)">
                                      <p:cBhvr>
                                        <p:cTn id="40" dur="500"/>
                                        <p:tgtEl>
                                          <p:spTgt spid="5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randombar(horizontal)">
                                      <p:cBhvr>
                                        <p:cTn id="46" dur="500"/>
                                        <p:tgtEl>
                                          <p:spTgt spid="5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randombar(horizontal)">
                                      <p:cBhvr>
                                        <p:cTn id="49" dur="500"/>
                                        <p:tgtEl>
                                          <p:spTgt spid="6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500"/>
                                        <p:tgtEl>
                                          <p:spTgt spid="6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randombar(horizontal)">
                                      <p:cBhvr>
                                        <p:cTn id="55" dur="500"/>
                                        <p:tgtEl>
                                          <p:spTgt spid="62"/>
                                        </p:tgtEl>
                                      </p:cBhvr>
                                    </p:animEffect>
                                  </p:childTnLst>
                                </p:cTn>
                              </p:par>
                              <p:par>
                                <p:cTn id="56" presetID="14" presetClass="entr" presetSubtype="1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randombar(horizontal)">
                                      <p:cBhvr>
                                        <p:cTn id="58" dur="500"/>
                                        <p:tgtEl>
                                          <p:spTgt spid="63"/>
                                        </p:tgtEl>
                                      </p:cBhvr>
                                    </p:animEffect>
                                  </p:childTnLst>
                                </p:cTn>
                              </p:par>
                              <p:par>
                                <p:cTn id="59" presetID="14" presetClass="entr" presetSubtype="1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randombar(horizontal)">
                                      <p:cBhvr>
                                        <p:cTn id="61" dur="500"/>
                                        <p:tgtEl>
                                          <p:spTgt spid="6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randombar(horizontal)">
                                      <p:cBhvr>
                                        <p:cTn id="64" dur="500"/>
                                        <p:tgtEl>
                                          <p:spTgt spid="6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randombar(horizontal)">
                                      <p:cBhvr>
                                        <p:cTn id="67" dur="500"/>
                                        <p:tgtEl>
                                          <p:spTgt spid="6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randombar(horizontal)">
                                      <p:cBhvr>
                                        <p:cTn id="70" dur="500"/>
                                        <p:tgtEl>
                                          <p:spTgt spid="67"/>
                                        </p:tgtEl>
                                      </p:cBhvr>
                                    </p:animEffect>
                                  </p:childTnLst>
                                </p:cTn>
                              </p:par>
                              <p:par>
                                <p:cTn id="71" presetID="14" presetClass="entr" presetSubtype="1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randombar(horizontal)">
                                      <p:cBhvr>
                                        <p:cTn id="73" dur="500"/>
                                        <p:tgtEl>
                                          <p:spTgt spid="68"/>
                                        </p:tgtEl>
                                      </p:cBhvr>
                                    </p:animEffect>
                                  </p:childTnLst>
                                </p:cTn>
                              </p:par>
                              <p:par>
                                <p:cTn id="74" presetID="14" presetClass="entr" presetSubtype="1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randombar(horizontal)">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randombar(horizontal)">
                                      <p:cBhvr>
                                        <p:cTn id="81" dur="500"/>
                                        <p:tgtEl>
                                          <p:spTgt spid="4"/>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randombar(horizontal)">
                                      <p:cBhvr>
                                        <p:cTn id="84" dur="500"/>
                                        <p:tgtEl>
                                          <p:spTgt spid="5"/>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randombar(horizontal)">
                                      <p:cBhvr>
                                        <p:cTn id="87" dur="500"/>
                                        <p:tgtEl>
                                          <p:spTgt spid="9"/>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randombar(horizontal)">
                                      <p:cBhvr>
                                        <p:cTn id="90" dur="500"/>
                                        <p:tgtEl>
                                          <p:spTgt spid="10"/>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randombar(horizontal)">
                                      <p:cBhvr>
                                        <p:cTn id="93" dur="500"/>
                                        <p:tgtEl>
                                          <p:spTgt spid="1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randombar(horizontal)">
                                      <p:cBhvr>
                                        <p:cTn id="96" dur="500"/>
                                        <p:tgtEl>
                                          <p:spTgt spid="12"/>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randombar(horizontal)">
                                      <p:cBhvr>
                                        <p:cTn id="99" dur="500"/>
                                        <p:tgtEl>
                                          <p:spTgt spid="1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randombar(horizontal)">
                                      <p:cBhvr>
                                        <p:cTn id="102" dur="500"/>
                                        <p:tgtEl>
                                          <p:spTgt spid="1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randombar(horizontal)">
                                      <p:cBhvr>
                                        <p:cTn id="105" dur="500"/>
                                        <p:tgtEl>
                                          <p:spTgt spid="1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randombar(horizontal)">
                                      <p:cBhvr>
                                        <p:cTn id="108" dur="500"/>
                                        <p:tgtEl>
                                          <p:spTgt spid="17"/>
                                        </p:tgtEl>
                                      </p:cBhvr>
                                    </p:animEffect>
                                  </p:childTnLst>
                                </p:cTn>
                              </p:par>
                              <p:par>
                                <p:cTn id="109" presetID="14" presetClass="entr" presetSubtype="10" fill="hold"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randombar(horizontal)">
                                      <p:cBhvr>
                                        <p:cTn id="111" dur="500"/>
                                        <p:tgtEl>
                                          <p:spTgt spid="19"/>
                                        </p:tgtEl>
                                      </p:cBhvr>
                                    </p:animEffect>
                                  </p:childTnLst>
                                </p:cTn>
                              </p:par>
                              <p:par>
                                <p:cTn id="112" presetID="14" presetClass="entr" presetSubtype="10"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randombar(horizontal)">
                                      <p:cBhvr>
                                        <p:cTn id="114" dur="500"/>
                                        <p:tgtEl>
                                          <p:spTgt spid="20"/>
                                        </p:tgtEl>
                                      </p:cBhvr>
                                    </p:animEffect>
                                  </p:childTnLst>
                                </p:cTn>
                              </p:par>
                              <p:par>
                                <p:cTn id="115" presetID="14" presetClass="entr" presetSubtype="10" fill="hold"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randombar(horizontal)">
                                      <p:cBhvr>
                                        <p:cTn id="117" dur="500"/>
                                        <p:tgtEl>
                                          <p:spTgt spid="21"/>
                                        </p:tgtEl>
                                      </p:cBhvr>
                                    </p:animEffect>
                                  </p:childTnLst>
                                </p:cTn>
                              </p:par>
                              <p:par>
                                <p:cTn id="118" presetID="14" presetClass="entr" presetSubtype="10" fill="hold"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randombar(horizontal)">
                                      <p:cBhvr>
                                        <p:cTn id="120" dur="500"/>
                                        <p:tgtEl>
                                          <p:spTgt spid="22"/>
                                        </p:tgtEl>
                                      </p:cBhvr>
                                    </p:animEffect>
                                  </p:childTnLst>
                                </p:cTn>
                              </p:par>
                              <p:par>
                                <p:cTn id="121" presetID="14" presetClass="entr" presetSubtype="1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randombar(horizontal)">
                                      <p:cBhvr>
                                        <p:cTn id="123" dur="500"/>
                                        <p:tgtEl>
                                          <p:spTgt spid="23"/>
                                        </p:tgtEl>
                                      </p:cBhvr>
                                    </p:animEffect>
                                  </p:childTnLst>
                                </p:cTn>
                              </p:par>
                              <p:par>
                                <p:cTn id="124" presetID="14" presetClass="entr" presetSubtype="10" fill="hold"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randombar(horizontal)">
                                      <p:cBhvr>
                                        <p:cTn id="126" dur="500"/>
                                        <p:tgtEl>
                                          <p:spTgt spid="24"/>
                                        </p:tgtEl>
                                      </p:cBhvr>
                                    </p:animEffect>
                                  </p:childTnLst>
                                </p:cTn>
                              </p:par>
                              <p:par>
                                <p:cTn id="127" presetID="14" presetClass="entr" presetSubtype="10"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randombar(horizontal)">
                                      <p:cBhvr>
                                        <p:cTn id="129" dur="500"/>
                                        <p:tgtEl>
                                          <p:spTgt spid="25"/>
                                        </p:tgtEl>
                                      </p:cBhvr>
                                    </p:animEffect>
                                  </p:childTnLst>
                                </p:cTn>
                              </p:par>
                              <p:par>
                                <p:cTn id="130" presetID="14" presetClass="entr" presetSubtype="10" fill="hold"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randombar(horizontal)">
                                      <p:cBhvr>
                                        <p:cTn id="132" dur="500"/>
                                        <p:tgtEl>
                                          <p:spTgt spid="26"/>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randombar(horizontal)">
                                      <p:cBhvr>
                                        <p:cTn id="135" dur="500"/>
                                        <p:tgtEl>
                                          <p:spTgt spid="31"/>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randombar(horizontal)">
                                      <p:cBhvr>
                                        <p:cTn id="138" dur="500"/>
                                        <p:tgtEl>
                                          <p:spTgt spid="32"/>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randombar(horizontal)">
                                      <p:cBhvr>
                                        <p:cTn id="141" dur="500"/>
                                        <p:tgtEl>
                                          <p:spTgt spid="33"/>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randombar(horizontal)">
                                      <p:cBhvr>
                                        <p:cTn id="1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3" grpId="0" animBg="1"/>
      <p:bldP spid="14" grpId="0" animBg="1"/>
      <p:bldP spid="15" grpId="0" animBg="1"/>
      <p:bldP spid="17" grpId="0" animBg="1"/>
      <p:bldP spid="31" grpId="0"/>
      <p:bldP spid="32" grpId="0"/>
      <p:bldP spid="33" grpId="0"/>
      <p:bldP spid="34" grpId="0" animBg="1"/>
      <p:bldP spid="35" grpId="0" animBg="1"/>
      <p:bldP spid="36" grpId="0" animBg="1"/>
      <p:bldP spid="37" grpId="0" animBg="1"/>
      <p:bldP spid="38" grpId="0" animBg="1"/>
      <p:bldP spid="40" grpId="0" animBg="1"/>
      <p:bldP spid="52" grpId="0"/>
      <p:bldP spid="53" grpId="0"/>
      <p:bldP spid="54" grpId="0"/>
      <p:bldP spid="55" grpId="0"/>
      <p:bldP spid="56" grpId="0"/>
      <p:bldP spid="60" grpId="0" animBg="1"/>
      <p:bldP spid="61" grpId="0" animBg="1"/>
      <p:bldP spid="62"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General requirements of specimens &amp; PIE techniques</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484F2D78-B579-B2A6-EADE-890B17168195}"/>
              </a:ext>
            </a:extLst>
          </p:cNvPr>
          <p:cNvSpPr txBox="1"/>
          <p:nvPr/>
        </p:nvSpPr>
        <p:spPr>
          <a:xfrm>
            <a:off x="247650" y="977402"/>
            <a:ext cx="6447342" cy="3677930"/>
          </a:xfrm>
          <a:prstGeom prst="rect">
            <a:avLst/>
          </a:prstGeom>
          <a:noFill/>
        </p:spPr>
        <p:txBody>
          <a:bodyPr wrap="square" rtlCol="0">
            <a:spAutoFit/>
          </a:bodyPr>
          <a:lstStyle/>
          <a:p>
            <a:r>
              <a:rPr kumimoji="1" lang="en-US" altLang="ja-JP" sz="2400" b="1" dirty="0">
                <a:latin typeface="Calibri" panose="020F0502020204030204" pitchFamily="34" charset="0"/>
                <a:cs typeface="Calibri" panose="020F0502020204030204" pitchFamily="34" charset="0"/>
              </a:rPr>
              <a:t>Test variation required for F82H qualification:</a:t>
            </a:r>
          </a:p>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Tensile and toughness is mandatory. </a:t>
            </a:r>
          </a:p>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Fatigue </a:t>
            </a:r>
            <a:r>
              <a:rPr lang="en-US" altLang="ja-JP" sz="2000" dirty="0">
                <a:latin typeface="Calibri" panose="020F0502020204030204" pitchFamily="34" charset="0"/>
                <a:cs typeface="Calibri" panose="020F0502020204030204" pitchFamily="34" charset="0"/>
              </a:rPr>
              <a:t>(including fatigue crack growth) is more addressed for pulsed operation in JA DEMO phase 1. </a:t>
            </a:r>
          </a:p>
          <a:p>
            <a:pPr marL="285750" indent="-285750">
              <a:buFont typeface="Arial" panose="020B0604020202020204" pitchFamily="34" charset="0"/>
              <a:buChar char="•"/>
            </a:pPr>
            <a:r>
              <a:rPr lang="en-US" altLang="ja-JP" sz="2000" dirty="0">
                <a:latin typeface="Calibri" panose="020F0502020204030204" pitchFamily="34" charset="0"/>
                <a:cs typeface="Calibri" panose="020F0502020204030204" pitchFamily="34" charset="0"/>
              </a:rPr>
              <a:t>Identifying irradiation creep - fatigue diagram is challenging issue.</a:t>
            </a:r>
            <a:endParaRPr kumimoji="1" lang="en-US" altLang="ja-JP" sz="2000" dirty="0">
              <a:latin typeface="Calibri" panose="020F0502020204030204" pitchFamily="34" charset="0"/>
              <a:cs typeface="Calibri" panose="020F0502020204030204" pitchFamily="34" charset="0"/>
            </a:endParaRPr>
          </a:p>
          <a:p>
            <a:pPr>
              <a:spcBef>
                <a:spcPts val="600"/>
              </a:spcBef>
            </a:pPr>
            <a:r>
              <a:rPr lang="en-US" altLang="ja-JP" sz="2400" b="1" dirty="0">
                <a:latin typeface="Calibri" panose="020F0502020204030204" pitchFamily="34" charset="0"/>
                <a:cs typeface="Calibri" panose="020F0502020204030204" pitchFamily="34" charset="0"/>
              </a:rPr>
              <a:t>PIE technologies:</a:t>
            </a:r>
          </a:p>
          <a:p>
            <a:pPr marL="285750" indent="-285750">
              <a:buFont typeface="Arial" panose="020B0604020202020204" pitchFamily="34" charset="0"/>
              <a:buChar char="•"/>
            </a:pPr>
            <a:r>
              <a:rPr lang="en-US" altLang="ja-JP" sz="2000" dirty="0">
                <a:latin typeface="Calibri" panose="020F0502020204030204" pitchFamily="34" charset="0"/>
                <a:cs typeface="Calibri" panose="020F0502020204030204" pitchFamily="34" charset="0"/>
              </a:rPr>
              <a:t>Simple arrangement is preferable.</a:t>
            </a:r>
          </a:p>
          <a:p>
            <a:pPr marL="285750" indent="-285750">
              <a:buFont typeface="Arial" panose="020B0604020202020204" pitchFamily="34" charset="0"/>
              <a:buChar char="•"/>
            </a:pPr>
            <a:r>
              <a:rPr lang="en-US" altLang="ja-JP" sz="2000" dirty="0">
                <a:latin typeface="Calibri" panose="020F0502020204030204" pitchFamily="34" charset="0"/>
                <a:cs typeface="Calibri" panose="020F0502020204030204" pitchFamily="34" charset="0"/>
              </a:rPr>
              <a:t>State-of-art hot-cell technologies such as non-contact measurement and automated remote handling are encouraged to adopt to increase quality of data. </a:t>
            </a:r>
          </a:p>
        </p:txBody>
      </p:sp>
      <p:sp>
        <p:nvSpPr>
          <p:cNvPr id="10" name="テキスト ボックス 9">
            <a:extLst>
              <a:ext uri="{FF2B5EF4-FFF2-40B4-BE49-F238E27FC236}">
                <a16:creationId xmlns:a16="http://schemas.microsoft.com/office/drawing/2014/main" id="{16BDB6D9-F932-8770-F2A0-DA373573D704}"/>
              </a:ext>
            </a:extLst>
          </p:cNvPr>
          <p:cNvSpPr txBox="1"/>
          <p:nvPr/>
        </p:nvSpPr>
        <p:spPr>
          <a:xfrm>
            <a:off x="247650" y="4786403"/>
            <a:ext cx="6585136" cy="1384995"/>
          </a:xfrm>
          <a:prstGeom prst="rect">
            <a:avLst/>
          </a:prstGeom>
          <a:solidFill>
            <a:schemeClr val="accent4">
              <a:lumMod val="60000"/>
              <a:lumOff val="40000"/>
            </a:schemeClr>
          </a:solidFill>
        </p:spPr>
        <p:txBody>
          <a:bodyPr wrap="none" rtlCol="0">
            <a:spAutoFit/>
          </a:bodyPr>
          <a:lstStyle/>
          <a:p>
            <a:pPr>
              <a:spcBef>
                <a:spcPts val="600"/>
              </a:spcBef>
            </a:pPr>
            <a:r>
              <a:rPr lang="en-US" altLang="ja-JP" sz="2400" b="1" dirty="0">
                <a:solidFill>
                  <a:srgbClr val="002060"/>
                </a:solidFill>
                <a:latin typeface="Calibri" panose="020F0502020204030204" pitchFamily="34" charset="0"/>
                <a:cs typeface="Calibri" panose="020F0502020204030204" pitchFamily="34" charset="0"/>
              </a:rPr>
              <a:t>Establishing SSTT is essential to</a:t>
            </a:r>
          </a:p>
          <a:p>
            <a:pPr marL="285750" indent="-285750">
              <a:buFont typeface="Arial" panose="020B0604020202020204" pitchFamily="34" charset="0"/>
              <a:buChar char="•"/>
            </a:pPr>
            <a:r>
              <a:rPr lang="en-US" altLang="ja-JP" sz="2000" dirty="0">
                <a:solidFill>
                  <a:srgbClr val="002060"/>
                </a:solidFill>
                <a:latin typeface="Calibri" panose="020F0502020204030204" pitchFamily="34" charset="0"/>
                <a:cs typeface="Calibri" panose="020F0502020204030204" pitchFamily="34" charset="0"/>
              </a:rPr>
              <a:t>allow limited volume of the capsule, </a:t>
            </a:r>
          </a:p>
          <a:p>
            <a:pPr marL="285750" indent="-285750">
              <a:buFont typeface="Arial" panose="020B0604020202020204" pitchFamily="34" charset="0"/>
              <a:buChar char="•"/>
            </a:pPr>
            <a:r>
              <a:rPr lang="en-US" altLang="ja-JP" sz="2000" dirty="0">
                <a:solidFill>
                  <a:srgbClr val="002060"/>
                </a:solidFill>
                <a:latin typeface="Calibri" panose="020F0502020204030204" pitchFamily="34" charset="0"/>
                <a:cs typeface="Calibri" panose="020F0502020204030204" pitchFamily="34" charset="0"/>
              </a:rPr>
              <a:t>mitigate temp. and neutron gradients inside the specimen,</a:t>
            </a:r>
          </a:p>
          <a:p>
            <a:pPr marL="285750" indent="-285750">
              <a:buFont typeface="Arial" panose="020B0604020202020204" pitchFamily="34" charset="0"/>
              <a:buChar char="•"/>
            </a:pPr>
            <a:r>
              <a:rPr lang="en-US" altLang="ja-JP" sz="2000" dirty="0">
                <a:solidFill>
                  <a:srgbClr val="002060"/>
                </a:solidFill>
                <a:latin typeface="Calibri" panose="020F0502020204030204" pitchFamily="34" charset="0"/>
                <a:cs typeface="Calibri" panose="020F0502020204030204" pitchFamily="34" charset="0"/>
              </a:rPr>
              <a:t>increase number of specimens for statistical analysis.</a:t>
            </a:r>
          </a:p>
        </p:txBody>
      </p:sp>
      <p:pic>
        <p:nvPicPr>
          <p:cNvPr id="9" name="図 8">
            <a:extLst>
              <a:ext uri="{FF2B5EF4-FFF2-40B4-BE49-F238E27FC236}">
                <a16:creationId xmlns:a16="http://schemas.microsoft.com/office/drawing/2014/main" id="{248DCBF5-41CA-F2CE-8E6D-0ACCA30490EA}"/>
              </a:ext>
            </a:extLst>
          </p:cNvPr>
          <p:cNvPicPr>
            <a:picLocks noChangeAspect="1"/>
          </p:cNvPicPr>
          <p:nvPr/>
        </p:nvPicPr>
        <p:blipFill>
          <a:blip r:embed="rId2"/>
          <a:stretch>
            <a:fillRect/>
          </a:stretch>
        </p:blipFill>
        <p:spPr>
          <a:xfrm>
            <a:off x="6938682" y="3451112"/>
            <a:ext cx="4907007" cy="2860161"/>
          </a:xfrm>
          <a:prstGeom prst="rect">
            <a:avLst/>
          </a:prstGeom>
        </p:spPr>
      </p:pic>
      <p:sp>
        <p:nvSpPr>
          <p:cNvPr id="11" name="テキスト ボックス 10">
            <a:extLst>
              <a:ext uri="{FF2B5EF4-FFF2-40B4-BE49-F238E27FC236}">
                <a16:creationId xmlns:a16="http://schemas.microsoft.com/office/drawing/2014/main" id="{8BCC5845-DC3E-FCFD-3E18-80595F3F1878}"/>
              </a:ext>
            </a:extLst>
          </p:cNvPr>
          <p:cNvSpPr txBox="1"/>
          <p:nvPr/>
        </p:nvSpPr>
        <p:spPr>
          <a:xfrm>
            <a:off x="7813964" y="5992737"/>
            <a:ext cx="3841949" cy="369332"/>
          </a:xfrm>
          <a:prstGeom prst="rect">
            <a:avLst/>
          </a:prstGeom>
          <a:solidFill>
            <a:schemeClr val="bg1"/>
          </a:solidFill>
        </p:spPr>
        <p:txBody>
          <a:bodyPr wrap="none" rtlCol="0">
            <a:spAutoFit/>
          </a:bodyPr>
          <a:lstStyle/>
          <a:p>
            <a:r>
              <a:rPr kumimoji="1" lang="en-US" altLang="ja-JP" dirty="0">
                <a:latin typeface="Calibri" panose="020F0502020204030204" pitchFamily="34" charset="0"/>
                <a:cs typeface="Calibri" panose="020F0502020204030204" pitchFamily="34" charset="0"/>
              </a:rPr>
              <a:t>Distance from the module surface (cm)</a:t>
            </a:r>
            <a:endParaRPr kumimoji="1" lang="ja-JP" altLang="en-US"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D08BCECC-D8C4-E61E-3F91-17634E760420}"/>
              </a:ext>
            </a:extLst>
          </p:cNvPr>
          <p:cNvSpPr txBox="1"/>
          <p:nvPr/>
        </p:nvSpPr>
        <p:spPr>
          <a:xfrm rot="16200000">
            <a:off x="5452354" y="4555556"/>
            <a:ext cx="3051933" cy="369332"/>
          </a:xfrm>
          <a:prstGeom prst="rect">
            <a:avLst/>
          </a:prstGeom>
          <a:solidFill>
            <a:schemeClr val="bg1"/>
          </a:solid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Neutron fluence (dpa/</a:t>
            </a:r>
            <a:r>
              <a:rPr kumimoji="1" lang="en-US" altLang="ja-JP" dirty="0" err="1">
                <a:latin typeface="Calibri" panose="020F0502020204030204" pitchFamily="34" charset="0"/>
                <a:cs typeface="Calibri" panose="020F0502020204030204" pitchFamily="34" charset="0"/>
              </a:rPr>
              <a:t>fpy</a:t>
            </a:r>
            <a:r>
              <a:rPr kumimoji="1" lang="en-US" altLang="ja-JP" dirty="0">
                <a:latin typeface="Calibri" panose="020F0502020204030204" pitchFamily="34" charset="0"/>
                <a:cs typeface="Calibri" panose="020F0502020204030204" pitchFamily="34" charset="0"/>
              </a:rPr>
              <a:t>)</a:t>
            </a:r>
            <a:endParaRPr kumimoji="1" lang="ja-JP" altLang="en-US" dirty="0">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E479C300-8A9A-4B9E-A890-C49F48AFDF75}"/>
              </a:ext>
            </a:extLst>
          </p:cNvPr>
          <p:cNvSpPr txBox="1"/>
          <p:nvPr/>
        </p:nvSpPr>
        <p:spPr>
          <a:xfrm>
            <a:off x="7922287" y="3720536"/>
            <a:ext cx="3861057" cy="369332"/>
          </a:xfrm>
          <a:prstGeom prst="rect">
            <a:avLst/>
          </a:prstGeom>
          <a:solidFill>
            <a:schemeClr val="bg1"/>
          </a:solidFill>
        </p:spPr>
        <p:txBody>
          <a:bodyPr wrap="none" rtlCol="0">
            <a:spAutoFit/>
          </a:bodyPr>
          <a:lstStyle/>
          <a:p>
            <a:r>
              <a:rPr kumimoji="1" lang="en-US" altLang="ja-JP" dirty="0">
                <a:latin typeface="Calibri" panose="020F0502020204030204" pitchFamily="34" charset="0"/>
                <a:cs typeface="Calibri" panose="020F0502020204030204" pitchFamily="34" charset="0"/>
              </a:rPr>
              <a:t>Distance from target to module surface</a:t>
            </a:r>
            <a:endParaRPr kumimoji="1" lang="ja-JP" altLang="en-US" dirty="0">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A01F382E-75CB-6A0F-10A6-295441E25DF5}"/>
              </a:ext>
            </a:extLst>
          </p:cNvPr>
          <p:cNvPicPr>
            <a:picLocks noChangeAspect="1"/>
          </p:cNvPicPr>
          <p:nvPr/>
        </p:nvPicPr>
        <p:blipFill>
          <a:blip r:embed="rId3"/>
          <a:stretch>
            <a:fillRect/>
          </a:stretch>
        </p:blipFill>
        <p:spPr>
          <a:xfrm>
            <a:off x="7004832" y="1014346"/>
            <a:ext cx="2906160" cy="2445602"/>
          </a:xfrm>
          <a:prstGeom prst="rect">
            <a:avLst/>
          </a:prstGeom>
        </p:spPr>
      </p:pic>
      <p:pic>
        <p:nvPicPr>
          <p:cNvPr id="15" name="Picture 34">
            <a:extLst>
              <a:ext uri="{FF2B5EF4-FFF2-40B4-BE49-F238E27FC236}">
                <a16:creationId xmlns:a16="http://schemas.microsoft.com/office/drawing/2014/main" id="{8E1A4C5B-6163-011E-4123-2D151E040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3207" y="1715395"/>
            <a:ext cx="17113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64147B41-EAC3-D8ED-86C2-E402CF696D2A}"/>
              </a:ext>
            </a:extLst>
          </p:cNvPr>
          <p:cNvSpPr txBox="1"/>
          <p:nvPr/>
        </p:nvSpPr>
        <p:spPr>
          <a:xfrm>
            <a:off x="10337800" y="2994664"/>
            <a:ext cx="1440331" cy="369332"/>
          </a:xfrm>
          <a:prstGeom prst="rect">
            <a:avLst/>
          </a:prstGeom>
          <a:noFill/>
        </p:spPr>
        <p:txBody>
          <a:bodyPr wrap="none" rtlCol="0">
            <a:spAutoFit/>
          </a:bodyPr>
          <a:lstStyle/>
          <a:p>
            <a:r>
              <a:rPr kumimoji="1" lang="en-US" altLang="ja-JP" dirty="0">
                <a:latin typeface="Calibri" panose="020F0502020204030204" pitchFamily="34" charset="0"/>
                <a:cs typeface="Calibri" panose="020F0502020204030204" pitchFamily="34" charset="0"/>
              </a:rPr>
              <a:t>CT toughness</a:t>
            </a: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0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Tensile evaluation: Specimen size &amp; shape effects</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13</a:t>
            </a:fld>
            <a:endParaRPr kumimoji="1" lang="ja-JP" altLang="en-US"/>
          </a:p>
        </p:txBody>
      </p:sp>
      <p:sp>
        <p:nvSpPr>
          <p:cNvPr id="9" name="テキスト ボックス 8">
            <a:extLst>
              <a:ext uri="{FF2B5EF4-FFF2-40B4-BE49-F238E27FC236}">
                <a16:creationId xmlns:a16="http://schemas.microsoft.com/office/drawing/2014/main" id="{0A140038-2C74-7149-4148-B0F0537EFAAB}"/>
              </a:ext>
            </a:extLst>
          </p:cNvPr>
          <p:cNvSpPr txBox="1"/>
          <p:nvPr/>
        </p:nvSpPr>
        <p:spPr>
          <a:xfrm>
            <a:off x="321519" y="865369"/>
            <a:ext cx="5364906" cy="2308324"/>
          </a:xfrm>
          <a:prstGeom prst="rect">
            <a:avLst/>
          </a:prstGeom>
          <a:noFill/>
        </p:spPr>
        <p:txBody>
          <a:bodyPr wrap="square" rtlCol="0">
            <a:spAutoFit/>
          </a:bodyPr>
          <a:lstStyle/>
          <a:p>
            <a:r>
              <a:rPr lang="en-US" sz="2400" b="1" dirty="0">
                <a:solidFill>
                  <a:prstClr val="black"/>
                </a:solidFill>
                <a:latin typeface="Calibri" panose="020F0502020204030204" pitchFamily="34" charset="0"/>
                <a:cs typeface="Calibri" panose="020F0502020204030204" pitchFamily="34" charset="0"/>
              </a:rPr>
              <a:t>Primary opt. – Round bar type</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Uniform deformation due to axial symmetry</a:t>
            </a:r>
            <a:br>
              <a:rPr lang="en-US" sz="2000" dirty="0">
                <a:solidFill>
                  <a:prstClr val="black"/>
                </a:solidFill>
                <a:latin typeface="Calibri" panose="020F0502020204030204" pitchFamily="34" charset="0"/>
                <a:cs typeface="Calibri" panose="020F0502020204030204" pitchFamily="34" charset="0"/>
              </a:rPr>
            </a:br>
            <a:r>
              <a:rPr lang="en-US" sz="2000" b="1" dirty="0">
                <a:solidFill>
                  <a:srgbClr val="FF3399"/>
                </a:solidFill>
                <a:latin typeface="Calibri" panose="020F0502020204030204" pitchFamily="34" charset="0"/>
                <a:cs typeface="Calibri" panose="020F0502020204030204" pitchFamily="34" charset="0"/>
              </a:rPr>
              <a:t>--&gt; Advantage in reduction of area evaluation</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Disadvantage in temperature control during irradiation compared with the flat type</a:t>
            </a:r>
            <a:br>
              <a:rPr lang="en-US" sz="2000" dirty="0">
                <a:solidFill>
                  <a:prstClr val="black"/>
                </a:solidFill>
                <a:latin typeface="Calibri" panose="020F0502020204030204" pitchFamily="34" charset="0"/>
                <a:cs typeface="Calibri" panose="020F0502020204030204" pitchFamily="34" charset="0"/>
              </a:rPr>
            </a:br>
            <a:r>
              <a:rPr lang="en-US" sz="2000" b="1" dirty="0">
                <a:solidFill>
                  <a:srgbClr val="FF3399"/>
                </a:solidFill>
                <a:latin typeface="Calibri" panose="020F0502020204030204" pitchFamily="34" charset="0"/>
                <a:cs typeface="Calibri" panose="020F0502020204030204" pitchFamily="34" charset="0"/>
              </a:rPr>
              <a:t>--&gt; Possibly c</a:t>
            </a:r>
            <a:r>
              <a:rPr lang="en-US" altLang="ja-JP" sz="2000" b="1" dirty="0">
                <a:solidFill>
                  <a:srgbClr val="FF3399"/>
                </a:solidFill>
                <a:latin typeface="Calibri" panose="020F0502020204030204" pitchFamily="34" charset="0"/>
                <a:ea typeface="ＭＳ Ｐゴシック" panose="020B0600070205080204" pitchFamily="50" charset="-128"/>
                <a:cs typeface="Calibri" panose="020F0502020204030204" pitchFamily="34" charset="0"/>
              </a:rPr>
              <a:t>onquered by using </a:t>
            </a:r>
            <a:r>
              <a:rPr lang="en-US" sz="2000" b="1" dirty="0">
                <a:solidFill>
                  <a:srgbClr val="FF3399"/>
                </a:solidFill>
                <a:latin typeface="Calibri" panose="020F0502020204030204" pitchFamily="34" charset="0"/>
                <a:cs typeface="Calibri" panose="020F0502020204030204" pitchFamily="34" charset="0"/>
              </a:rPr>
              <a:t>liquid metal (e.g., Li, </a:t>
            </a:r>
            <a:r>
              <a:rPr lang="en-US" sz="2000" b="1" dirty="0" err="1">
                <a:solidFill>
                  <a:srgbClr val="FF3399"/>
                </a:solidFill>
                <a:latin typeface="Calibri" panose="020F0502020204030204" pitchFamily="34" charset="0"/>
                <a:cs typeface="Calibri" panose="020F0502020204030204" pitchFamily="34" charset="0"/>
              </a:rPr>
              <a:t>NaK</a:t>
            </a:r>
            <a:r>
              <a:rPr lang="en-US" sz="2000" b="1" dirty="0">
                <a:solidFill>
                  <a:srgbClr val="FF3399"/>
                </a:solidFill>
                <a:latin typeface="Calibri" panose="020F0502020204030204" pitchFamily="34" charset="0"/>
                <a:cs typeface="Calibri" panose="020F0502020204030204" pitchFamily="34" charset="0"/>
              </a:rPr>
              <a:t>) as heating medium</a:t>
            </a:r>
          </a:p>
        </p:txBody>
      </p:sp>
      <p:sp>
        <p:nvSpPr>
          <p:cNvPr id="10" name="テキスト ボックス 9">
            <a:extLst>
              <a:ext uri="{FF2B5EF4-FFF2-40B4-BE49-F238E27FC236}">
                <a16:creationId xmlns:a16="http://schemas.microsoft.com/office/drawing/2014/main" id="{A3ABBDCB-51B5-3AD9-25C2-49C3B2592D55}"/>
              </a:ext>
            </a:extLst>
          </p:cNvPr>
          <p:cNvSpPr txBox="1"/>
          <p:nvPr/>
        </p:nvSpPr>
        <p:spPr>
          <a:xfrm>
            <a:off x="321519" y="3155170"/>
            <a:ext cx="5364906" cy="3231654"/>
          </a:xfrm>
          <a:prstGeom prst="rect">
            <a:avLst/>
          </a:prstGeom>
          <a:noFill/>
        </p:spPr>
        <p:txBody>
          <a:bodyPr wrap="square" rtlCol="0">
            <a:spAutoFit/>
          </a:bodyPr>
          <a:lstStyle/>
          <a:p>
            <a:pPr>
              <a:spcBef>
                <a:spcPts val="1200"/>
              </a:spcBef>
            </a:pPr>
            <a:r>
              <a:rPr lang="en-US" altLang="ja-JP" sz="2400" b="1" dirty="0">
                <a:solidFill>
                  <a:prstClr val="black"/>
                </a:solidFill>
                <a:latin typeface="Calibri" panose="020F0502020204030204" pitchFamily="34" charset="0"/>
                <a:ea typeface="ＭＳ Ｐゴシック" panose="020B0600070205080204" pitchFamily="50" charset="-128"/>
                <a:cs typeface="Calibri" panose="020F0502020204030204" pitchFamily="34" charset="0"/>
              </a:rPr>
              <a:t>Alternative opt. – </a:t>
            </a:r>
            <a:r>
              <a:rPr lang="en-US" sz="2400" b="1" dirty="0">
                <a:solidFill>
                  <a:prstClr val="black"/>
                </a:solidFill>
                <a:latin typeface="Calibri" panose="020F0502020204030204" pitchFamily="34" charset="0"/>
                <a:cs typeface="Calibri" panose="020F0502020204030204" pitchFamily="34" charset="0"/>
              </a:rPr>
              <a:t>Flat dog-bone type</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Widely utilized in neutron irradiation study</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Effective in minimizing specimen volume and achieving good thermal contact for each</a:t>
            </a:r>
            <a:br>
              <a:rPr lang="en-US" sz="2000" dirty="0">
                <a:solidFill>
                  <a:prstClr val="black"/>
                </a:solidFill>
                <a:latin typeface="Calibri" panose="020F0502020204030204" pitchFamily="34" charset="0"/>
                <a:cs typeface="Calibri" panose="020F0502020204030204" pitchFamily="34" charset="0"/>
              </a:rPr>
            </a:br>
            <a:r>
              <a:rPr lang="en-US" sz="2000" b="1" dirty="0">
                <a:solidFill>
                  <a:srgbClr val="FF3399"/>
                </a:solidFill>
                <a:latin typeface="Calibri" panose="020F0502020204030204" pitchFamily="34" charset="0"/>
                <a:cs typeface="Calibri" panose="020F0502020204030204" pitchFamily="34" charset="0"/>
              </a:rPr>
              <a:t>--&gt; Effective in minimizing gradients of </a:t>
            </a:r>
            <a:r>
              <a:rPr lang="en-US" sz="2000" b="1" dirty="0">
                <a:solidFill>
                  <a:srgbClr val="FF3399"/>
                </a:solidFill>
                <a:latin typeface="Symbol" panose="05050102010706020507" pitchFamily="18" charset="2"/>
                <a:cs typeface="Calibri" panose="020F0502020204030204" pitchFamily="34" charset="0"/>
              </a:rPr>
              <a:t>f</a:t>
            </a:r>
            <a:r>
              <a:rPr lang="en-US" sz="2000" b="1" dirty="0">
                <a:solidFill>
                  <a:srgbClr val="FF3399"/>
                </a:solidFill>
                <a:latin typeface="Calibri" panose="020F0502020204030204" pitchFamily="34" charset="0"/>
                <a:cs typeface="Calibri" panose="020F0502020204030204" pitchFamily="34" charset="0"/>
              </a:rPr>
              <a:t> and </a:t>
            </a:r>
            <a:r>
              <a:rPr lang="en-US" sz="2000" b="1" dirty="0" err="1">
                <a:solidFill>
                  <a:srgbClr val="FF3399"/>
                </a:solidFill>
                <a:latin typeface="Calibri" panose="020F0502020204030204" pitchFamily="34" charset="0"/>
                <a:cs typeface="Calibri" panose="020F0502020204030204" pitchFamily="34" charset="0"/>
              </a:rPr>
              <a:t>T</a:t>
            </a:r>
            <a:r>
              <a:rPr lang="en-US" sz="2000" b="1" baseline="-25000" dirty="0" err="1">
                <a:solidFill>
                  <a:srgbClr val="FF3399"/>
                </a:solidFill>
                <a:latin typeface="Calibri" panose="020F0502020204030204" pitchFamily="34" charset="0"/>
                <a:cs typeface="Calibri" panose="020F0502020204030204" pitchFamily="34" charset="0"/>
              </a:rPr>
              <a:t>irr</a:t>
            </a:r>
            <a:r>
              <a:rPr lang="en-US" sz="2000" b="1" dirty="0">
                <a:solidFill>
                  <a:srgbClr val="FF3399"/>
                </a:solidFill>
                <a:latin typeface="Calibri" panose="020F0502020204030204" pitchFamily="34" charset="0"/>
                <a:cs typeface="Calibri" panose="020F0502020204030204" pitchFamily="34" charset="0"/>
              </a:rPr>
              <a:t> inside each specimen</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Need to consider complicated stress state and stress triaxiality during fracture</a:t>
            </a:r>
          </a:p>
          <a:p>
            <a:pPr marL="285750" indent="-285750">
              <a:buFont typeface="Arial" panose="020B0604020202020204" pitchFamily="34" charset="0"/>
              <a:buChar char="•"/>
            </a:pPr>
            <a:r>
              <a:rPr lang="en-US" sz="2000" dirty="0">
                <a:solidFill>
                  <a:prstClr val="black"/>
                </a:solidFill>
                <a:latin typeface="Calibri" panose="020F0502020204030204" pitchFamily="34" charset="0"/>
                <a:cs typeface="Calibri" panose="020F0502020204030204" pitchFamily="34" charset="0"/>
              </a:rPr>
              <a:t>Disadvantage in measuring reduction of area at the fracture initiation (i.e., necking initiation)</a:t>
            </a:r>
          </a:p>
        </p:txBody>
      </p:sp>
      <p:pic>
        <p:nvPicPr>
          <p:cNvPr id="51" name="図 50">
            <a:extLst>
              <a:ext uri="{FF2B5EF4-FFF2-40B4-BE49-F238E27FC236}">
                <a16:creationId xmlns:a16="http://schemas.microsoft.com/office/drawing/2014/main" id="{8B9E878D-C468-24EA-AE24-D3EFA3DE10A2}"/>
              </a:ext>
            </a:extLst>
          </p:cNvPr>
          <p:cNvPicPr>
            <a:picLocks noChangeAspect="1"/>
          </p:cNvPicPr>
          <p:nvPr/>
        </p:nvPicPr>
        <p:blipFill>
          <a:blip r:embed="rId2"/>
          <a:stretch>
            <a:fillRect/>
          </a:stretch>
        </p:blipFill>
        <p:spPr>
          <a:xfrm>
            <a:off x="5710061" y="1017861"/>
            <a:ext cx="6160420" cy="5253364"/>
          </a:xfrm>
          <a:prstGeom prst="rect">
            <a:avLst/>
          </a:prstGeom>
        </p:spPr>
      </p:pic>
    </p:spTree>
    <p:extLst>
      <p:ext uri="{BB962C8B-B14F-4D97-AF65-F5344CB8AC3E}">
        <p14:creationId xmlns:p14="http://schemas.microsoft.com/office/powerpoint/2010/main" val="299572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Special requirements for low-cycle fatigue evaluation</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0ED2EDD0-3B7A-EDD3-37A4-0629FC146955}"/>
              </a:ext>
            </a:extLst>
          </p:cNvPr>
          <p:cNvSpPr txBox="1"/>
          <p:nvPr/>
        </p:nvSpPr>
        <p:spPr>
          <a:xfrm>
            <a:off x="247650" y="5231685"/>
            <a:ext cx="5846702" cy="1107996"/>
          </a:xfrm>
          <a:prstGeom prst="rect">
            <a:avLst/>
          </a:prstGeom>
          <a:noFill/>
        </p:spPr>
        <p:txBody>
          <a:bodyPr wrap="square" rtlCol="0">
            <a:spAutoFit/>
          </a:bodyPr>
          <a:lstStyle/>
          <a:p>
            <a:pPr marL="285750" indent="-285750">
              <a:buFont typeface="Arial" panose="020B0604020202020204" pitchFamily="34" charset="0"/>
              <a:buChar char="•"/>
            </a:pPr>
            <a:r>
              <a:rPr lang="en-US" altLang="ja-JP" sz="2200" dirty="0">
                <a:latin typeface="Calibri" panose="020F0502020204030204" pitchFamily="34" charset="0"/>
                <a:cs typeface="Calibri" panose="020F0502020204030204" pitchFamily="34" charset="0"/>
              </a:rPr>
              <a:t>Fatigue life is very sensitive to the surface condition of the specimen. </a:t>
            </a:r>
          </a:p>
          <a:p>
            <a:r>
              <a:rPr lang="en-US" altLang="ja-JP" sz="2200" b="1" dirty="0">
                <a:solidFill>
                  <a:srgbClr val="FF3399"/>
                </a:solidFill>
                <a:latin typeface="Calibri" panose="020F0502020204030204" pitchFamily="34" charset="0"/>
                <a:cs typeface="Calibri" panose="020F0502020204030204" pitchFamily="34" charset="0"/>
              </a:rPr>
              <a:t>--&gt; Special technique for axial polishing required</a:t>
            </a:r>
            <a:endParaRPr lang="ja-JP" altLang="en-US" sz="2200" b="1" dirty="0">
              <a:solidFill>
                <a:srgbClr val="FF3399"/>
              </a:solidFill>
              <a:latin typeface="Calibri" panose="020F0502020204030204" pitchFamily="34" charset="0"/>
              <a:cs typeface="Calibri" panose="020F0502020204030204" pitchFamily="34" charset="0"/>
            </a:endParaRPr>
          </a:p>
        </p:txBody>
      </p:sp>
      <p:pic>
        <p:nvPicPr>
          <p:cNvPr id="10" name="図 9">
            <a:extLst>
              <a:ext uri="{FF2B5EF4-FFF2-40B4-BE49-F238E27FC236}">
                <a16:creationId xmlns:a16="http://schemas.microsoft.com/office/drawing/2014/main" id="{F413EFFD-A000-FA7C-BFDA-A4BCBA167B75}"/>
              </a:ext>
            </a:extLst>
          </p:cNvPr>
          <p:cNvPicPr>
            <a:picLocks noChangeAspect="1"/>
          </p:cNvPicPr>
          <p:nvPr/>
        </p:nvPicPr>
        <p:blipFill>
          <a:blip r:embed="rId2"/>
          <a:stretch>
            <a:fillRect/>
          </a:stretch>
        </p:blipFill>
        <p:spPr>
          <a:xfrm>
            <a:off x="500680" y="1151130"/>
            <a:ext cx="5007108" cy="3906955"/>
          </a:xfrm>
          <a:prstGeom prst="rect">
            <a:avLst/>
          </a:prstGeom>
        </p:spPr>
      </p:pic>
      <p:pic>
        <p:nvPicPr>
          <p:cNvPr id="12" name="図 11">
            <a:extLst>
              <a:ext uri="{FF2B5EF4-FFF2-40B4-BE49-F238E27FC236}">
                <a16:creationId xmlns:a16="http://schemas.microsoft.com/office/drawing/2014/main" id="{482FBB8E-6481-FF91-CDF8-4BC554C50499}"/>
              </a:ext>
            </a:extLst>
          </p:cNvPr>
          <p:cNvPicPr>
            <a:picLocks noChangeAspect="1"/>
          </p:cNvPicPr>
          <p:nvPr/>
        </p:nvPicPr>
        <p:blipFill>
          <a:blip r:embed="rId3"/>
          <a:stretch>
            <a:fillRect/>
          </a:stretch>
        </p:blipFill>
        <p:spPr>
          <a:xfrm>
            <a:off x="5958066" y="995153"/>
            <a:ext cx="5899120" cy="4273476"/>
          </a:xfrm>
          <a:prstGeom prst="rect">
            <a:avLst/>
          </a:prstGeom>
        </p:spPr>
      </p:pic>
      <p:sp>
        <p:nvSpPr>
          <p:cNvPr id="3" name="テキスト ボックス 2">
            <a:extLst>
              <a:ext uri="{FF2B5EF4-FFF2-40B4-BE49-F238E27FC236}">
                <a16:creationId xmlns:a16="http://schemas.microsoft.com/office/drawing/2014/main" id="{C882BE38-C6E8-E86A-E77C-D16657EC6E7E}"/>
              </a:ext>
            </a:extLst>
          </p:cNvPr>
          <p:cNvSpPr txBox="1"/>
          <p:nvPr/>
        </p:nvSpPr>
        <p:spPr>
          <a:xfrm>
            <a:off x="6308047" y="5231685"/>
            <a:ext cx="5335444" cy="1107996"/>
          </a:xfrm>
          <a:prstGeom prst="rect">
            <a:avLst/>
          </a:prstGeom>
          <a:noFill/>
        </p:spPr>
        <p:txBody>
          <a:bodyPr wrap="square" rtlCol="0">
            <a:spAutoFit/>
          </a:bodyPr>
          <a:lstStyle/>
          <a:p>
            <a:pPr marL="285750" indent="-285750">
              <a:buFont typeface="Arial" panose="020B0604020202020204" pitchFamily="34" charset="0"/>
              <a:buChar char="•"/>
            </a:pPr>
            <a:r>
              <a:rPr lang="en-US" altLang="ja-JP" sz="2200" dirty="0">
                <a:latin typeface="Calibri" panose="020F0502020204030204" pitchFamily="34" charset="0"/>
                <a:cs typeface="Calibri" panose="020F0502020204030204" pitchFamily="34" charset="0"/>
              </a:rPr>
              <a:t>Specimen size effect cannot be ignored to achieve high quality of data.</a:t>
            </a:r>
          </a:p>
          <a:p>
            <a:r>
              <a:rPr lang="en-US" altLang="ja-JP" sz="2200" b="1" dirty="0">
                <a:solidFill>
                  <a:srgbClr val="FF3399"/>
                </a:solidFill>
                <a:latin typeface="Calibri" panose="020F0502020204030204" pitchFamily="34" charset="0"/>
                <a:cs typeface="Calibri" panose="020F0502020204030204" pitchFamily="34" charset="0"/>
                <a:sym typeface="Wingdings" panose="05000000000000000000" pitchFamily="2" charset="2"/>
              </a:rPr>
              <a:t>--&gt; </a:t>
            </a:r>
            <a:r>
              <a:rPr lang="en-US" altLang="ja-JP" sz="2200" b="1" dirty="0">
                <a:solidFill>
                  <a:srgbClr val="FF3399"/>
                </a:solidFill>
                <a:latin typeface="Symbol" panose="05050102010706020507" pitchFamily="18" charset="2"/>
                <a:cs typeface="Calibri" panose="020F0502020204030204" pitchFamily="34" charset="0"/>
                <a:sym typeface="Wingdings" panose="05000000000000000000" pitchFamily="2" charset="2"/>
              </a:rPr>
              <a:t>f</a:t>
            </a:r>
            <a:r>
              <a:rPr lang="en-US" altLang="ja-JP" sz="2200" b="1" dirty="0">
                <a:solidFill>
                  <a:srgbClr val="FF3399"/>
                </a:solidFill>
                <a:latin typeface="Calibri" panose="020F0502020204030204" pitchFamily="34" charset="0"/>
                <a:cs typeface="Calibri" panose="020F0502020204030204" pitchFamily="34" charset="0"/>
                <a:sym typeface="Wingdings" panose="05000000000000000000" pitchFamily="2" charset="2"/>
              </a:rPr>
              <a:t>5mm round bar type (tentative)</a:t>
            </a:r>
            <a:endParaRPr lang="en-US" altLang="ja-JP" sz="2200" b="1" dirty="0">
              <a:solidFill>
                <a:srgbClr val="FF33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49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Summary</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dirty="0"/>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128FEB6C-9D65-AD54-6FB8-823345889681}"/>
              </a:ext>
            </a:extLst>
          </p:cNvPr>
          <p:cNvSpPr txBox="1"/>
          <p:nvPr/>
        </p:nvSpPr>
        <p:spPr>
          <a:xfrm>
            <a:off x="336263" y="936109"/>
            <a:ext cx="11519474" cy="5416868"/>
          </a:xfrm>
          <a:prstGeom prst="rect">
            <a:avLst/>
          </a:prstGeom>
          <a:noFill/>
        </p:spPr>
        <p:txBody>
          <a:bodyPr wrap="square" rtlCol="0">
            <a:spAutoFit/>
          </a:bodyPr>
          <a:lstStyle/>
          <a:p>
            <a:pPr>
              <a:spcBef>
                <a:spcPts val="600"/>
              </a:spcBef>
            </a:pPr>
            <a:r>
              <a:rPr kumimoji="1" lang="en-US" altLang="ja-JP" sz="2400" b="1" u="sng" dirty="0">
                <a:latin typeface="Calibri" panose="020F0502020204030204" pitchFamily="34" charset="0"/>
                <a:cs typeface="Calibri" panose="020F0502020204030204" pitchFamily="34" charset="0"/>
              </a:rPr>
              <a:t>Basic strategy of material R&amp;D toward DEMO</a:t>
            </a:r>
          </a:p>
          <a:p>
            <a:pPr marL="457200" indent="-457200">
              <a:buFont typeface="Arial" panose="020B0604020202020204" pitchFamily="34" charset="0"/>
              <a:buChar char="•"/>
            </a:pPr>
            <a:r>
              <a:rPr kumimoji="1" lang="en-US" altLang="ja-JP" sz="2400" dirty="0">
                <a:latin typeface="Calibri" panose="020F0502020204030204" pitchFamily="34" charset="0"/>
                <a:cs typeface="Calibri" panose="020F0502020204030204" pitchFamily="34" charset="0"/>
              </a:rPr>
              <a:t>As well as irradiation data-basing, 14 MeV neutron irradiation source will be utilized in </a:t>
            </a:r>
          </a:p>
          <a:p>
            <a:pPr marL="706438" lvl="1" indent="-249238"/>
            <a:r>
              <a:rPr lang="en-US" altLang="ja-JP" sz="2400" dirty="0">
                <a:latin typeface="Calibri" panose="020F0502020204030204" pitchFamily="34" charset="0"/>
                <a:cs typeface="Calibri" panose="020F0502020204030204" pitchFamily="34" charset="0"/>
              </a:rPr>
              <a:t>- 	</a:t>
            </a:r>
            <a:r>
              <a:rPr kumimoji="1" lang="en-US" altLang="ja-JP" sz="2400" dirty="0">
                <a:latin typeface="Calibri" panose="020F0502020204030204" pitchFamily="34" charset="0"/>
                <a:cs typeface="Calibri" panose="020F0502020204030204" pitchFamily="34" charset="0"/>
              </a:rPr>
              <a:t>verification of modeling methodology, which can </a:t>
            </a:r>
            <a:r>
              <a:rPr lang="en-US" altLang="ja-JP" sz="2400" dirty="0">
                <a:latin typeface="Calibri" panose="020F0502020204030204" pitchFamily="34" charset="0"/>
                <a:cs typeface="Calibri" panose="020F0502020204030204" pitchFamily="34" charset="0"/>
              </a:rPr>
              <a:t>specify the </a:t>
            </a:r>
            <a:r>
              <a:rPr kumimoji="1" lang="en-US" altLang="ja-JP" sz="2400" dirty="0">
                <a:latin typeface="Calibri" panose="020F0502020204030204" pitchFamily="34" charset="0"/>
                <a:cs typeface="Calibri" panose="020F0502020204030204" pitchFamily="34" charset="0"/>
              </a:rPr>
              <a:t>critical condition to show the deviation between fission and fusion at early stage of DEMO design, </a:t>
            </a:r>
          </a:p>
          <a:p>
            <a:pPr marL="706438" lvl="1" indent="-249238"/>
            <a:r>
              <a:rPr lang="en-US" altLang="ja-JP" sz="2400" dirty="0">
                <a:latin typeface="Calibri" panose="020F0502020204030204" pitchFamily="34" charset="0"/>
                <a:cs typeface="Calibri" panose="020F0502020204030204" pitchFamily="34" charset="0"/>
              </a:rPr>
              <a:t>- 	</a:t>
            </a:r>
            <a:r>
              <a:rPr kumimoji="1" lang="en-US" altLang="ja-JP" sz="2400" dirty="0">
                <a:latin typeface="Calibri" panose="020F0502020204030204" pitchFamily="34" charset="0"/>
                <a:cs typeface="Calibri" panose="020F0502020204030204" pitchFamily="34" charset="0"/>
              </a:rPr>
              <a:t>demonstration of the maximum allowable condition under 14 MeV fusion neutron (with He).</a:t>
            </a:r>
          </a:p>
          <a:p>
            <a:pPr>
              <a:spcBef>
                <a:spcPts val="600"/>
              </a:spcBef>
            </a:pPr>
            <a:r>
              <a:rPr lang="en-US" altLang="ja-JP" sz="2400" b="1" u="sng" dirty="0">
                <a:latin typeface="Calibri" panose="020F0502020204030204" pitchFamily="34" charset="0"/>
                <a:cs typeface="Calibri" panose="020F0502020204030204" pitchFamily="34" charset="0"/>
              </a:rPr>
              <a:t>Overview of F82H qualification toward DEMO</a:t>
            </a:r>
          </a:p>
          <a:p>
            <a:pPr marL="457200" indent="-45720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Staged approach: 10, 20, 40 and 80 dpa at varied temperatures (200-500</a:t>
            </a:r>
            <a:r>
              <a:rPr lang="en-US" altLang="ja-JP" sz="2400" baseline="30000" dirty="0">
                <a:latin typeface="Calibri" panose="020F0502020204030204" pitchFamily="34" charset="0"/>
                <a:cs typeface="Calibri" panose="020F0502020204030204" pitchFamily="34" charset="0"/>
              </a:rPr>
              <a:t>o</a:t>
            </a:r>
            <a:r>
              <a:rPr lang="en-US" altLang="ja-JP" sz="2400" dirty="0">
                <a:latin typeface="Calibri" panose="020F0502020204030204" pitchFamily="34" charset="0"/>
                <a:cs typeface="Calibri" panose="020F0502020204030204" pitchFamily="34" charset="0"/>
              </a:rPr>
              <a:t>C)</a:t>
            </a:r>
          </a:p>
          <a:p>
            <a:pPr marL="457200" indent="-45720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Reloading capability is strongly required for high-dose irradiation.</a:t>
            </a:r>
          </a:p>
          <a:p>
            <a:pPr marL="457200" indent="-45720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Fatigue is more significant in early DEMO operation.</a:t>
            </a:r>
          </a:p>
          <a:p>
            <a:pPr>
              <a:spcBef>
                <a:spcPts val="600"/>
              </a:spcBef>
            </a:pPr>
            <a:r>
              <a:rPr kumimoji="1" lang="en-US" altLang="ja-JP" sz="2400" b="1" u="sng" dirty="0">
                <a:latin typeface="Calibri" panose="020F0502020204030204" pitchFamily="34" charset="0"/>
                <a:cs typeface="Calibri" panose="020F0502020204030204" pitchFamily="34" charset="0"/>
              </a:rPr>
              <a:t>Specimen requirements</a:t>
            </a:r>
          </a:p>
          <a:p>
            <a:pPr marL="457200" indent="-457200">
              <a:buFont typeface="Arial" panose="020B0604020202020204" pitchFamily="34" charset="0"/>
              <a:buChar char="•"/>
            </a:pPr>
            <a:r>
              <a:rPr kumimoji="1" lang="en-US" altLang="ja-JP" sz="2400" dirty="0">
                <a:latin typeface="Calibri" panose="020F0502020204030204" pitchFamily="34" charset="0"/>
                <a:cs typeface="Calibri" panose="020F0502020204030204" pitchFamily="34" charset="0"/>
              </a:rPr>
              <a:t>Understanding size and shape effects is mandatory.</a:t>
            </a:r>
          </a:p>
          <a:p>
            <a:pPr marL="457200" indent="-45720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Adopting new analytical approaches and PIE technologies is encouraged for better understanding of the behavior with increased reliability.</a:t>
            </a:r>
            <a:endParaRPr kumimoji="1" lang="en-US" altLang="ja-JP"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57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Autofit/>
          </a:bodyPr>
          <a:lstStyle/>
          <a:p>
            <a:r>
              <a:rPr lang="en-US" altLang="ja-JP" sz="3600" b="1" dirty="0">
                <a:solidFill>
                  <a:srgbClr val="002060"/>
                </a:solidFill>
                <a:latin typeface="Calibri" panose="020F0502020204030204" pitchFamily="34" charset="0"/>
                <a:cs typeface="Calibri" panose="020F0502020204030204" pitchFamily="34" charset="0"/>
              </a:rPr>
              <a:t>Toughness correction by the Local Approach</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B54FF0A5-A229-F211-FF76-5F182B305D34}"/>
              </a:ext>
            </a:extLst>
          </p:cNvPr>
          <p:cNvPicPr>
            <a:picLocks noChangeAspect="1"/>
          </p:cNvPicPr>
          <p:nvPr/>
        </p:nvPicPr>
        <p:blipFill>
          <a:blip r:embed="rId2"/>
          <a:stretch>
            <a:fillRect/>
          </a:stretch>
        </p:blipFill>
        <p:spPr>
          <a:xfrm>
            <a:off x="52074" y="1195457"/>
            <a:ext cx="8833162" cy="4900543"/>
          </a:xfrm>
          <a:prstGeom prst="rect">
            <a:avLst/>
          </a:prstGeom>
        </p:spPr>
      </p:pic>
      <p:pic>
        <p:nvPicPr>
          <p:cNvPr id="12" name="図 11">
            <a:extLst>
              <a:ext uri="{FF2B5EF4-FFF2-40B4-BE49-F238E27FC236}">
                <a16:creationId xmlns:a16="http://schemas.microsoft.com/office/drawing/2014/main" id="{DC3F9B75-F00C-18F8-7892-0D84FC674689}"/>
              </a:ext>
            </a:extLst>
          </p:cNvPr>
          <p:cNvPicPr>
            <a:picLocks noChangeAspect="1"/>
          </p:cNvPicPr>
          <p:nvPr/>
        </p:nvPicPr>
        <p:blipFill>
          <a:blip r:embed="rId3"/>
          <a:stretch>
            <a:fillRect/>
          </a:stretch>
        </p:blipFill>
        <p:spPr>
          <a:xfrm>
            <a:off x="9148111" y="1507540"/>
            <a:ext cx="2738299" cy="3000692"/>
          </a:xfrm>
          <a:prstGeom prst="rect">
            <a:avLst/>
          </a:prstGeom>
        </p:spPr>
      </p:pic>
      <p:pic>
        <p:nvPicPr>
          <p:cNvPr id="14" name="図 13">
            <a:extLst>
              <a:ext uri="{FF2B5EF4-FFF2-40B4-BE49-F238E27FC236}">
                <a16:creationId xmlns:a16="http://schemas.microsoft.com/office/drawing/2014/main" id="{9886ABF5-C147-022A-FF27-14D57A82833F}"/>
              </a:ext>
            </a:extLst>
          </p:cNvPr>
          <p:cNvPicPr>
            <a:picLocks noChangeAspect="1"/>
          </p:cNvPicPr>
          <p:nvPr/>
        </p:nvPicPr>
        <p:blipFill>
          <a:blip r:embed="rId4"/>
          <a:stretch>
            <a:fillRect/>
          </a:stretch>
        </p:blipFill>
        <p:spPr>
          <a:xfrm>
            <a:off x="9180702" y="4636164"/>
            <a:ext cx="2705708" cy="1640811"/>
          </a:xfrm>
          <a:prstGeom prst="rect">
            <a:avLst/>
          </a:prstGeom>
        </p:spPr>
      </p:pic>
      <p:pic>
        <p:nvPicPr>
          <p:cNvPr id="16" name="図 15">
            <a:extLst>
              <a:ext uri="{FF2B5EF4-FFF2-40B4-BE49-F238E27FC236}">
                <a16:creationId xmlns:a16="http://schemas.microsoft.com/office/drawing/2014/main" id="{277E2637-D81B-7EFA-6CBA-28A27EFE6087}"/>
              </a:ext>
            </a:extLst>
          </p:cNvPr>
          <p:cNvPicPr>
            <a:picLocks noChangeAspect="1"/>
          </p:cNvPicPr>
          <p:nvPr/>
        </p:nvPicPr>
        <p:blipFill>
          <a:blip r:embed="rId5"/>
          <a:stretch>
            <a:fillRect/>
          </a:stretch>
        </p:blipFill>
        <p:spPr>
          <a:xfrm>
            <a:off x="9032694" y="1149006"/>
            <a:ext cx="2969131" cy="352270"/>
          </a:xfrm>
          <a:prstGeom prst="rect">
            <a:avLst/>
          </a:prstGeom>
        </p:spPr>
      </p:pic>
    </p:spTree>
    <p:extLst>
      <p:ext uri="{BB962C8B-B14F-4D97-AF65-F5344CB8AC3E}">
        <p14:creationId xmlns:p14="http://schemas.microsoft.com/office/powerpoint/2010/main" val="29006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Autofit/>
          </a:bodyPr>
          <a:lstStyle/>
          <a:p>
            <a:r>
              <a:rPr lang="en-US" altLang="ja-JP" sz="3600" b="1" dirty="0">
                <a:solidFill>
                  <a:srgbClr val="002060"/>
                </a:solidFill>
                <a:latin typeface="Calibri" panose="020F0502020204030204" pitchFamily="34" charset="0"/>
                <a:cs typeface="Calibri" panose="020F0502020204030204" pitchFamily="34" charset="0"/>
              </a:rPr>
              <a:t>Proposed damage model for predicting DCG resistance</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17</a:t>
            </a:fld>
            <a:endParaRPr kumimoji="1" lang="ja-JP" altLang="en-US"/>
          </a:p>
        </p:txBody>
      </p:sp>
      <p:pic>
        <p:nvPicPr>
          <p:cNvPr id="5" name="図 4">
            <a:extLst>
              <a:ext uri="{FF2B5EF4-FFF2-40B4-BE49-F238E27FC236}">
                <a16:creationId xmlns:a16="http://schemas.microsoft.com/office/drawing/2014/main" id="{94EF7569-3D8F-A18A-2F5A-056E0B3735E3}"/>
              </a:ext>
            </a:extLst>
          </p:cNvPr>
          <p:cNvPicPr>
            <a:picLocks noChangeAspect="1"/>
          </p:cNvPicPr>
          <p:nvPr/>
        </p:nvPicPr>
        <p:blipFill>
          <a:blip r:embed="rId2"/>
          <a:stretch>
            <a:fillRect/>
          </a:stretch>
        </p:blipFill>
        <p:spPr>
          <a:xfrm>
            <a:off x="247650" y="1271367"/>
            <a:ext cx="8050044" cy="4786513"/>
          </a:xfrm>
          <a:prstGeom prst="rect">
            <a:avLst/>
          </a:prstGeom>
        </p:spPr>
      </p:pic>
      <p:pic>
        <p:nvPicPr>
          <p:cNvPr id="10" name="図 9">
            <a:extLst>
              <a:ext uri="{FF2B5EF4-FFF2-40B4-BE49-F238E27FC236}">
                <a16:creationId xmlns:a16="http://schemas.microsoft.com/office/drawing/2014/main" id="{E8AD9D76-0C3F-0B82-1D86-CDE1C6E19B9D}"/>
              </a:ext>
            </a:extLst>
          </p:cNvPr>
          <p:cNvPicPr>
            <a:picLocks noChangeAspect="1"/>
          </p:cNvPicPr>
          <p:nvPr/>
        </p:nvPicPr>
        <p:blipFill rotWithShape="1">
          <a:blip r:embed="rId3"/>
          <a:srcRect t="1129"/>
          <a:stretch/>
        </p:blipFill>
        <p:spPr>
          <a:xfrm>
            <a:off x="169558" y="1215957"/>
            <a:ext cx="8421074" cy="4841923"/>
          </a:xfrm>
          <a:prstGeom prst="rect">
            <a:avLst/>
          </a:prstGeom>
        </p:spPr>
      </p:pic>
      <p:pic>
        <p:nvPicPr>
          <p:cNvPr id="13" name="図 12">
            <a:extLst>
              <a:ext uri="{FF2B5EF4-FFF2-40B4-BE49-F238E27FC236}">
                <a16:creationId xmlns:a16="http://schemas.microsoft.com/office/drawing/2014/main" id="{AAEA2F2A-BB99-3B8B-BA44-D5C0AA9170A4}"/>
              </a:ext>
            </a:extLst>
          </p:cNvPr>
          <p:cNvPicPr>
            <a:picLocks noChangeAspect="1"/>
          </p:cNvPicPr>
          <p:nvPr/>
        </p:nvPicPr>
        <p:blipFill>
          <a:blip r:embed="rId4"/>
          <a:stretch>
            <a:fillRect/>
          </a:stretch>
        </p:blipFill>
        <p:spPr>
          <a:xfrm>
            <a:off x="6146800" y="1231206"/>
            <a:ext cx="5600700" cy="4886325"/>
          </a:xfrm>
          <a:prstGeom prst="rect">
            <a:avLst/>
          </a:prstGeom>
        </p:spPr>
      </p:pic>
    </p:spTree>
    <p:extLst>
      <p:ext uri="{BB962C8B-B14F-4D97-AF65-F5344CB8AC3E}">
        <p14:creationId xmlns:p14="http://schemas.microsoft.com/office/powerpoint/2010/main" val="14271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A081356D-51C0-4830-831C-2D9E1A863225}"/>
              </a:ext>
            </a:extLst>
          </p:cNvPr>
          <p:cNvGraphicFramePr>
            <a:graphicFrameLocks/>
          </p:cNvGraphicFramePr>
          <p:nvPr/>
        </p:nvGraphicFramePr>
        <p:xfrm>
          <a:off x="4163901" y="1731442"/>
          <a:ext cx="3852000" cy="34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a:extLst>
              <a:ext uri="{FF2B5EF4-FFF2-40B4-BE49-F238E27FC236}">
                <a16:creationId xmlns:a16="http://schemas.microsoft.com/office/drawing/2014/main" id="{34A9AE69-B991-4548-B911-0D907524CDF5}"/>
              </a:ext>
            </a:extLst>
          </p:cNvPr>
          <p:cNvGraphicFramePr>
            <a:graphicFrameLocks/>
          </p:cNvGraphicFramePr>
          <p:nvPr/>
        </p:nvGraphicFramePr>
        <p:xfrm>
          <a:off x="4159987" y="1726574"/>
          <a:ext cx="3852000" cy="34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 name="グラフ 66">
            <a:extLst>
              <a:ext uri="{FF2B5EF4-FFF2-40B4-BE49-F238E27FC236}">
                <a16:creationId xmlns:a16="http://schemas.microsoft.com/office/drawing/2014/main" id="{C25CF354-3BDB-425D-BF31-F7436E89A8B9}"/>
              </a:ext>
            </a:extLst>
          </p:cNvPr>
          <p:cNvGraphicFramePr>
            <a:graphicFrameLocks/>
          </p:cNvGraphicFramePr>
          <p:nvPr/>
        </p:nvGraphicFramePr>
        <p:xfrm>
          <a:off x="4165924" y="1728176"/>
          <a:ext cx="3852000" cy="3492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a:solidFill>
                  <a:srgbClr val="002060"/>
                </a:solidFill>
                <a:latin typeface="Calibri" panose="020F0502020204030204" pitchFamily="34" charset="0"/>
                <a:cs typeface="Calibri" panose="020F0502020204030204" pitchFamily="34" charset="0"/>
              </a:rPr>
              <a:t>Neutron irradiation (50dpa@300</a:t>
            </a:r>
            <a:r>
              <a:rPr kumimoji="1" lang="en-US" altLang="ja-JP" sz="3600" b="1" baseline="30000">
                <a:solidFill>
                  <a:srgbClr val="002060"/>
                </a:solidFill>
                <a:latin typeface="Calibri" panose="020F0502020204030204" pitchFamily="34" charset="0"/>
                <a:cs typeface="Calibri" panose="020F0502020204030204" pitchFamily="34" charset="0"/>
              </a:rPr>
              <a:t>o</a:t>
            </a:r>
            <a:r>
              <a:rPr kumimoji="1" lang="en-US" altLang="ja-JP" sz="3600" b="1">
                <a:solidFill>
                  <a:srgbClr val="002060"/>
                </a:solidFill>
                <a:latin typeface="Calibri" panose="020F0502020204030204" pitchFamily="34" charset="0"/>
                <a:cs typeface="Calibri" panose="020F0502020204030204" pitchFamily="34" charset="0"/>
              </a:rPr>
              <a:t>C) on F82H TIG welds</a:t>
            </a:r>
            <a:endParaRPr kumimoji="1" lang="ja-JP" altLang="en-US" sz="3600" b="1">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B5FD9AD8-9D94-9781-9599-D95DD3F0CB21}"/>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150EDE2-FCB3-8A7E-052F-61E64F1A1A5E}"/>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9CA70BA1-224E-DBEE-D0BB-0700CB2C73A0}"/>
              </a:ext>
            </a:extLst>
          </p:cNvPr>
          <p:cNvSpPr>
            <a:spLocks noGrp="1"/>
          </p:cNvSpPr>
          <p:nvPr>
            <p:ph type="sldNum" sz="quarter" idx="12"/>
          </p:nvPr>
        </p:nvSpPr>
        <p:spPr/>
        <p:txBody>
          <a:bodyPr/>
          <a:lstStyle/>
          <a:p>
            <a:fld id="{1CC5991E-400B-44BF-8B52-45773C8F958F}"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FB96D489-3B43-C315-65F5-0BB28EDD2AD4}"/>
              </a:ext>
            </a:extLst>
          </p:cNvPr>
          <p:cNvSpPr txBox="1"/>
          <p:nvPr/>
        </p:nvSpPr>
        <p:spPr>
          <a:xfrm>
            <a:off x="9075417" y="5197519"/>
            <a:ext cx="417102" cy="276999"/>
          </a:xfrm>
          <a:prstGeom prst="rect">
            <a:avLst/>
          </a:prstGeom>
          <a:noFill/>
        </p:spPr>
        <p:txBody>
          <a:bodyPr wrap="none" rtlCol="0">
            <a:spAutoFit/>
          </a:bodyPr>
          <a:lstStyle/>
          <a:p>
            <a:pPr algn="ctr"/>
            <a:r>
              <a:rPr kumimoji="1" lang="en-US" altLang="ja-JP" sz="1200">
                <a:latin typeface="Meiryo UI" panose="020B0604030504040204" pitchFamily="50" charset="-128"/>
                <a:ea typeface="Meiryo UI" panose="020B0604030504040204" pitchFamily="50" charset="-128"/>
                <a:cs typeface="Calibri" panose="020F0502020204030204" pitchFamily="34" charset="0"/>
              </a:rPr>
              <a:t>BM</a:t>
            </a:r>
            <a:endParaRPr kumimoji="1" lang="ja-JP" altLang="en-US" sz="1200">
              <a:latin typeface="Meiryo UI" panose="020B0604030504040204" pitchFamily="50" charset="-128"/>
              <a:ea typeface="Meiryo UI" panose="020B0604030504040204" pitchFamily="50" charset="-128"/>
              <a:cs typeface="Calibri" panose="020F0502020204030204" pitchFamily="34" charset="0"/>
            </a:endParaRPr>
          </a:p>
        </p:txBody>
      </p:sp>
      <p:sp>
        <p:nvSpPr>
          <p:cNvPr id="4" name="テキスト ボックス 3">
            <a:extLst>
              <a:ext uri="{FF2B5EF4-FFF2-40B4-BE49-F238E27FC236}">
                <a16:creationId xmlns:a16="http://schemas.microsoft.com/office/drawing/2014/main" id="{B7F3452D-5FAD-F79E-1318-58A3895AA8DA}"/>
              </a:ext>
            </a:extLst>
          </p:cNvPr>
          <p:cNvSpPr txBox="1"/>
          <p:nvPr/>
        </p:nvSpPr>
        <p:spPr>
          <a:xfrm>
            <a:off x="9793040" y="5197519"/>
            <a:ext cx="466794" cy="276999"/>
          </a:xfrm>
          <a:prstGeom prst="rect">
            <a:avLst/>
          </a:prstGeom>
          <a:noFill/>
        </p:spPr>
        <p:txBody>
          <a:bodyPr wrap="none" rtlCol="0">
            <a:spAutoFit/>
          </a:bodyPr>
          <a:lstStyle/>
          <a:p>
            <a:pPr algn="ctr"/>
            <a:r>
              <a:rPr kumimoji="1" lang="en-US" altLang="ja-JP" sz="1200">
                <a:latin typeface="Meiryo UI" panose="020B0604030504040204" pitchFamily="50" charset="-128"/>
                <a:ea typeface="Meiryo UI" panose="020B0604030504040204" pitchFamily="50" charset="-128"/>
                <a:cs typeface="Calibri" panose="020F0502020204030204" pitchFamily="34" charset="0"/>
              </a:rPr>
              <a:t>WM</a:t>
            </a:r>
            <a:endParaRPr kumimoji="1" lang="ja-JP" altLang="en-US" sz="1200">
              <a:latin typeface="Meiryo UI" panose="020B0604030504040204" pitchFamily="50" charset="-128"/>
              <a:ea typeface="Meiryo UI" panose="020B0604030504040204" pitchFamily="50" charset="-128"/>
              <a:cs typeface="Calibri" panose="020F0502020204030204" pitchFamily="34" charset="0"/>
            </a:endParaRPr>
          </a:p>
        </p:txBody>
      </p:sp>
      <p:sp>
        <p:nvSpPr>
          <p:cNvPr id="5" name="テキスト ボックス 4">
            <a:extLst>
              <a:ext uri="{FF2B5EF4-FFF2-40B4-BE49-F238E27FC236}">
                <a16:creationId xmlns:a16="http://schemas.microsoft.com/office/drawing/2014/main" id="{99FD4E45-A42F-B0E8-381C-D080C32BBB72}"/>
              </a:ext>
            </a:extLst>
          </p:cNvPr>
          <p:cNvSpPr txBox="1"/>
          <p:nvPr/>
        </p:nvSpPr>
        <p:spPr>
          <a:xfrm>
            <a:off x="10374495" y="5197519"/>
            <a:ext cx="702435" cy="276999"/>
          </a:xfrm>
          <a:prstGeom prst="rect">
            <a:avLst/>
          </a:prstGeom>
          <a:noFill/>
        </p:spPr>
        <p:txBody>
          <a:bodyPr wrap="none" rtlCol="0">
            <a:spAutoFit/>
          </a:bodyPr>
          <a:lstStyle/>
          <a:p>
            <a:pPr algn="ctr"/>
            <a:r>
              <a:rPr kumimoji="1" lang="en-US" altLang="ja-JP" sz="1200">
                <a:latin typeface="Meiryo UI" panose="020B0604030504040204" pitchFamily="50" charset="-128"/>
                <a:ea typeface="Meiryo UI" panose="020B0604030504040204" pitchFamily="50" charset="-128"/>
                <a:cs typeface="Calibri" panose="020F0502020204030204" pitchFamily="34" charset="0"/>
              </a:rPr>
              <a:t>FGHAZ</a:t>
            </a:r>
            <a:endParaRPr kumimoji="1" lang="ja-JP" altLang="en-US" sz="1200">
              <a:latin typeface="Meiryo UI" panose="020B0604030504040204" pitchFamily="50" charset="-128"/>
              <a:ea typeface="Meiryo UI" panose="020B0604030504040204" pitchFamily="50" charset="-128"/>
              <a:cs typeface="Calibri" panose="020F0502020204030204" pitchFamily="34" charset="0"/>
            </a:endParaRPr>
          </a:p>
        </p:txBody>
      </p:sp>
      <p:sp>
        <p:nvSpPr>
          <p:cNvPr id="10" name="テキスト ボックス 9">
            <a:extLst>
              <a:ext uri="{FF2B5EF4-FFF2-40B4-BE49-F238E27FC236}">
                <a16:creationId xmlns:a16="http://schemas.microsoft.com/office/drawing/2014/main" id="{C6A776E3-8746-2892-87A2-35A897C8AB4A}"/>
              </a:ext>
            </a:extLst>
          </p:cNvPr>
          <p:cNvSpPr txBox="1"/>
          <p:nvPr/>
        </p:nvSpPr>
        <p:spPr>
          <a:xfrm>
            <a:off x="11105332" y="5197519"/>
            <a:ext cx="713208" cy="276999"/>
          </a:xfrm>
          <a:prstGeom prst="rect">
            <a:avLst/>
          </a:prstGeom>
          <a:noFill/>
        </p:spPr>
        <p:txBody>
          <a:bodyPr wrap="none" rtlCol="0">
            <a:spAutoFit/>
          </a:bodyPr>
          <a:lstStyle/>
          <a:p>
            <a:pPr algn="ctr"/>
            <a:r>
              <a:rPr kumimoji="1" lang="en-US" altLang="ja-JP" sz="1200">
                <a:latin typeface="Meiryo UI" panose="020B0604030504040204" pitchFamily="50" charset="-128"/>
                <a:ea typeface="Meiryo UI" panose="020B0604030504040204" pitchFamily="50" charset="-128"/>
                <a:cs typeface="Calibri" panose="020F0502020204030204" pitchFamily="34" charset="0"/>
              </a:rPr>
              <a:t>OTHAZ</a:t>
            </a:r>
            <a:endParaRPr kumimoji="1" lang="ja-JP" altLang="en-US" sz="1200">
              <a:latin typeface="Meiryo UI" panose="020B0604030504040204" pitchFamily="50" charset="-128"/>
              <a:ea typeface="Meiryo UI" panose="020B0604030504040204" pitchFamily="50" charset="-128"/>
              <a:cs typeface="Calibri" panose="020F0502020204030204" pitchFamily="34" charset="0"/>
            </a:endParaRPr>
          </a:p>
        </p:txBody>
      </p:sp>
      <p:pic>
        <p:nvPicPr>
          <p:cNvPr id="12" name="図 11">
            <a:extLst>
              <a:ext uri="{FF2B5EF4-FFF2-40B4-BE49-F238E27FC236}">
                <a16:creationId xmlns:a16="http://schemas.microsoft.com/office/drawing/2014/main" id="{4EEE3D87-F899-FD25-7DE1-EC233D600023}"/>
              </a:ext>
            </a:extLst>
          </p:cNvPr>
          <p:cNvPicPr>
            <a:picLocks noChangeAspect="1"/>
          </p:cNvPicPr>
          <p:nvPr/>
        </p:nvPicPr>
        <p:blipFill>
          <a:blip r:embed="rId6"/>
          <a:stretch>
            <a:fillRect/>
          </a:stretch>
        </p:blipFill>
        <p:spPr>
          <a:xfrm>
            <a:off x="355133" y="1468667"/>
            <a:ext cx="3733174" cy="2801686"/>
          </a:xfrm>
          <a:prstGeom prst="rect">
            <a:avLst/>
          </a:prstGeom>
        </p:spPr>
      </p:pic>
      <p:sp>
        <p:nvSpPr>
          <p:cNvPr id="13" name="テキスト ボックス 12">
            <a:extLst>
              <a:ext uri="{FF2B5EF4-FFF2-40B4-BE49-F238E27FC236}">
                <a16:creationId xmlns:a16="http://schemas.microsoft.com/office/drawing/2014/main" id="{588A9077-673D-8E8A-A989-ACA8ABDAE5D0}"/>
              </a:ext>
            </a:extLst>
          </p:cNvPr>
          <p:cNvSpPr txBox="1"/>
          <p:nvPr/>
        </p:nvSpPr>
        <p:spPr>
          <a:xfrm>
            <a:off x="5862053" y="1521979"/>
            <a:ext cx="1962267" cy="369332"/>
          </a:xfrm>
          <a:prstGeom prst="rect">
            <a:avLst/>
          </a:prstGeom>
          <a:noFill/>
        </p:spPr>
        <p:txBody>
          <a:bodyPr wrap="none" rtlCol="0">
            <a:spAutoFit/>
          </a:bodyPr>
          <a:lstStyle/>
          <a:p>
            <a:pPr algn="ctr"/>
            <a:r>
              <a:rPr lang="en-US" altLang="ja-JP">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T</a:t>
            </a:r>
            <a:r>
              <a:rPr lang="en-US" altLang="ja-JP" baseline="-25000">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irrad</a:t>
            </a:r>
            <a:r>
              <a:rPr lang="en-US" altLang="ja-JP">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 = </a:t>
            </a:r>
            <a:r>
              <a:rPr lang="en-US" altLang="ja-JP" err="1">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T</a:t>
            </a:r>
            <a:r>
              <a:rPr lang="en-US" altLang="ja-JP" baseline="-25000" err="1">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test</a:t>
            </a:r>
            <a:r>
              <a:rPr lang="en-US" altLang="ja-JP">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 = 300</a:t>
            </a:r>
            <a:r>
              <a:rPr lang="ja-JP" altLang="en-US">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rPr>
              <a:t>℃</a:t>
            </a:r>
            <a:endParaRPr kumimoji="1" lang="ja-JP" altLang="en-US">
              <a:solidFill>
                <a:schemeClr val="tx1">
                  <a:lumMod val="65000"/>
                  <a:lumOff val="35000"/>
                </a:schemeClr>
              </a:solidFill>
              <a:latin typeface="Calibri" panose="020F0502020204030204" pitchFamily="34" charset="0"/>
              <a:ea typeface="Meiryo UI" panose="020B0604030504040204" pitchFamily="50" charset="-128"/>
              <a:cs typeface="Calibri" panose="020F0502020204030204" pitchFamily="34" charset="0"/>
            </a:endParaRPr>
          </a:p>
        </p:txBody>
      </p:sp>
      <p:sp>
        <p:nvSpPr>
          <p:cNvPr id="14" name="テキスト ボックス 13">
            <a:extLst>
              <a:ext uri="{FF2B5EF4-FFF2-40B4-BE49-F238E27FC236}">
                <a16:creationId xmlns:a16="http://schemas.microsoft.com/office/drawing/2014/main" id="{39621CF1-18B9-5201-57EF-E07B620C21AC}"/>
              </a:ext>
            </a:extLst>
          </p:cNvPr>
          <p:cNvSpPr txBox="1"/>
          <p:nvPr/>
        </p:nvSpPr>
        <p:spPr>
          <a:xfrm>
            <a:off x="514624" y="4243821"/>
            <a:ext cx="3307316" cy="1169551"/>
          </a:xfrm>
          <a:prstGeom prst="rect">
            <a:avLst/>
          </a:prstGeom>
          <a:noFill/>
        </p:spPr>
        <p:txBody>
          <a:bodyPr wrap="none" rtlCol="0">
            <a:spAutoFit/>
          </a:bodyPr>
          <a:lstStyle/>
          <a:p>
            <a:r>
              <a:rPr kumimoji="1" lang="en-US" altLang="ja-JP" sz="1400">
                <a:latin typeface="Calibri" panose="020F0502020204030204" pitchFamily="34" charset="0"/>
                <a:ea typeface="Meiryo UI" panose="020B0604030504040204" pitchFamily="50" charset="-128"/>
                <a:cs typeface="Calibri" panose="020F0502020204030204" pitchFamily="34" charset="0"/>
              </a:rPr>
              <a:t>BM: Base metal</a:t>
            </a:r>
          </a:p>
          <a:p>
            <a:r>
              <a:rPr lang="en-US" altLang="ja-JP" sz="1400">
                <a:latin typeface="Calibri" panose="020F0502020204030204" pitchFamily="34" charset="0"/>
                <a:ea typeface="Meiryo UI" panose="020B0604030504040204" pitchFamily="50" charset="-128"/>
                <a:cs typeface="Calibri" panose="020F0502020204030204" pitchFamily="34" charset="0"/>
              </a:rPr>
              <a:t>WM: Weld metal</a:t>
            </a:r>
          </a:p>
          <a:p>
            <a:r>
              <a:rPr kumimoji="1" lang="en-US" altLang="ja-JP" sz="1400">
                <a:latin typeface="Calibri" panose="020F0502020204030204" pitchFamily="34" charset="0"/>
                <a:ea typeface="Meiryo UI" panose="020B0604030504040204" pitchFamily="50" charset="-128"/>
                <a:cs typeface="Calibri" panose="020F0502020204030204" pitchFamily="34" charset="0"/>
              </a:rPr>
              <a:t>CGHAZ: Coarse-grained heat-affected zone</a:t>
            </a:r>
          </a:p>
          <a:p>
            <a:r>
              <a:rPr kumimoji="1" lang="en-US" altLang="ja-JP" sz="1400">
                <a:latin typeface="Calibri" panose="020F0502020204030204" pitchFamily="34" charset="0"/>
                <a:ea typeface="Meiryo UI" panose="020B0604030504040204" pitchFamily="50" charset="-128"/>
                <a:cs typeface="Calibri" panose="020F0502020204030204" pitchFamily="34" charset="0"/>
              </a:rPr>
              <a:t>FGHAZ: Fine-grained heat-affected zone</a:t>
            </a:r>
          </a:p>
          <a:p>
            <a:r>
              <a:rPr lang="en-US" altLang="ja-JP" sz="1400">
                <a:latin typeface="Calibri" panose="020F0502020204030204" pitchFamily="34" charset="0"/>
                <a:ea typeface="Meiryo UI" panose="020B0604030504040204" pitchFamily="50" charset="-128"/>
                <a:cs typeface="Calibri" panose="020F0502020204030204" pitchFamily="34" charset="0"/>
              </a:rPr>
              <a:t>OTHAZ: Over-tempered heat-affected zone</a:t>
            </a:r>
            <a:endParaRPr kumimoji="1" lang="ja-JP" altLang="en-US" sz="1400">
              <a:latin typeface="Calibri" panose="020F0502020204030204" pitchFamily="34" charset="0"/>
              <a:ea typeface="Meiryo UI" panose="020B0604030504040204" pitchFamily="50" charset="-128"/>
              <a:cs typeface="Calibri" panose="020F0502020204030204" pitchFamily="34" charset="0"/>
            </a:endParaRPr>
          </a:p>
        </p:txBody>
      </p:sp>
      <p:graphicFrame>
        <p:nvGraphicFramePr>
          <p:cNvPr id="15" name="グラフ 14">
            <a:extLst>
              <a:ext uri="{FF2B5EF4-FFF2-40B4-BE49-F238E27FC236}">
                <a16:creationId xmlns:a16="http://schemas.microsoft.com/office/drawing/2014/main" id="{A81B9A88-3FF5-C938-FBFC-B84761E13C56}"/>
              </a:ext>
            </a:extLst>
          </p:cNvPr>
          <p:cNvGraphicFramePr>
            <a:graphicFrameLocks/>
          </p:cNvGraphicFramePr>
          <p:nvPr/>
        </p:nvGraphicFramePr>
        <p:xfrm>
          <a:off x="8128114" y="1216550"/>
          <a:ext cx="3771900" cy="21536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グラフ 15">
            <a:extLst>
              <a:ext uri="{FF2B5EF4-FFF2-40B4-BE49-F238E27FC236}">
                <a16:creationId xmlns:a16="http://schemas.microsoft.com/office/drawing/2014/main" id="{AD54CE5D-049C-16DD-F2EA-A8F04F3E29D1}"/>
              </a:ext>
            </a:extLst>
          </p:cNvPr>
          <p:cNvGraphicFramePr>
            <a:graphicFrameLocks/>
          </p:cNvGraphicFramePr>
          <p:nvPr/>
        </p:nvGraphicFramePr>
        <p:xfrm>
          <a:off x="8214281" y="3220342"/>
          <a:ext cx="3704206" cy="2153685"/>
        </p:xfrm>
        <a:graphic>
          <a:graphicData uri="http://schemas.openxmlformats.org/drawingml/2006/chart">
            <c:chart xmlns:c="http://schemas.openxmlformats.org/drawingml/2006/chart" xmlns:r="http://schemas.openxmlformats.org/officeDocument/2006/relationships" r:id="rId8"/>
          </a:graphicData>
        </a:graphic>
      </p:graphicFrame>
      <p:sp>
        <p:nvSpPr>
          <p:cNvPr id="17" name="テキスト ボックス 16">
            <a:extLst>
              <a:ext uri="{FF2B5EF4-FFF2-40B4-BE49-F238E27FC236}">
                <a16:creationId xmlns:a16="http://schemas.microsoft.com/office/drawing/2014/main" id="{789F1F7A-31DE-28A7-693B-0E294F562D58}"/>
              </a:ext>
            </a:extLst>
          </p:cNvPr>
          <p:cNvSpPr txBox="1"/>
          <p:nvPr/>
        </p:nvSpPr>
        <p:spPr>
          <a:xfrm>
            <a:off x="9149274" y="2803093"/>
            <a:ext cx="1146532" cy="369332"/>
          </a:xfrm>
          <a:prstGeom prst="rect">
            <a:avLst/>
          </a:prstGeom>
          <a:noFill/>
        </p:spPr>
        <p:txBody>
          <a:bodyPr wrap="none" rtlCol="0">
            <a:spAutoFit/>
          </a:bodyPr>
          <a:lstStyle/>
          <a:p>
            <a:r>
              <a:rPr lang="en-US" altLang="ja-JP">
                <a:solidFill>
                  <a:srgbClr val="0070C0"/>
                </a:solidFill>
                <a:latin typeface="Calibri" panose="020F0502020204030204" pitchFamily="34" charset="0"/>
                <a:ea typeface="Meiryo UI" panose="020B0604030504040204" pitchFamily="50" charset="-128"/>
                <a:cs typeface="Calibri" panose="020F0502020204030204" pitchFamily="34" charset="0"/>
              </a:rPr>
              <a:t>Non-irrad.</a:t>
            </a:r>
            <a:endParaRPr kumimoji="1" lang="ja-JP" altLang="en-US">
              <a:solidFill>
                <a:srgbClr val="0070C0"/>
              </a:solidFill>
              <a:latin typeface="Calibri" panose="020F0502020204030204" pitchFamily="34" charset="0"/>
              <a:ea typeface="Meiryo UI" panose="020B0604030504040204" pitchFamily="50" charset="-128"/>
              <a:cs typeface="Calibri" panose="020F0502020204030204" pitchFamily="34" charset="0"/>
            </a:endParaRPr>
          </a:p>
        </p:txBody>
      </p:sp>
      <p:sp>
        <p:nvSpPr>
          <p:cNvPr id="19" name="テキスト ボックス 18">
            <a:extLst>
              <a:ext uri="{FF2B5EF4-FFF2-40B4-BE49-F238E27FC236}">
                <a16:creationId xmlns:a16="http://schemas.microsoft.com/office/drawing/2014/main" id="{7F0F889E-538A-1734-F47D-42706E387E17}"/>
              </a:ext>
            </a:extLst>
          </p:cNvPr>
          <p:cNvSpPr txBox="1"/>
          <p:nvPr/>
        </p:nvSpPr>
        <p:spPr>
          <a:xfrm>
            <a:off x="9412446" y="4860032"/>
            <a:ext cx="688073" cy="369332"/>
          </a:xfrm>
          <a:prstGeom prst="rect">
            <a:avLst/>
          </a:prstGeom>
          <a:noFill/>
        </p:spPr>
        <p:txBody>
          <a:bodyPr wrap="none" rtlCol="0">
            <a:spAutoFit/>
          </a:bodyPr>
          <a:lstStyle/>
          <a:p>
            <a:r>
              <a:rPr lang="en-US" altLang="ja-JP">
                <a:solidFill>
                  <a:schemeClr val="accent2"/>
                </a:solidFill>
                <a:latin typeface="Calibri" panose="020F0502020204030204" pitchFamily="34" charset="0"/>
                <a:ea typeface="Meiryo UI" panose="020B0604030504040204" pitchFamily="50" charset="-128"/>
                <a:cs typeface="Calibri" panose="020F0502020204030204" pitchFamily="34" charset="0"/>
              </a:rPr>
              <a:t>Irrad.</a:t>
            </a:r>
            <a:endParaRPr kumimoji="1" lang="ja-JP" altLang="en-US">
              <a:solidFill>
                <a:schemeClr val="accent2"/>
              </a:solidFill>
              <a:latin typeface="Calibri" panose="020F0502020204030204" pitchFamily="34" charset="0"/>
              <a:ea typeface="Meiryo UI" panose="020B0604030504040204" pitchFamily="50" charset="-128"/>
              <a:cs typeface="Calibri" panose="020F0502020204030204" pitchFamily="34" charset="0"/>
            </a:endParaRPr>
          </a:p>
        </p:txBody>
      </p:sp>
      <p:sp>
        <p:nvSpPr>
          <p:cNvPr id="20" name="テキスト ボックス 19">
            <a:extLst>
              <a:ext uri="{FF2B5EF4-FFF2-40B4-BE49-F238E27FC236}">
                <a16:creationId xmlns:a16="http://schemas.microsoft.com/office/drawing/2014/main" id="{EFA9D564-1CF7-7832-0BB8-F9235D41AD63}"/>
              </a:ext>
            </a:extLst>
          </p:cNvPr>
          <p:cNvSpPr txBox="1"/>
          <p:nvPr/>
        </p:nvSpPr>
        <p:spPr>
          <a:xfrm>
            <a:off x="9228710" y="1509668"/>
            <a:ext cx="688073" cy="369332"/>
          </a:xfrm>
          <a:prstGeom prst="rect">
            <a:avLst/>
          </a:prstGeom>
          <a:noFill/>
        </p:spPr>
        <p:txBody>
          <a:bodyPr wrap="none" rtlCol="0">
            <a:spAutoFit/>
          </a:bodyPr>
          <a:lstStyle/>
          <a:p>
            <a:r>
              <a:rPr lang="en-US" altLang="ja-JP">
                <a:solidFill>
                  <a:schemeClr val="accent2"/>
                </a:solidFill>
                <a:latin typeface="Calibri" panose="020F0502020204030204" pitchFamily="34" charset="0"/>
                <a:ea typeface="Meiryo UI" panose="020B0604030504040204" pitchFamily="50" charset="-128"/>
                <a:cs typeface="Calibri" panose="020F0502020204030204" pitchFamily="34" charset="0"/>
              </a:rPr>
              <a:t>Irrad.</a:t>
            </a:r>
            <a:endParaRPr kumimoji="1" lang="ja-JP" altLang="en-US">
              <a:solidFill>
                <a:schemeClr val="accent2"/>
              </a:solidFill>
              <a:latin typeface="Calibri" panose="020F0502020204030204" pitchFamily="34" charset="0"/>
              <a:ea typeface="Meiryo UI" panose="020B0604030504040204" pitchFamily="50" charset="-128"/>
              <a:cs typeface="Calibri" panose="020F0502020204030204" pitchFamily="34" charset="0"/>
            </a:endParaRPr>
          </a:p>
        </p:txBody>
      </p:sp>
      <p:sp>
        <p:nvSpPr>
          <p:cNvPr id="9" name="テキスト ボックス 8">
            <a:extLst>
              <a:ext uri="{FF2B5EF4-FFF2-40B4-BE49-F238E27FC236}">
                <a16:creationId xmlns:a16="http://schemas.microsoft.com/office/drawing/2014/main" id="{0DC64725-ECD0-3A0D-5C73-4139E101D4AA}"/>
              </a:ext>
            </a:extLst>
          </p:cNvPr>
          <p:cNvSpPr txBox="1"/>
          <p:nvPr/>
        </p:nvSpPr>
        <p:spPr>
          <a:xfrm>
            <a:off x="273513" y="5658791"/>
            <a:ext cx="11644974" cy="461665"/>
          </a:xfrm>
          <a:prstGeom prst="rect">
            <a:avLst/>
          </a:prstGeom>
          <a:noFill/>
        </p:spPr>
        <p:txBody>
          <a:bodyPr wrap="square" rtlCol="0">
            <a:spAutoFit/>
          </a:bodyPr>
          <a:lstStyle/>
          <a:p>
            <a:pPr marL="285750" indent="-285750" defTabSz="457200">
              <a:buFont typeface="Arial" panose="020B0604020202020204" pitchFamily="34" charset="0"/>
              <a:buChar char="•"/>
            </a:pPr>
            <a:r>
              <a:rPr lang="en-US" altLang="ja-JP" sz="2400" dirty="0">
                <a:solidFill>
                  <a:prstClr val="black"/>
                </a:solidFill>
                <a:latin typeface="Calibri"/>
                <a:ea typeface="ＭＳ Ｐゴシック" panose="020B0600070205080204" pitchFamily="50" charset="-128"/>
              </a:rPr>
              <a:t>WM and HAZ undergo hardening and loss of ductility to the base metal level by irradiation </a:t>
            </a:r>
          </a:p>
        </p:txBody>
      </p:sp>
      <p:sp>
        <p:nvSpPr>
          <p:cNvPr id="26" name="テキスト ボックス 25">
            <a:extLst>
              <a:ext uri="{FF2B5EF4-FFF2-40B4-BE49-F238E27FC236}">
                <a16:creationId xmlns:a16="http://schemas.microsoft.com/office/drawing/2014/main" id="{CCD68604-FF06-EBA4-CF5E-AF76594538BB}"/>
              </a:ext>
            </a:extLst>
          </p:cNvPr>
          <p:cNvSpPr txBox="1"/>
          <p:nvPr/>
        </p:nvSpPr>
        <p:spPr>
          <a:xfrm>
            <a:off x="5667866" y="3907095"/>
            <a:ext cx="1072794" cy="276999"/>
          </a:xfrm>
          <a:prstGeom prst="rect">
            <a:avLst/>
          </a:prstGeom>
          <a:noFill/>
        </p:spPr>
        <p:txBody>
          <a:bodyPr wrap="none" rtlCol="0">
            <a:spAutoFit/>
          </a:bodyPr>
          <a:lstStyle/>
          <a:p>
            <a:r>
              <a:rPr kumimoji="1" lang="en-US" altLang="ja-JP" sz="1200">
                <a:solidFill>
                  <a:srgbClr val="0070C0"/>
                </a:solidFill>
                <a:latin typeface="Calibri" panose="020F0502020204030204" pitchFamily="34" charset="0"/>
                <a:cs typeface="Calibri" panose="020F0502020204030204" pitchFamily="34" charset="0"/>
              </a:rPr>
              <a:t>Non-irrad. BM</a:t>
            </a:r>
            <a:endParaRPr kumimoji="1" lang="ja-JP" altLang="en-US" sz="1200">
              <a:solidFill>
                <a:srgbClr val="0070C0"/>
              </a:solidFill>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C7DBE576-68E8-1929-6908-5EE02A57F682}"/>
              </a:ext>
            </a:extLst>
          </p:cNvPr>
          <p:cNvSpPr txBox="1"/>
          <p:nvPr/>
        </p:nvSpPr>
        <p:spPr>
          <a:xfrm>
            <a:off x="6065758" y="3030804"/>
            <a:ext cx="1125693" cy="276999"/>
          </a:xfrm>
          <a:prstGeom prst="rect">
            <a:avLst/>
          </a:prstGeom>
          <a:noFill/>
        </p:spPr>
        <p:txBody>
          <a:bodyPr wrap="none" rtlCol="0">
            <a:spAutoFit/>
          </a:bodyPr>
          <a:lstStyle/>
          <a:p>
            <a:r>
              <a:rPr kumimoji="1" lang="en-US" altLang="ja-JP" sz="1200">
                <a:solidFill>
                  <a:schemeClr val="accent5">
                    <a:lumMod val="60000"/>
                    <a:lumOff val="40000"/>
                  </a:schemeClr>
                </a:solidFill>
                <a:latin typeface="Calibri" panose="020F0502020204030204" pitchFamily="34" charset="0"/>
                <a:cs typeface="Calibri" panose="020F0502020204030204" pitchFamily="34" charset="0"/>
              </a:rPr>
              <a:t>Non-irrad. WM</a:t>
            </a:r>
            <a:endParaRPr kumimoji="1" lang="ja-JP" altLang="en-US" sz="1200">
              <a:solidFill>
                <a:schemeClr val="accent5">
                  <a:lumMod val="60000"/>
                  <a:lumOff val="40000"/>
                </a:schemeClr>
              </a:solidFill>
              <a:latin typeface="Calibri" panose="020F0502020204030204" pitchFamily="34" charset="0"/>
              <a:cs typeface="Calibri" panose="020F0502020204030204" pitchFamily="34" charset="0"/>
            </a:endParaRPr>
          </a:p>
        </p:txBody>
      </p:sp>
      <p:sp>
        <p:nvSpPr>
          <p:cNvPr id="28" name="テキスト ボックス 27">
            <a:extLst>
              <a:ext uri="{FF2B5EF4-FFF2-40B4-BE49-F238E27FC236}">
                <a16:creationId xmlns:a16="http://schemas.microsoft.com/office/drawing/2014/main" id="{6746C945-63AA-4B6E-E4A1-9C335504BFA1}"/>
              </a:ext>
            </a:extLst>
          </p:cNvPr>
          <p:cNvSpPr txBox="1"/>
          <p:nvPr/>
        </p:nvSpPr>
        <p:spPr>
          <a:xfrm>
            <a:off x="6455328" y="3302263"/>
            <a:ext cx="1283044" cy="276999"/>
          </a:xfrm>
          <a:prstGeom prst="rect">
            <a:avLst/>
          </a:prstGeom>
          <a:noFill/>
        </p:spPr>
        <p:txBody>
          <a:bodyPr wrap="none" rtlCol="0">
            <a:spAutoFit/>
          </a:bodyPr>
          <a:lstStyle/>
          <a:p>
            <a:r>
              <a:rPr kumimoji="1" lang="en-US" altLang="ja-JP" sz="1200">
                <a:solidFill>
                  <a:srgbClr val="00B0F0"/>
                </a:solidFill>
                <a:latin typeface="Calibri" panose="020F0502020204030204" pitchFamily="34" charset="0"/>
                <a:cs typeface="Calibri" panose="020F0502020204030204" pitchFamily="34" charset="0"/>
              </a:rPr>
              <a:t>Non-irrad. FGHAZ</a:t>
            </a:r>
            <a:endParaRPr kumimoji="1" lang="ja-JP" altLang="en-US" sz="1200">
              <a:solidFill>
                <a:srgbClr val="00B0F0"/>
              </a:solidFill>
              <a:latin typeface="Calibri" panose="020F0502020204030204" pitchFamily="34" charset="0"/>
              <a:cs typeface="Calibri" panose="020F0502020204030204" pitchFamily="34" charset="0"/>
            </a:endParaRPr>
          </a:p>
        </p:txBody>
      </p:sp>
      <p:sp>
        <p:nvSpPr>
          <p:cNvPr id="29" name="テキスト ボックス 28">
            <a:extLst>
              <a:ext uri="{FF2B5EF4-FFF2-40B4-BE49-F238E27FC236}">
                <a16:creationId xmlns:a16="http://schemas.microsoft.com/office/drawing/2014/main" id="{EE15C54D-F89C-EC02-3591-CDDB0B8CBCA3}"/>
              </a:ext>
            </a:extLst>
          </p:cNvPr>
          <p:cNvSpPr txBox="1"/>
          <p:nvPr/>
        </p:nvSpPr>
        <p:spPr>
          <a:xfrm>
            <a:off x="6792691" y="3989291"/>
            <a:ext cx="857992" cy="461665"/>
          </a:xfrm>
          <a:prstGeom prst="rect">
            <a:avLst/>
          </a:prstGeom>
          <a:noFill/>
        </p:spPr>
        <p:txBody>
          <a:bodyPr wrap="none" rtlCol="0">
            <a:spAutoFit/>
          </a:bodyPr>
          <a:lstStyle/>
          <a:p>
            <a:r>
              <a:rPr kumimoji="1" lang="en-US" altLang="ja-JP" sz="1200">
                <a:solidFill>
                  <a:schemeClr val="accent3"/>
                </a:solidFill>
                <a:latin typeface="Calibri" panose="020F0502020204030204" pitchFamily="34" charset="0"/>
                <a:cs typeface="Calibri" panose="020F0502020204030204" pitchFamily="34" charset="0"/>
              </a:rPr>
              <a:t>Non-irrad. </a:t>
            </a:r>
          </a:p>
          <a:p>
            <a:r>
              <a:rPr kumimoji="1" lang="en-US" altLang="ja-JP" sz="1200">
                <a:solidFill>
                  <a:schemeClr val="accent3"/>
                </a:solidFill>
                <a:latin typeface="Calibri" panose="020F0502020204030204" pitchFamily="34" charset="0"/>
                <a:cs typeface="Calibri" panose="020F0502020204030204" pitchFamily="34" charset="0"/>
              </a:rPr>
              <a:t>OTHAZ</a:t>
            </a:r>
            <a:endParaRPr kumimoji="1" lang="ja-JP" altLang="en-US" sz="1200">
              <a:solidFill>
                <a:schemeClr val="accent3"/>
              </a:solidFill>
              <a:latin typeface="Calibri" panose="020F0502020204030204" pitchFamily="34" charset="0"/>
              <a:cs typeface="Calibri" panose="020F0502020204030204" pitchFamily="34" charset="0"/>
            </a:endParaRPr>
          </a:p>
        </p:txBody>
      </p:sp>
      <p:sp>
        <p:nvSpPr>
          <p:cNvPr id="30" name="テキスト ボックス 29">
            <a:extLst>
              <a:ext uri="{FF2B5EF4-FFF2-40B4-BE49-F238E27FC236}">
                <a16:creationId xmlns:a16="http://schemas.microsoft.com/office/drawing/2014/main" id="{3C42C897-0DE6-5187-024D-61462F790A62}"/>
              </a:ext>
            </a:extLst>
          </p:cNvPr>
          <p:cNvSpPr txBox="1"/>
          <p:nvPr/>
        </p:nvSpPr>
        <p:spPr>
          <a:xfrm>
            <a:off x="5364919" y="2118946"/>
            <a:ext cx="768224" cy="276999"/>
          </a:xfrm>
          <a:prstGeom prst="rect">
            <a:avLst/>
          </a:prstGeom>
          <a:noFill/>
        </p:spPr>
        <p:txBody>
          <a:bodyPr wrap="none" rtlCol="0">
            <a:spAutoFit/>
          </a:bodyPr>
          <a:lstStyle/>
          <a:p>
            <a:r>
              <a:rPr kumimoji="1" lang="en-US" altLang="ja-JP" sz="1200">
                <a:solidFill>
                  <a:srgbClr val="C00000"/>
                </a:solidFill>
                <a:latin typeface="Calibri" panose="020F0502020204030204" pitchFamily="34" charset="0"/>
                <a:cs typeface="Calibri" panose="020F0502020204030204" pitchFamily="34" charset="0"/>
              </a:rPr>
              <a:t>Irrad. BM</a:t>
            </a:r>
            <a:endParaRPr kumimoji="1" lang="ja-JP" altLang="en-US" sz="1200">
              <a:solidFill>
                <a:srgbClr val="C00000"/>
              </a:solidFill>
              <a:latin typeface="Calibri" panose="020F0502020204030204" pitchFamily="34" charset="0"/>
              <a:cs typeface="Calibri" panose="020F0502020204030204" pitchFamily="34" charset="0"/>
            </a:endParaRPr>
          </a:p>
        </p:txBody>
      </p:sp>
      <p:sp>
        <p:nvSpPr>
          <p:cNvPr id="31" name="テキスト ボックス 30">
            <a:extLst>
              <a:ext uri="{FF2B5EF4-FFF2-40B4-BE49-F238E27FC236}">
                <a16:creationId xmlns:a16="http://schemas.microsoft.com/office/drawing/2014/main" id="{31D0E642-0677-8374-7D1B-A7C0A2DCDD75}"/>
              </a:ext>
            </a:extLst>
          </p:cNvPr>
          <p:cNvSpPr txBox="1"/>
          <p:nvPr/>
        </p:nvSpPr>
        <p:spPr>
          <a:xfrm>
            <a:off x="5632109" y="2301340"/>
            <a:ext cx="821122" cy="276999"/>
          </a:xfrm>
          <a:prstGeom prst="rect">
            <a:avLst/>
          </a:prstGeom>
          <a:noFill/>
        </p:spPr>
        <p:txBody>
          <a:bodyPr wrap="none" rtlCol="0">
            <a:spAutoFit/>
          </a:bodyPr>
          <a:lstStyle/>
          <a:p>
            <a:r>
              <a:rPr kumimoji="1" lang="en-US" altLang="ja-JP" sz="1200">
                <a:solidFill>
                  <a:schemeClr val="accent4">
                    <a:lumMod val="75000"/>
                  </a:schemeClr>
                </a:solidFill>
                <a:latin typeface="Calibri" panose="020F0502020204030204" pitchFamily="34" charset="0"/>
                <a:cs typeface="Calibri" panose="020F0502020204030204" pitchFamily="34" charset="0"/>
              </a:rPr>
              <a:t>Irrad. WM</a:t>
            </a:r>
            <a:endParaRPr kumimoji="1" lang="ja-JP" altLang="en-US" sz="1200">
              <a:solidFill>
                <a:schemeClr val="accent4">
                  <a:lumMod val="75000"/>
                </a:schemeClr>
              </a:solidFill>
              <a:latin typeface="Calibri" panose="020F0502020204030204" pitchFamily="34" charset="0"/>
              <a:cs typeface="Calibri" panose="020F0502020204030204" pitchFamily="34" charset="0"/>
            </a:endParaRPr>
          </a:p>
        </p:txBody>
      </p:sp>
      <p:sp>
        <p:nvSpPr>
          <p:cNvPr id="32" name="テキスト ボックス 31">
            <a:extLst>
              <a:ext uri="{FF2B5EF4-FFF2-40B4-BE49-F238E27FC236}">
                <a16:creationId xmlns:a16="http://schemas.microsoft.com/office/drawing/2014/main" id="{57D59132-3A9E-F460-F171-0246EF7A9E7C}"/>
              </a:ext>
            </a:extLst>
          </p:cNvPr>
          <p:cNvSpPr txBox="1"/>
          <p:nvPr/>
        </p:nvSpPr>
        <p:spPr>
          <a:xfrm>
            <a:off x="5841801" y="2520779"/>
            <a:ext cx="978473" cy="276999"/>
          </a:xfrm>
          <a:prstGeom prst="rect">
            <a:avLst/>
          </a:prstGeom>
          <a:noFill/>
        </p:spPr>
        <p:txBody>
          <a:bodyPr wrap="none" rtlCol="0">
            <a:spAutoFit/>
          </a:bodyPr>
          <a:lstStyle/>
          <a:p>
            <a:r>
              <a:rPr kumimoji="1" lang="en-US" altLang="ja-JP" sz="1200">
                <a:solidFill>
                  <a:srgbClr val="FFC000"/>
                </a:solidFill>
                <a:latin typeface="Calibri" panose="020F0502020204030204" pitchFamily="34" charset="0"/>
                <a:cs typeface="Calibri" panose="020F0502020204030204" pitchFamily="34" charset="0"/>
              </a:rPr>
              <a:t>Irrad. FGHAZ</a:t>
            </a:r>
            <a:endParaRPr kumimoji="1" lang="ja-JP" altLang="en-US" sz="1200">
              <a:solidFill>
                <a:srgbClr val="FFC000"/>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16EDAEB1-5FED-3931-4FCE-88B5BEED4117}"/>
              </a:ext>
            </a:extLst>
          </p:cNvPr>
          <p:cNvSpPr txBox="1"/>
          <p:nvPr/>
        </p:nvSpPr>
        <p:spPr>
          <a:xfrm>
            <a:off x="5939344" y="2710691"/>
            <a:ext cx="985334" cy="276999"/>
          </a:xfrm>
          <a:prstGeom prst="rect">
            <a:avLst/>
          </a:prstGeom>
          <a:noFill/>
        </p:spPr>
        <p:txBody>
          <a:bodyPr wrap="none" rtlCol="0">
            <a:spAutoFit/>
          </a:bodyPr>
          <a:lstStyle/>
          <a:p>
            <a:r>
              <a:rPr kumimoji="1" lang="en-US" altLang="ja-JP" sz="1200">
                <a:solidFill>
                  <a:schemeClr val="accent2"/>
                </a:solidFill>
                <a:latin typeface="Calibri" panose="020F0502020204030204" pitchFamily="34" charset="0"/>
                <a:cs typeface="Calibri" panose="020F0502020204030204" pitchFamily="34" charset="0"/>
              </a:rPr>
              <a:t>Irrad. OTHAZ</a:t>
            </a:r>
            <a:endParaRPr kumimoji="1" lang="ja-JP" altLang="en-US" sz="1200">
              <a:solidFill>
                <a:schemeClr val="accent2"/>
              </a:solidFill>
              <a:latin typeface="Calibri" panose="020F0502020204030204" pitchFamily="34" charset="0"/>
              <a:cs typeface="Calibri" panose="020F0502020204030204" pitchFamily="34" charset="0"/>
            </a:endParaRPr>
          </a:p>
        </p:txBody>
      </p:sp>
      <p:cxnSp>
        <p:nvCxnSpPr>
          <p:cNvPr id="35" name="直線コネクタ 34">
            <a:extLst>
              <a:ext uri="{FF2B5EF4-FFF2-40B4-BE49-F238E27FC236}">
                <a16:creationId xmlns:a16="http://schemas.microsoft.com/office/drawing/2014/main" id="{1BC6231C-941F-01CD-3E37-8014CBB80639}"/>
              </a:ext>
            </a:extLst>
          </p:cNvPr>
          <p:cNvCxnSpPr/>
          <p:nvPr/>
        </p:nvCxnSpPr>
        <p:spPr>
          <a:xfrm flipH="1">
            <a:off x="5323086" y="2337196"/>
            <a:ext cx="150504" cy="21943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2E14EAAC-009F-F27B-1314-4448F9E7AFA1}"/>
              </a:ext>
            </a:extLst>
          </p:cNvPr>
          <p:cNvCxnSpPr>
            <a:cxnSpLocks/>
          </p:cNvCxnSpPr>
          <p:nvPr/>
        </p:nvCxnSpPr>
        <p:spPr>
          <a:xfrm flipH="1">
            <a:off x="5630204" y="2507571"/>
            <a:ext cx="89958" cy="144934"/>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70241F3-1157-1ED9-E8B3-F02072351590}"/>
              </a:ext>
            </a:extLst>
          </p:cNvPr>
          <p:cNvCxnSpPr>
            <a:cxnSpLocks/>
          </p:cNvCxnSpPr>
          <p:nvPr/>
        </p:nvCxnSpPr>
        <p:spPr>
          <a:xfrm flipH="1">
            <a:off x="5796834" y="2746921"/>
            <a:ext cx="143390" cy="19439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6313630-2D3E-5573-BD8F-59F486183F85}"/>
              </a:ext>
            </a:extLst>
          </p:cNvPr>
          <p:cNvCxnSpPr>
            <a:cxnSpLocks/>
          </p:cNvCxnSpPr>
          <p:nvPr/>
        </p:nvCxnSpPr>
        <p:spPr>
          <a:xfrm flipH="1">
            <a:off x="5804801" y="2869510"/>
            <a:ext cx="209049" cy="27084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5B1D0D96-2793-2BB5-927D-7402D2666187}"/>
              </a:ext>
            </a:extLst>
          </p:cNvPr>
          <p:cNvCxnSpPr/>
          <p:nvPr/>
        </p:nvCxnSpPr>
        <p:spPr>
          <a:xfrm flipV="1">
            <a:off x="9311676" y="2111423"/>
            <a:ext cx="0" cy="315863"/>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1F3213E-AF80-3E83-28DB-6FE6D5BB2C33}"/>
              </a:ext>
            </a:extLst>
          </p:cNvPr>
          <p:cNvCxnSpPr>
            <a:cxnSpLocks/>
          </p:cNvCxnSpPr>
          <p:nvPr/>
        </p:nvCxnSpPr>
        <p:spPr>
          <a:xfrm>
            <a:off x="9311676" y="4412044"/>
            <a:ext cx="0" cy="206180"/>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11AF3999-8D32-36A1-E264-1F19D6C602EF}"/>
              </a:ext>
            </a:extLst>
          </p:cNvPr>
          <p:cNvCxnSpPr>
            <a:cxnSpLocks/>
          </p:cNvCxnSpPr>
          <p:nvPr/>
        </p:nvCxnSpPr>
        <p:spPr>
          <a:xfrm flipV="1">
            <a:off x="10018258" y="2123593"/>
            <a:ext cx="0" cy="415834"/>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194B6441-2ED6-CAC0-C5DD-43AF6C886094}"/>
              </a:ext>
            </a:extLst>
          </p:cNvPr>
          <p:cNvCxnSpPr>
            <a:cxnSpLocks/>
          </p:cNvCxnSpPr>
          <p:nvPr/>
        </p:nvCxnSpPr>
        <p:spPr>
          <a:xfrm>
            <a:off x="10018258" y="4424214"/>
            <a:ext cx="0" cy="206180"/>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1DCCC35-F1D1-B3CB-EEF3-30B9F72C8584}"/>
              </a:ext>
            </a:extLst>
          </p:cNvPr>
          <p:cNvCxnSpPr/>
          <p:nvPr/>
        </p:nvCxnSpPr>
        <p:spPr>
          <a:xfrm flipV="1">
            <a:off x="10710986" y="2123593"/>
            <a:ext cx="0" cy="315863"/>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32D7DAE0-38CB-FD2A-F326-87FEDCB99C80}"/>
              </a:ext>
            </a:extLst>
          </p:cNvPr>
          <p:cNvCxnSpPr>
            <a:cxnSpLocks/>
          </p:cNvCxnSpPr>
          <p:nvPr/>
        </p:nvCxnSpPr>
        <p:spPr>
          <a:xfrm>
            <a:off x="10731767" y="4124718"/>
            <a:ext cx="0" cy="402586"/>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5D380F49-BCAA-4E51-5BCB-3A4CE5B089AB}"/>
              </a:ext>
            </a:extLst>
          </p:cNvPr>
          <p:cNvCxnSpPr>
            <a:cxnSpLocks/>
          </p:cNvCxnSpPr>
          <p:nvPr/>
        </p:nvCxnSpPr>
        <p:spPr>
          <a:xfrm flipV="1">
            <a:off x="11403714" y="2178273"/>
            <a:ext cx="0" cy="580593"/>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E56111D1-60C8-3A51-D5B5-35CF224074D3}"/>
              </a:ext>
            </a:extLst>
          </p:cNvPr>
          <p:cNvCxnSpPr>
            <a:cxnSpLocks/>
          </p:cNvCxnSpPr>
          <p:nvPr/>
        </p:nvCxnSpPr>
        <p:spPr>
          <a:xfrm>
            <a:off x="11424495" y="3868183"/>
            <a:ext cx="0" cy="688324"/>
          </a:xfrm>
          <a:prstGeom prst="straightConnector1">
            <a:avLst/>
          </a:prstGeom>
          <a:ln w="19050">
            <a:solidFill>
              <a:schemeClr val="tx1">
                <a:lumMod val="50000"/>
                <a:lumOff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E0E34CA7-87AA-FB42-EB0B-31D5B82AA98D}"/>
              </a:ext>
            </a:extLst>
          </p:cNvPr>
          <p:cNvCxnSpPr>
            <a:cxnSpLocks/>
          </p:cNvCxnSpPr>
          <p:nvPr/>
        </p:nvCxnSpPr>
        <p:spPr>
          <a:xfrm flipH="1">
            <a:off x="5920208" y="3198255"/>
            <a:ext cx="209049" cy="270842"/>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グラフ 20">
            <a:extLst>
              <a:ext uri="{FF2B5EF4-FFF2-40B4-BE49-F238E27FC236}">
                <a16:creationId xmlns:a16="http://schemas.microsoft.com/office/drawing/2014/main" id="{497945D4-2347-4CB2-859F-69E8CED86062}"/>
              </a:ext>
            </a:extLst>
          </p:cNvPr>
          <p:cNvGraphicFramePr>
            <a:graphicFrameLocks/>
          </p:cNvGraphicFramePr>
          <p:nvPr/>
        </p:nvGraphicFramePr>
        <p:xfrm>
          <a:off x="4162576" y="1733246"/>
          <a:ext cx="3852000" cy="3492000"/>
        </p:xfrm>
        <a:graphic>
          <a:graphicData uri="http://schemas.openxmlformats.org/drawingml/2006/chart">
            <c:chart xmlns:c="http://schemas.openxmlformats.org/drawingml/2006/chart" xmlns:r="http://schemas.openxmlformats.org/officeDocument/2006/relationships" r:id="rId9"/>
          </a:graphicData>
        </a:graphic>
      </p:graphicFrame>
      <p:sp>
        <p:nvSpPr>
          <p:cNvPr id="18" name="テキスト ボックス 17">
            <a:extLst>
              <a:ext uri="{FF2B5EF4-FFF2-40B4-BE49-F238E27FC236}">
                <a16:creationId xmlns:a16="http://schemas.microsoft.com/office/drawing/2014/main" id="{4E544DCF-ED75-1B82-E6C6-4C90BCADB21A}"/>
              </a:ext>
            </a:extLst>
          </p:cNvPr>
          <p:cNvSpPr txBox="1"/>
          <p:nvPr/>
        </p:nvSpPr>
        <p:spPr>
          <a:xfrm>
            <a:off x="9183216" y="3716304"/>
            <a:ext cx="1146532" cy="369332"/>
          </a:xfrm>
          <a:prstGeom prst="rect">
            <a:avLst/>
          </a:prstGeom>
          <a:noFill/>
        </p:spPr>
        <p:txBody>
          <a:bodyPr wrap="none" rtlCol="0">
            <a:spAutoFit/>
          </a:bodyPr>
          <a:lstStyle/>
          <a:p>
            <a:r>
              <a:rPr lang="en-US" altLang="ja-JP">
                <a:solidFill>
                  <a:srgbClr val="0070C0"/>
                </a:solidFill>
                <a:latin typeface="Calibri" panose="020F0502020204030204" pitchFamily="34" charset="0"/>
                <a:ea typeface="Meiryo UI" panose="020B0604030504040204" pitchFamily="50" charset="-128"/>
                <a:cs typeface="Calibri" panose="020F0502020204030204" pitchFamily="34" charset="0"/>
              </a:rPr>
              <a:t>Non-irrad.</a:t>
            </a:r>
            <a:endParaRPr kumimoji="1" lang="ja-JP" altLang="en-US">
              <a:solidFill>
                <a:srgbClr val="0070C0"/>
              </a:solidFill>
              <a:latin typeface="Calibri" panose="020F0502020204030204" pitchFamily="34" charset="0"/>
              <a:ea typeface="Meiryo UI"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293934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CDCF2C-9046-ED92-BE33-65B92F1A7D62}"/>
              </a:ext>
            </a:extLst>
          </p:cNvPr>
          <p:cNvSpPr/>
          <p:nvPr/>
        </p:nvSpPr>
        <p:spPr>
          <a:xfrm>
            <a:off x="312302" y="1193085"/>
            <a:ext cx="6582948" cy="4830223"/>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Impact of strain measurement methods</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19</a:t>
            </a:fld>
            <a:endParaRPr kumimoji="1" lang="ja-JP" altLang="en-US"/>
          </a:p>
        </p:txBody>
      </p:sp>
      <p:pic>
        <p:nvPicPr>
          <p:cNvPr id="3" name="図 2">
            <a:extLst>
              <a:ext uri="{FF2B5EF4-FFF2-40B4-BE49-F238E27FC236}">
                <a16:creationId xmlns:a16="http://schemas.microsoft.com/office/drawing/2014/main" id="{FA57C82B-DF27-38FB-DDEF-5522BF87B5DA}"/>
              </a:ext>
            </a:extLst>
          </p:cNvPr>
          <p:cNvPicPr>
            <a:picLocks noChangeAspect="1"/>
          </p:cNvPicPr>
          <p:nvPr/>
        </p:nvPicPr>
        <p:blipFill>
          <a:blip r:embed="rId2"/>
          <a:stretch>
            <a:fillRect/>
          </a:stretch>
        </p:blipFill>
        <p:spPr>
          <a:xfrm>
            <a:off x="473062" y="1680442"/>
            <a:ext cx="6206012" cy="4048539"/>
          </a:xfrm>
          <a:prstGeom prst="rect">
            <a:avLst/>
          </a:prstGeom>
        </p:spPr>
      </p:pic>
      <p:sp>
        <p:nvSpPr>
          <p:cNvPr id="9" name="テキスト ボックス 8">
            <a:extLst>
              <a:ext uri="{FF2B5EF4-FFF2-40B4-BE49-F238E27FC236}">
                <a16:creationId xmlns:a16="http://schemas.microsoft.com/office/drawing/2014/main" id="{E221DD17-06BF-365D-EB22-6D93923FED9E}"/>
              </a:ext>
            </a:extLst>
          </p:cNvPr>
          <p:cNvSpPr txBox="1"/>
          <p:nvPr/>
        </p:nvSpPr>
        <p:spPr>
          <a:xfrm>
            <a:off x="476300" y="1278455"/>
            <a:ext cx="6320641" cy="369332"/>
          </a:xfrm>
          <a:prstGeom prst="rect">
            <a:avLst/>
          </a:prstGeom>
          <a:noFill/>
        </p:spPr>
        <p:txBody>
          <a:bodyPr wrap="none" rtlCol="0">
            <a:spAutoFit/>
          </a:bodyPr>
          <a:lstStyle/>
          <a:p>
            <a:pPr algn="ctr"/>
            <a:r>
              <a:rPr kumimoji="1" lang="en-US" altLang="ja-JP" b="1" dirty="0">
                <a:latin typeface="Calibri" panose="020F0502020204030204" pitchFamily="34" charset="0"/>
                <a:cs typeface="Calibri" panose="020F0502020204030204" pitchFamily="34" charset="0"/>
              </a:rPr>
              <a:t>Strain measurement technique by digital image correlation (DIC)</a:t>
            </a:r>
            <a:endParaRPr kumimoji="1" lang="ja-JP" altLang="en-US" b="1" dirty="0">
              <a:latin typeface="Calibri" panose="020F0502020204030204" pitchFamily="34" charset="0"/>
              <a:cs typeface="Calibri" panose="020F0502020204030204" pitchFamily="34" charset="0"/>
            </a:endParaRPr>
          </a:p>
        </p:txBody>
      </p:sp>
      <p:sp>
        <p:nvSpPr>
          <p:cNvPr id="12" name="正方形/長方形 11">
            <a:extLst>
              <a:ext uri="{FF2B5EF4-FFF2-40B4-BE49-F238E27FC236}">
                <a16:creationId xmlns:a16="http://schemas.microsoft.com/office/drawing/2014/main" id="{33A7C9E5-D34B-FC8F-F668-22452327ED44}"/>
              </a:ext>
            </a:extLst>
          </p:cNvPr>
          <p:cNvSpPr/>
          <p:nvPr/>
        </p:nvSpPr>
        <p:spPr>
          <a:xfrm>
            <a:off x="530481" y="3704711"/>
            <a:ext cx="3107635" cy="2067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09284D48-47B6-D84A-7747-04FA8928E6BA}"/>
              </a:ext>
            </a:extLst>
          </p:cNvPr>
          <p:cNvPicPr>
            <a:picLocks noChangeAspect="1"/>
          </p:cNvPicPr>
          <p:nvPr/>
        </p:nvPicPr>
        <p:blipFill>
          <a:blip r:embed="rId3"/>
          <a:stretch>
            <a:fillRect/>
          </a:stretch>
        </p:blipFill>
        <p:spPr>
          <a:xfrm>
            <a:off x="387876" y="3704711"/>
            <a:ext cx="2872553" cy="2245905"/>
          </a:xfrm>
          <a:prstGeom prst="rect">
            <a:avLst/>
          </a:prstGeom>
        </p:spPr>
      </p:pic>
      <p:sp>
        <p:nvSpPr>
          <p:cNvPr id="13" name="矢印: 右 12">
            <a:extLst>
              <a:ext uri="{FF2B5EF4-FFF2-40B4-BE49-F238E27FC236}">
                <a16:creationId xmlns:a16="http://schemas.microsoft.com/office/drawing/2014/main" id="{658A2FB7-F6CA-BB8A-A900-9100F2172E93}"/>
              </a:ext>
            </a:extLst>
          </p:cNvPr>
          <p:cNvSpPr/>
          <p:nvPr/>
        </p:nvSpPr>
        <p:spPr>
          <a:xfrm rot="7048364">
            <a:off x="2657888" y="3505900"/>
            <a:ext cx="531840" cy="4046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34941DE-3E89-7F21-4131-F6E7E7F89F60}"/>
              </a:ext>
            </a:extLst>
          </p:cNvPr>
          <p:cNvSpPr txBox="1"/>
          <p:nvPr/>
        </p:nvSpPr>
        <p:spPr>
          <a:xfrm>
            <a:off x="7060737" y="930540"/>
            <a:ext cx="5036986" cy="193899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Calibri" panose="020F0502020204030204" pitchFamily="34" charset="0"/>
                <a:cs typeface="Calibri" panose="020F0502020204030204" pitchFamily="34" charset="0"/>
              </a:rPr>
              <a:t>The DIC method can achieve more accurate strain measurement. </a:t>
            </a:r>
            <a:endParaRPr kumimoji="1" lang="en-US" altLang="ja-JP" sz="2400" b="1" dirty="0">
              <a:solidFill>
                <a:srgbClr val="00B05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ja-JP" sz="2400" dirty="0">
                <a:latin typeface="Calibri" panose="020F0502020204030204" pitchFamily="34" charset="0"/>
                <a:cs typeface="Calibri" panose="020F0502020204030204" pitchFamily="34" charset="0"/>
              </a:rPr>
              <a:t>Compliance correction methods have been widely applied in early generation of data.</a:t>
            </a:r>
          </a:p>
        </p:txBody>
      </p:sp>
      <p:sp>
        <p:nvSpPr>
          <p:cNvPr id="5" name="テキスト ボックス 4">
            <a:extLst>
              <a:ext uri="{FF2B5EF4-FFF2-40B4-BE49-F238E27FC236}">
                <a16:creationId xmlns:a16="http://schemas.microsoft.com/office/drawing/2014/main" id="{2B0DA8C6-B723-64B0-2DFE-451A6025BB81}"/>
              </a:ext>
            </a:extLst>
          </p:cNvPr>
          <p:cNvSpPr txBox="1"/>
          <p:nvPr/>
        </p:nvSpPr>
        <p:spPr>
          <a:xfrm>
            <a:off x="3431866" y="5704413"/>
            <a:ext cx="3463384" cy="276999"/>
          </a:xfrm>
          <a:prstGeom prst="rect">
            <a:avLst/>
          </a:prstGeom>
          <a:noFill/>
        </p:spPr>
        <p:txBody>
          <a:bodyPr wrap="none" rtlCol="0">
            <a:spAutoFit/>
          </a:bodyPr>
          <a:lstStyle/>
          <a:p>
            <a:r>
              <a:rPr kumimoji="1" lang="en-US" altLang="ja-JP" sz="1200" dirty="0">
                <a:solidFill>
                  <a:schemeClr val="tx1">
                    <a:lumMod val="75000"/>
                    <a:lumOff val="25000"/>
                  </a:schemeClr>
                </a:solidFill>
                <a:latin typeface="Calibri" panose="020F0502020204030204" pitchFamily="34" charset="0"/>
                <a:cs typeface="Calibri" panose="020F0502020204030204" pitchFamily="34" charset="0"/>
              </a:rPr>
              <a:t>T. Nozawa et al. Fusion Eng. Des. 157 (2020) 111663 </a:t>
            </a:r>
            <a:endParaRPr kumimoji="1" lang="ja-JP"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16" name="グラフ 15">
            <a:extLst>
              <a:ext uri="{FF2B5EF4-FFF2-40B4-BE49-F238E27FC236}">
                <a16:creationId xmlns:a16="http://schemas.microsoft.com/office/drawing/2014/main" id="{504D48C6-88E8-2FF7-45E2-F745B084A489}"/>
              </a:ext>
            </a:extLst>
          </p:cNvPr>
          <p:cNvGraphicFramePr>
            <a:graphicFrameLocks/>
          </p:cNvGraphicFramePr>
          <p:nvPr/>
        </p:nvGraphicFramePr>
        <p:xfrm>
          <a:off x="7060737" y="2968936"/>
          <a:ext cx="4818961" cy="3290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062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Outline</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dirty="0"/>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B2D1D3DA-267B-A5F6-0490-98B7CE657650}"/>
              </a:ext>
            </a:extLst>
          </p:cNvPr>
          <p:cNvSpPr txBox="1"/>
          <p:nvPr/>
        </p:nvSpPr>
        <p:spPr>
          <a:xfrm>
            <a:off x="5374153" y="980877"/>
            <a:ext cx="6490209" cy="2169825"/>
          </a:xfrm>
          <a:prstGeom prst="rect">
            <a:avLst/>
          </a:prstGeom>
          <a:solidFill>
            <a:schemeClr val="bg1">
              <a:lumMod val="95000"/>
            </a:schemeClr>
          </a:solidFill>
        </p:spPr>
        <p:txBody>
          <a:bodyPr wrap="square" rtlCol="0">
            <a:spAutoFit/>
          </a:bodyPr>
          <a:lstStyle/>
          <a:p>
            <a:pPr marL="457200" indent="-457200">
              <a:spcBef>
                <a:spcPts val="600"/>
              </a:spcBef>
              <a:buFont typeface="Wingdings" panose="05000000000000000000" pitchFamily="2" charset="2"/>
              <a:buChar char="n"/>
            </a:pPr>
            <a:r>
              <a:rPr kumimoji="1" lang="en-US" altLang="ja-JP" sz="2400" dirty="0">
                <a:latin typeface="Calibri" panose="020F0502020204030204" pitchFamily="34" charset="0"/>
                <a:cs typeface="Calibri" panose="020F0502020204030204" pitchFamily="34" charset="0"/>
              </a:rPr>
              <a:t>Introduction: Basic strategy of material R&amp;D toward DEMO</a:t>
            </a:r>
          </a:p>
          <a:p>
            <a:pPr marL="457200" indent="-457200">
              <a:spcBef>
                <a:spcPts val="600"/>
              </a:spcBef>
              <a:buFont typeface="Wingdings" panose="05000000000000000000" pitchFamily="2" charset="2"/>
              <a:buChar char="n"/>
            </a:pPr>
            <a:r>
              <a:rPr lang="en-US" altLang="ja-JP" sz="2400" dirty="0">
                <a:latin typeface="Calibri" panose="020F0502020204030204" pitchFamily="34" charset="0"/>
                <a:cs typeface="Calibri" panose="020F0502020204030204" pitchFamily="34" charset="0"/>
              </a:rPr>
              <a:t>Overview of F82H qualification toward DEMO</a:t>
            </a:r>
          </a:p>
          <a:p>
            <a:pPr marL="457200" indent="-457200">
              <a:spcBef>
                <a:spcPts val="600"/>
              </a:spcBef>
              <a:buFont typeface="Wingdings" panose="05000000000000000000" pitchFamily="2" charset="2"/>
              <a:buChar char="n"/>
            </a:pPr>
            <a:r>
              <a:rPr kumimoji="1" lang="en-US" altLang="ja-JP" sz="2400" dirty="0">
                <a:latin typeface="Calibri" panose="020F0502020204030204" pitchFamily="34" charset="0"/>
                <a:cs typeface="Calibri" panose="020F0502020204030204" pitchFamily="34" charset="0"/>
              </a:rPr>
              <a:t>Specimen requirements</a:t>
            </a:r>
          </a:p>
          <a:p>
            <a:pPr marL="457200" indent="-457200">
              <a:spcBef>
                <a:spcPts val="600"/>
              </a:spcBef>
              <a:buFont typeface="Wingdings" panose="05000000000000000000" pitchFamily="2" charset="2"/>
              <a:buChar char="n"/>
            </a:pPr>
            <a:r>
              <a:rPr lang="en-US" altLang="ja-JP" sz="2400" dirty="0">
                <a:latin typeface="Calibri" panose="020F0502020204030204" pitchFamily="34" charset="0"/>
                <a:cs typeface="Calibri" panose="020F0502020204030204" pitchFamily="34" charset="0"/>
              </a:rPr>
              <a:t>Summary</a:t>
            </a:r>
            <a:endParaRPr kumimoji="1" lang="en-US" altLang="ja-JP" sz="2400"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E104CBAA-94C1-0487-AF6F-FF52F705AC78}"/>
              </a:ext>
            </a:extLst>
          </p:cNvPr>
          <p:cNvPicPr>
            <a:picLocks noChangeAspect="1"/>
          </p:cNvPicPr>
          <p:nvPr/>
        </p:nvPicPr>
        <p:blipFill>
          <a:blip r:embed="rId2"/>
          <a:stretch>
            <a:fillRect/>
          </a:stretch>
        </p:blipFill>
        <p:spPr>
          <a:xfrm>
            <a:off x="377468" y="2056984"/>
            <a:ext cx="6490208" cy="4230609"/>
          </a:xfrm>
          <a:prstGeom prst="rect">
            <a:avLst/>
          </a:prstGeom>
        </p:spPr>
      </p:pic>
      <p:sp>
        <p:nvSpPr>
          <p:cNvPr id="10" name="四角形: 角を丸くする 9">
            <a:extLst>
              <a:ext uri="{FF2B5EF4-FFF2-40B4-BE49-F238E27FC236}">
                <a16:creationId xmlns:a16="http://schemas.microsoft.com/office/drawing/2014/main" id="{32F03E25-B505-0637-27E1-25D41B053313}"/>
              </a:ext>
            </a:extLst>
          </p:cNvPr>
          <p:cNvSpPr/>
          <p:nvPr/>
        </p:nvSpPr>
        <p:spPr>
          <a:xfrm>
            <a:off x="3547977" y="2058513"/>
            <a:ext cx="618836" cy="1534702"/>
          </a:xfrm>
          <a:prstGeom prst="roundRect">
            <a:avLst/>
          </a:prstGeom>
          <a:noFill/>
          <a:ln w="38100">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90B41622-6D47-50F5-D586-BA27EF89C6E1}"/>
              </a:ext>
            </a:extLst>
          </p:cNvPr>
          <p:cNvCxnSpPr>
            <a:cxnSpLocks/>
          </p:cNvCxnSpPr>
          <p:nvPr/>
        </p:nvCxnSpPr>
        <p:spPr>
          <a:xfrm flipV="1">
            <a:off x="4297911" y="1805425"/>
            <a:ext cx="856027" cy="251559"/>
          </a:xfrm>
          <a:prstGeom prst="straightConnector1">
            <a:avLst/>
          </a:prstGeom>
          <a:ln w="7620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96FB29C4-33C9-C6BF-D586-F29388819ECF}"/>
              </a:ext>
            </a:extLst>
          </p:cNvPr>
          <p:cNvSpPr txBox="1"/>
          <p:nvPr/>
        </p:nvSpPr>
        <p:spPr>
          <a:xfrm>
            <a:off x="7255221" y="5182232"/>
            <a:ext cx="4492279" cy="923330"/>
          </a:xfrm>
          <a:prstGeom prst="rect">
            <a:avLst/>
          </a:prstGeom>
          <a:solidFill>
            <a:srgbClr val="FFFF99"/>
          </a:solidFill>
        </p:spPr>
        <p:txBody>
          <a:bodyPr wrap="square" rtlCol="0">
            <a:spAutoFit/>
          </a:bodyPr>
          <a:lstStyle/>
          <a:p>
            <a:r>
              <a:rPr kumimoji="1" lang="en-US" altLang="ja-JP" b="1" dirty="0">
                <a:latin typeface="Calibri" panose="020F0502020204030204" pitchFamily="34" charset="0"/>
                <a:cs typeface="Calibri" panose="020F0502020204030204" pitchFamily="34" charset="0"/>
              </a:rPr>
              <a:t>19</a:t>
            </a:r>
            <a:r>
              <a:rPr kumimoji="1" lang="en-US" altLang="ja-JP" b="1" baseline="30000" dirty="0">
                <a:latin typeface="Calibri" panose="020F0502020204030204" pitchFamily="34" charset="0"/>
                <a:cs typeface="Calibri" panose="020F0502020204030204" pitchFamily="34" charset="0"/>
              </a:rPr>
              <a:t>th</a:t>
            </a:r>
            <a:r>
              <a:rPr kumimoji="1" lang="en-US" altLang="ja-JP" b="1" dirty="0">
                <a:latin typeface="Calibri" panose="020F0502020204030204" pitchFamily="34" charset="0"/>
                <a:cs typeface="Calibri" panose="020F0502020204030204" pitchFamily="34" charset="0"/>
              </a:rPr>
              <a:t> October, 15:30</a:t>
            </a:r>
          </a:p>
          <a:p>
            <a:r>
              <a:rPr kumimoji="1" lang="en-US" altLang="ja-JP" dirty="0">
                <a:latin typeface="Calibri" panose="020F0502020204030204" pitchFamily="34" charset="0"/>
                <a:cs typeface="Calibri" panose="020F0502020204030204" pitchFamily="34" charset="0"/>
              </a:rPr>
              <a:t>A. Kasugai, “</a:t>
            </a:r>
            <a:r>
              <a:rPr lang="en-US" altLang="ja-JP" sz="1800" dirty="0">
                <a:effectLst/>
                <a:latin typeface="Calibri" panose="020F0502020204030204" pitchFamily="34" charset="0"/>
                <a:cs typeface="Calibri" panose="020F0502020204030204" pitchFamily="34" charset="0"/>
              </a:rPr>
              <a:t>Neutron Irradiation Plan in A-FNS for DEMO and Industrial Application”</a:t>
            </a:r>
            <a:endParaRPr kumimoji="1" lang="ja-JP" altLang="en-US"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BFCA06D5-5F7E-0D07-2BE3-7BB424B98CEC}"/>
              </a:ext>
            </a:extLst>
          </p:cNvPr>
          <p:cNvSpPr txBox="1"/>
          <p:nvPr/>
        </p:nvSpPr>
        <p:spPr>
          <a:xfrm>
            <a:off x="7255221" y="3815191"/>
            <a:ext cx="4492279" cy="1200329"/>
          </a:xfrm>
          <a:prstGeom prst="rect">
            <a:avLst/>
          </a:prstGeom>
          <a:solidFill>
            <a:srgbClr val="FFFF99"/>
          </a:solidFill>
        </p:spPr>
        <p:txBody>
          <a:bodyPr wrap="square" rtlCol="0">
            <a:spAutoFit/>
          </a:bodyPr>
          <a:lstStyle/>
          <a:p>
            <a:r>
              <a:rPr kumimoji="1" lang="en-US" altLang="ja-JP" b="1" dirty="0">
                <a:latin typeface="Calibri" panose="020F0502020204030204" pitchFamily="34" charset="0"/>
                <a:cs typeface="Calibri" panose="020F0502020204030204" pitchFamily="34" charset="0"/>
              </a:rPr>
              <a:t>19</a:t>
            </a:r>
            <a:r>
              <a:rPr kumimoji="1" lang="en-US" altLang="ja-JP" b="1" baseline="30000" dirty="0">
                <a:latin typeface="Calibri" panose="020F0502020204030204" pitchFamily="34" charset="0"/>
                <a:cs typeface="Calibri" panose="020F0502020204030204" pitchFamily="34" charset="0"/>
              </a:rPr>
              <a:t>th</a:t>
            </a:r>
            <a:r>
              <a:rPr kumimoji="1" lang="en-US" altLang="ja-JP" b="1" dirty="0">
                <a:latin typeface="Calibri" panose="020F0502020204030204" pitchFamily="34" charset="0"/>
                <a:cs typeface="Calibri" panose="020F0502020204030204" pitchFamily="34" charset="0"/>
              </a:rPr>
              <a:t> October, 15:10</a:t>
            </a:r>
          </a:p>
          <a:p>
            <a:r>
              <a:rPr kumimoji="1" lang="en-US" altLang="ja-JP" dirty="0">
                <a:latin typeface="Calibri" panose="020F0502020204030204" pitchFamily="34" charset="0"/>
                <a:cs typeface="Calibri" panose="020F0502020204030204" pitchFamily="34" charset="0"/>
              </a:rPr>
              <a:t>Y. Watanabe, “</a:t>
            </a:r>
            <a:r>
              <a:rPr lang="en-US" altLang="ja-JP" sz="1800" dirty="0">
                <a:effectLst/>
                <a:latin typeface="Calibri" panose="020F0502020204030204" pitchFamily="34" charset="0"/>
                <a:cs typeface="Calibri" panose="020F0502020204030204" pitchFamily="34" charset="0"/>
              </a:rPr>
              <a:t>Role of fusion neutron source facilities in modeling and simulation studies of irradiation effects of fusion reactor materials”</a:t>
            </a:r>
            <a:endParaRPr kumimoji="1" lang="ja-JP" altLang="en-US" dirty="0">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E08F1410-56F9-E78A-4492-FFE3062EDBC8}"/>
              </a:ext>
            </a:extLst>
          </p:cNvPr>
          <p:cNvSpPr/>
          <p:nvPr/>
        </p:nvSpPr>
        <p:spPr>
          <a:xfrm>
            <a:off x="444500" y="3898078"/>
            <a:ext cx="913367" cy="5723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DD6C0D2-B7E2-9CE4-998D-4A664269B5A3}"/>
              </a:ext>
            </a:extLst>
          </p:cNvPr>
          <p:cNvSpPr txBox="1"/>
          <p:nvPr/>
        </p:nvSpPr>
        <p:spPr>
          <a:xfrm>
            <a:off x="327638" y="1485888"/>
            <a:ext cx="4211916" cy="646331"/>
          </a:xfrm>
          <a:prstGeom prst="rect">
            <a:avLst/>
          </a:prstGeom>
          <a:noFill/>
        </p:spPr>
        <p:txBody>
          <a:bodyPr wrap="square" rtlCol="0">
            <a:spAutoFit/>
          </a:bodyPr>
          <a:lstStyle/>
          <a:p>
            <a:r>
              <a:rPr kumimoji="1" lang="en-US" altLang="ja-JP" b="1" dirty="0">
                <a:latin typeface="Calibri" panose="020F0502020204030204" pitchFamily="34" charset="0"/>
                <a:cs typeface="Calibri" panose="020F0502020204030204" pitchFamily="34" charset="0"/>
              </a:rPr>
              <a:t>14 MeV fusion neutron irradiation facility for fusion DEMO</a:t>
            </a:r>
            <a:endParaRPr kumimoji="1" lang="ja-JP"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67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Experimental &amp; analytical method for TS-TS evaluation</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20</a:t>
            </a:fld>
            <a:endParaRPr kumimoji="1" lang="ja-JP" altLang="en-US"/>
          </a:p>
        </p:txBody>
      </p:sp>
      <p:pic>
        <p:nvPicPr>
          <p:cNvPr id="4" name="図 3">
            <a:extLst>
              <a:ext uri="{FF2B5EF4-FFF2-40B4-BE49-F238E27FC236}">
                <a16:creationId xmlns:a16="http://schemas.microsoft.com/office/drawing/2014/main" id="{BDEAFFB5-783A-D7B9-AF67-6A1434260E56}"/>
              </a:ext>
            </a:extLst>
          </p:cNvPr>
          <p:cNvPicPr>
            <a:picLocks noChangeAspect="1"/>
          </p:cNvPicPr>
          <p:nvPr/>
        </p:nvPicPr>
        <p:blipFill>
          <a:blip r:embed="rId2"/>
          <a:stretch>
            <a:fillRect/>
          </a:stretch>
        </p:blipFill>
        <p:spPr>
          <a:xfrm>
            <a:off x="730343" y="892565"/>
            <a:ext cx="10731314" cy="5291629"/>
          </a:xfrm>
          <a:prstGeom prst="rect">
            <a:avLst/>
          </a:prstGeom>
        </p:spPr>
      </p:pic>
      <p:sp>
        <p:nvSpPr>
          <p:cNvPr id="5" name="テキスト ボックス 4">
            <a:extLst>
              <a:ext uri="{FF2B5EF4-FFF2-40B4-BE49-F238E27FC236}">
                <a16:creationId xmlns:a16="http://schemas.microsoft.com/office/drawing/2014/main" id="{18B7690D-7AD0-3F21-CFC3-06F16A679A2D}"/>
              </a:ext>
            </a:extLst>
          </p:cNvPr>
          <p:cNvSpPr txBox="1"/>
          <p:nvPr/>
        </p:nvSpPr>
        <p:spPr>
          <a:xfrm>
            <a:off x="7112059" y="6074814"/>
            <a:ext cx="4910383" cy="369332"/>
          </a:xfrm>
          <a:prstGeom prst="rect">
            <a:avLst/>
          </a:prstGeom>
          <a:noFill/>
        </p:spPr>
        <p:txBody>
          <a:bodyPr wrap="none" rtlCol="0">
            <a:spAutoFit/>
          </a:bodyPr>
          <a:lstStyle/>
          <a:p>
            <a:r>
              <a:rPr kumimoji="1" lang="en-US" altLang="ja-JP" dirty="0">
                <a:latin typeface="Calibri" panose="020F0502020204030204" pitchFamily="34" charset="0"/>
                <a:cs typeface="Calibri" panose="020F0502020204030204" pitchFamily="34" charset="0"/>
              </a:rPr>
              <a:t>T. Kato et al., </a:t>
            </a:r>
            <a:r>
              <a:rPr lang="en-US" altLang="ja-JP" sz="1800" b="0" i="0" u="none" strike="noStrike" baseline="0" dirty="0">
                <a:latin typeface="Calibri" panose="020F0502020204030204" pitchFamily="34" charset="0"/>
                <a:cs typeface="Calibri" panose="020F0502020204030204" pitchFamily="34" charset="0"/>
              </a:rPr>
              <a:t>Meas. Sci. Technol. </a:t>
            </a:r>
            <a:r>
              <a:rPr lang="en-US" altLang="ja-JP" sz="1800" b="1" i="0" u="none" strike="noStrike" baseline="0" dirty="0">
                <a:latin typeface="Calibri" panose="020F0502020204030204" pitchFamily="34" charset="0"/>
                <a:cs typeface="Calibri" panose="020F0502020204030204" pitchFamily="34" charset="0"/>
              </a:rPr>
              <a:t>34 </a:t>
            </a:r>
            <a:r>
              <a:rPr lang="en-US" altLang="ja-JP" sz="1800" b="0" i="0" u="none" strike="noStrike" baseline="0" dirty="0">
                <a:latin typeface="Calibri" panose="020F0502020204030204" pitchFamily="34" charset="0"/>
                <a:cs typeface="Calibri" panose="020F0502020204030204" pitchFamily="34" charset="0"/>
              </a:rPr>
              <a:t>(2023) 075015</a:t>
            </a: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862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a:solidFill>
                  <a:srgbClr val="002060"/>
                </a:solidFill>
                <a:latin typeface="Calibri" panose="020F0502020204030204" pitchFamily="34" charset="0"/>
                <a:cs typeface="Calibri" panose="020F0502020204030204" pitchFamily="34" charset="0"/>
              </a:rPr>
              <a:t>Assessment of F82H MPH status by attribute guides</a:t>
            </a:r>
            <a:endParaRPr kumimoji="1" lang="ja-JP" altLang="en-US" sz="3600" b="1">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B5FD9AD8-9D94-9781-9599-D95DD3F0CB21}"/>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150EDE2-FCB3-8A7E-052F-61E64F1A1A5E}"/>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9CA70BA1-224E-DBEE-D0BB-0700CB2C73A0}"/>
              </a:ext>
            </a:extLst>
          </p:cNvPr>
          <p:cNvSpPr>
            <a:spLocks noGrp="1"/>
          </p:cNvSpPr>
          <p:nvPr>
            <p:ph type="sldNum" sz="quarter" idx="12"/>
          </p:nvPr>
        </p:nvSpPr>
        <p:spPr/>
        <p:txBody>
          <a:bodyPr/>
          <a:lstStyle/>
          <a:p>
            <a:fld id="{1CC5991E-400B-44BF-8B52-45773C8F958F}" type="slidenum">
              <a:rPr kumimoji="1" lang="ja-JP" altLang="en-US" smtClean="0"/>
              <a:t>21</a:t>
            </a:fld>
            <a:endParaRPr kumimoji="1" lang="ja-JP" altLang="en-US"/>
          </a:p>
        </p:txBody>
      </p:sp>
      <p:pic>
        <p:nvPicPr>
          <p:cNvPr id="10" name="図 9">
            <a:extLst>
              <a:ext uri="{FF2B5EF4-FFF2-40B4-BE49-F238E27FC236}">
                <a16:creationId xmlns:a16="http://schemas.microsoft.com/office/drawing/2014/main" id="{73903E8A-7170-A078-D9BD-0F347BF26E2D}"/>
              </a:ext>
            </a:extLst>
          </p:cNvPr>
          <p:cNvPicPr>
            <a:picLocks noChangeAspect="1"/>
          </p:cNvPicPr>
          <p:nvPr/>
        </p:nvPicPr>
        <p:blipFill rotWithShape="1">
          <a:blip r:embed="rId2"/>
          <a:srcRect b="24894"/>
          <a:stretch/>
        </p:blipFill>
        <p:spPr>
          <a:xfrm>
            <a:off x="247650" y="1028876"/>
            <a:ext cx="7353321" cy="5231334"/>
          </a:xfrm>
          <a:prstGeom prst="rect">
            <a:avLst/>
          </a:prstGeom>
          <a:solidFill>
            <a:schemeClr val="bg1"/>
          </a:solidFill>
        </p:spPr>
      </p:pic>
      <p:sp>
        <p:nvSpPr>
          <p:cNvPr id="11" name="ZoneTexte 6">
            <a:extLst>
              <a:ext uri="{FF2B5EF4-FFF2-40B4-BE49-F238E27FC236}">
                <a16:creationId xmlns:a16="http://schemas.microsoft.com/office/drawing/2014/main" id="{3CC63FFF-A335-5E8F-5C7B-B14175160999}"/>
              </a:ext>
            </a:extLst>
          </p:cNvPr>
          <p:cNvSpPr txBox="1"/>
          <p:nvPr/>
        </p:nvSpPr>
        <p:spPr>
          <a:xfrm>
            <a:off x="7731159" y="1028877"/>
            <a:ext cx="4083373" cy="175126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latin typeface="Calibri"/>
                <a:ea typeface="+mn-ea"/>
                <a:cs typeface="+mn-cs"/>
              </a:rPr>
              <a:t>(*) color code :</a:t>
            </a: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sym typeface="Wingdings"/>
              </a:rPr>
              <a:t></a:t>
            </a:r>
            <a:r>
              <a:rPr kumimoji="0" lang="ja-JP" altLang="en-US" sz="1200" b="1" i="0" u="none" strike="noStrike" kern="0" cap="none" spc="0" normalizeH="0" baseline="0" noProof="0">
                <a:ln>
                  <a:noFill/>
                </a:ln>
                <a:solidFill>
                  <a:sysClr val="windowText" lastClr="000000"/>
                </a:solidFill>
                <a:effectLst/>
                <a:uLnTx/>
                <a:uFillTx/>
                <a:latin typeface="Calibri"/>
                <a:ea typeface="+mn-ea"/>
                <a:cs typeface="+mn-cs"/>
                <a:sym typeface="Wingdings"/>
              </a:rPr>
              <a:t> </a:t>
            </a:r>
            <a:r>
              <a:rPr kumimoji="0" lang="en-GB" sz="1200" b="1" i="0" u="none" strike="noStrike" kern="0" cap="none" spc="0" normalizeH="0" baseline="0" noProof="0">
                <a:ln>
                  <a:noFill/>
                </a:ln>
                <a:solidFill>
                  <a:sysClr val="windowText" lastClr="000000"/>
                </a:solidFill>
                <a:effectLst/>
                <a:uLnTx/>
                <a:uFillTx/>
                <a:latin typeface="Calibri"/>
                <a:ea typeface="+mn-ea"/>
                <a:cs typeface="+mn-cs"/>
              </a:rPr>
              <a:t> </a:t>
            </a:r>
            <a:r>
              <a:rPr kumimoji="0" lang="en-GB" sz="1200" b="0" i="0" u="none" strike="noStrike" kern="0" cap="none" spc="0" normalizeH="0" baseline="0" noProof="0">
                <a:ln>
                  <a:noFill/>
                </a:ln>
                <a:solidFill>
                  <a:sysClr val="windowText" lastClr="000000"/>
                </a:solidFill>
                <a:effectLst/>
                <a:uLnTx/>
                <a:uFillTx/>
                <a:latin typeface="Calibri"/>
                <a:ea typeface="+mn-ea"/>
                <a:cs typeface="+mn-cs"/>
              </a:rPr>
              <a:t>White (blank) for properties not addressed, lack of data</a:t>
            </a:r>
            <a:endParaRPr kumimoji="0" lang="fr-FR" sz="1200" b="0" i="0" u="none" strike="noStrike" kern="0" cap="none" spc="0" normalizeH="0" baseline="0" noProof="0">
              <a:ln>
                <a:noFill/>
              </a:ln>
              <a:solidFill>
                <a:sysClr val="windowText" lastClr="000000"/>
              </a:solidFill>
              <a:effectLst/>
              <a:uLnTx/>
              <a:uFillTx/>
              <a:latin typeface="Calibri"/>
              <a:ea typeface="+mn-ea"/>
              <a:cs typeface="+mn-cs"/>
            </a:endParaRP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sym typeface="Wingdings"/>
              </a:rPr>
              <a:t></a:t>
            </a:r>
            <a:r>
              <a:rPr kumimoji="0" lang="en-GB" sz="1200" b="1" i="0" u="none" strike="noStrike" kern="0" cap="none" spc="0" normalizeH="0" baseline="0" noProof="0">
                <a:ln>
                  <a:noFill/>
                </a:ln>
                <a:solidFill>
                  <a:sysClr val="windowText" lastClr="000000"/>
                </a:solidFill>
                <a:effectLst/>
                <a:uLnTx/>
                <a:uFillTx/>
                <a:latin typeface="Calibri"/>
                <a:ea typeface="+mn-ea"/>
                <a:cs typeface="+mn-cs"/>
              </a:rPr>
              <a:t>  </a:t>
            </a:r>
            <a:r>
              <a:rPr kumimoji="0" lang="en-GB" sz="1200" b="0" i="0" u="none" strike="noStrike" kern="0" cap="none" spc="0" normalizeH="0" baseline="0" noProof="0">
                <a:ln>
                  <a:noFill/>
                </a:ln>
                <a:solidFill>
                  <a:sysClr val="windowText" lastClr="000000"/>
                </a:solidFill>
                <a:effectLst/>
                <a:uLnTx/>
                <a:uFillTx/>
                <a:latin typeface="Calibri"/>
                <a:ea typeface="+mn-ea"/>
                <a:cs typeface="+mn-cs"/>
              </a:rPr>
              <a:t>Black : potential showstopper identified</a:t>
            </a: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0000"/>
                </a:solidFill>
                <a:effectLst/>
                <a:uLnTx/>
                <a:uFillTx/>
                <a:latin typeface="Calibri"/>
                <a:ea typeface="+mn-ea"/>
                <a:cs typeface="+mn-cs"/>
                <a:sym typeface="Wingdings"/>
              </a:rPr>
              <a:t></a:t>
            </a:r>
            <a:r>
              <a:rPr kumimoji="0" lang="en-GB" sz="1200" b="1" i="0" u="none" strike="noStrike" kern="0" cap="none" spc="0" normalizeH="0" baseline="0" noProof="0">
                <a:ln>
                  <a:noFill/>
                </a:ln>
                <a:solidFill>
                  <a:srgbClr val="FF0000"/>
                </a:solidFill>
                <a:effectLst/>
                <a:uLnTx/>
                <a:uFillTx/>
                <a:latin typeface="Calibri"/>
                <a:ea typeface="+mn-ea"/>
                <a:cs typeface="+mn-cs"/>
              </a:rPr>
              <a:t>  </a:t>
            </a:r>
            <a:r>
              <a:rPr kumimoji="0" lang="en-GB" sz="1200" b="0" i="0" u="none" strike="noStrike" kern="0" cap="none" spc="0" normalizeH="0" baseline="0" noProof="0">
                <a:ln>
                  <a:noFill/>
                </a:ln>
                <a:solidFill>
                  <a:srgbClr val="FF0000"/>
                </a:solidFill>
                <a:effectLst/>
                <a:uLnTx/>
                <a:uFillTx/>
                <a:latin typeface="Calibri"/>
                <a:ea typeface="+mn-ea"/>
                <a:cs typeface="+mn-cs"/>
              </a:rPr>
              <a:t>Red : lack of data and potentially challenging</a:t>
            </a:r>
            <a:endParaRPr kumimoji="0" lang="fr-FR" sz="1200" b="0" i="0" u="none" strike="noStrike" kern="0" cap="none" spc="0" normalizeH="0" baseline="0" noProof="0">
              <a:ln>
                <a:noFill/>
              </a:ln>
              <a:solidFill>
                <a:srgbClr val="FF0000"/>
              </a:solidFill>
              <a:effectLst/>
              <a:uLnTx/>
              <a:uFillTx/>
              <a:latin typeface="Calibri"/>
              <a:ea typeface="+mn-ea"/>
              <a:cs typeface="+mn-cs"/>
            </a:endParaRP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70C0"/>
                </a:solidFill>
                <a:effectLst/>
                <a:uLnTx/>
                <a:uFillTx/>
                <a:latin typeface="Calibri"/>
                <a:ea typeface="+mn-ea"/>
                <a:cs typeface="+mn-cs"/>
                <a:sym typeface="Wingdings"/>
              </a:rPr>
              <a:t></a:t>
            </a:r>
            <a:r>
              <a:rPr kumimoji="0" lang="en-GB" sz="1200" b="1" i="0" u="none" strike="noStrike" kern="0" cap="none" spc="0" normalizeH="0" baseline="0" noProof="0">
                <a:ln>
                  <a:noFill/>
                </a:ln>
                <a:solidFill>
                  <a:srgbClr val="0070C0"/>
                </a:solidFill>
                <a:effectLst/>
                <a:uLnTx/>
                <a:uFillTx/>
                <a:latin typeface="Calibri"/>
                <a:ea typeface="+mn-ea"/>
                <a:cs typeface="+mn-cs"/>
              </a:rPr>
              <a:t>  </a:t>
            </a:r>
            <a:r>
              <a:rPr kumimoji="0" lang="en-GB" sz="1200" b="0" i="0" u="none" strike="noStrike" kern="0" cap="none" spc="0" normalizeH="0" baseline="0" noProof="0">
                <a:ln>
                  <a:noFill/>
                </a:ln>
                <a:solidFill>
                  <a:srgbClr val="0070C0"/>
                </a:solidFill>
                <a:effectLst/>
                <a:uLnTx/>
                <a:uFillTx/>
                <a:latin typeface="Calibri"/>
                <a:ea typeface="+mn-ea"/>
                <a:cs typeface="+mn-cs"/>
              </a:rPr>
              <a:t>Blue : lack of data, NOT challenging</a:t>
            </a:r>
            <a:endParaRPr kumimoji="0" lang="fr-FR" sz="1200" b="0" i="0" u="none" strike="noStrike" kern="0" cap="none" spc="0" normalizeH="0" baseline="0" noProof="0">
              <a:ln>
                <a:noFill/>
              </a:ln>
              <a:solidFill>
                <a:srgbClr val="0070C0"/>
              </a:solidFill>
              <a:effectLst/>
              <a:uLnTx/>
              <a:uFillTx/>
              <a:latin typeface="Calibri"/>
              <a:ea typeface="+mn-ea"/>
              <a:cs typeface="+mn-cs"/>
            </a:endParaRP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FF6600"/>
                </a:solidFill>
                <a:effectLst/>
                <a:uLnTx/>
                <a:uFillTx/>
                <a:latin typeface="Calibri"/>
                <a:ea typeface="+mn-ea"/>
                <a:cs typeface="+mn-cs"/>
                <a:sym typeface="Wingdings"/>
              </a:rPr>
              <a:t></a:t>
            </a:r>
            <a:r>
              <a:rPr kumimoji="0" lang="en-GB" sz="1200" b="1" i="0" u="none" strike="noStrike" kern="0" cap="none" spc="0" normalizeH="0" baseline="0" noProof="0">
                <a:ln>
                  <a:noFill/>
                </a:ln>
                <a:solidFill>
                  <a:srgbClr val="FF6600"/>
                </a:solidFill>
                <a:effectLst/>
                <a:uLnTx/>
                <a:uFillTx/>
                <a:latin typeface="Calibri"/>
                <a:ea typeface="+mn-ea"/>
                <a:cs typeface="+mn-cs"/>
              </a:rPr>
              <a:t>  </a:t>
            </a:r>
            <a:r>
              <a:rPr kumimoji="0" lang="en-GB" sz="1200" b="0" i="0" u="none" strike="noStrike" kern="0" cap="none" spc="0" normalizeH="0" baseline="0" noProof="0">
                <a:ln>
                  <a:noFill/>
                </a:ln>
                <a:solidFill>
                  <a:srgbClr val="FF6600"/>
                </a:solidFill>
                <a:effectLst/>
                <a:uLnTx/>
                <a:uFillTx/>
                <a:latin typeface="Calibri"/>
                <a:ea typeface="+mn-ea"/>
                <a:cs typeface="+mn-cs"/>
              </a:rPr>
              <a:t>Orange : data available, results not good enough, further optimization needed </a:t>
            </a:r>
            <a:endParaRPr kumimoji="0" lang="fr-FR" sz="1200" b="0" i="0" u="none" strike="noStrike" kern="0" cap="none" spc="0" normalizeH="0" baseline="0" noProof="0">
              <a:ln>
                <a:noFill/>
              </a:ln>
              <a:solidFill>
                <a:srgbClr val="FF6600"/>
              </a:solidFill>
              <a:effectLst/>
              <a:uLnTx/>
              <a:uFillTx/>
              <a:latin typeface="Calibri"/>
              <a:ea typeface="+mn-ea"/>
              <a:cs typeface="+mn-cs"/>
            </a:endParaRP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B050"/>
                </a:solidFill>
                <a:effectLst/>
                <a:uLnTx/>
                <a:uFillTx/>
                <a:latin typeface="Calibri"/>
                <a:ea typeface="+mn-ea"/>
                <a:cs typeface="+mn-cs"/>
                <a:sym typeface="Wingdings"/>
              </a:rPr>
              <a:t></a:t>
            </a:r>
            <a:r>
              <a:rPr kumimoji="0" lang="en-GB" sz="1200" b="1" i="0" u="none" strike="noStrike" kern="0" cap="none" spc="0" normalizeH="0" baseline="0" noProof="0">
                <a:ln>
                  <a:noFill/>
                </a:ln>
                <a:solidFill>
                  <a:srgbClr val="00B050"/>
                </a:solidFill>
                <a:effectLst/>
                <a:uLnTx/>
                <a:uFillTx/>
                <a:latin typeface="Calibri"/>
                <a:ea typeface="+mn-ea"/>
                <a:cs typeface="+mn-cs"/>
              </a:rPr>
              <a:t>  </a:t>
            </a:r>
            <a:r>
              <a:rPr kumimoji="0" lang="en-GB" sz="1200" b="0" i="0" u="none" strike="noStrike" kern="0" cap="none" spc="0" normalizeH="0" baseline="0" noProof="0">
                <a:ln>
                  <a:noFill/>
                </a:ln>
                <a:solidFill>
                  <a:srgbClr val="00B050"/>
                </a:solidFill>
                <a:effectLst/>
                <a:uLnTx/>
                <a:uFillTx/>
                <a:latin typeface="Calibri"/>
                <a:ea typeface="+mn-ea"/>
                <a:cs typeface="+mn-cs"/>
              </a:rPr>
              <a:t>Green : data available, results are good, concept is mature</a:t>
            </a:r>
          </a:p>
          <a:p>
            <a:pPr marL="0" marR="0" lvl="0" indent="0" defTabSz="914400" rtl="0" eaLnBrk="0" fontAlgn="base"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tx1">
                    <a:lumMod val="65000"/>
                    <a:lumOff val="35000"/>
                  </a:schemeClr>
                </a:solidFill>
                <a:effectLst/>
                <a:uLnTx/>
                <a:uFillTx/>
                <a:latin typeface="Calibri"/>
                <a:ea typeface="+mn-ea"/>
                <a:cs typeface="+mn-cs"/>
              </a:rPr>
              <a:t>n/a : not applicable</a:t>
            </a:r>
            <a:endParaRPr kumimoji="0" lang="fr-FR" sz="1200" b="0" i="0" u="none" strike="noStrike" kern="0" cap="none" spc="0" normalizeH="0" baseline="0" noProof="0">
              <a:ln>
                <a:noFill/>
              </a:ln>
              <a:solidFill>
                <a:schemeClr val="tx1">
                  <a:lumMod val="65000"/>
                  <a:lumOff val="35000"/>
                </a:schemeClr>
              </a:solidFill>
              <a:effectLst/>
              <a:uLnTx/>
              <a:uFillTx/>
              <a:latin typeface="Calibri"/>
              <a:ea typeface="+mn-ea"/>
              <a:cs typeface="+mn-cs"/>
            </a:endParaRPr>
          </a:p>
        </p:txBody>
      </p:sp>
      <p:sp>
        <p:nvSpPr>
          <p:cNvPr id="3" name="テキスト ボックス 2">
            <a:extLst>
              <a:ext uri="{FF2B5EF4-FFF2-40B4-BE49-F238E27FC236}">
                <a16:creationId xmlns:a16="http://schemas.microsoft.com/office/drawing/2014/main" id="{AC9F97BC-E9CE-82BD-891F-75DD14C812CD}"/>
              </a:ext>
            </a:extLst>
          </p:cNvPr>
          <p:cNvSpPr txBox="1"/>
          <p:nvPr/>
        </p:nvSpPr>
        <p:spPr>
          <a:xfrm>
            <a:off x="7703704" y="3705665"/>
            <a:ext cx="4304146" cy="2554545"/>
          </a:xfrm>
          <a:prstGeom prst="rect">
            <a:avLst/>
          </a:prstGeom>
          <a:noFill/>
        </p:spPr>
        <p:txBody>
          <a:bodyPr wrap="square" rtlCol="0">
            <a:spAutoFit/>
          </a:bodyPr>
          <a:lstStyle/>
          <a:p>
            <a:pPr marL="0" lvl="1" defTabSz="457200"/>
            <a:r>
              <a:rPr lang="en-US" altLang="ja-JP" sz="2000" b="1" dirty="0">
                <a:solidFill>
                  <a:prstClr val="black"/>
                </a:solidFill>
                <a:latin typeface="Calibri"/>
                <a:ea typeface="ＭＳ Ｐゴシック" panose="020B0600070205080204" pitchFamily="50" charset="-128"/>
              </a:rPr>
              <a:t>Key R&amp;D issues remained</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Creep-fatigue diagram</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More toughness data</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Fatigue and fatigue crack growth test data</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Corrosion test data under irradiation </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Magnetic properties at higher doses</a:t>
            </a:r>
          </a:p>
          <a:p>
            <a:pPr marL="342900" lvl="1" indent="-342900" defTabSz="457200">
              <a:buFont typeface="Arial" panose="020B0604020202020204" pitchFamily="34" charset="0"/>
              <a:buChar char="•"/>
            </a:pPr>
            <a:r>
              <a:rPr lang="en-US" altLang="ja-JP" sz="2000" dirty="0">
                <a:solidFill>
                  <a:prstClr val="black"/>
                </a:solidFill>
                <a:latin typeface="Calibri"/>
                <a:ea typeface="ＭＳ Ｐゴシック" panose="020B0600070205080204" pitchFamily="50" charset="-128"/>
              </a:rPr>
              <a:t>etc.</a:t>
            </a:r>
          </a:p>
        </p:txBody>
      </p:sp>
    </p:spTree>
    <p:extLst>
      <p:ext uri="{BB962C8B-B14F-4D97-AF65-F5344CB8AC3E}">
        <p14:creationId xmlns:p14="http://schemas.microsoft.com/office/powerpoint/2010/main" val="171625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Significance of irradiation hardening &amp; loss of ductility</a:t>
            </a: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C78E5DF6-3EF2-4D80-80F7-AB9F32321CEE}"/>
              </a:ext>
            </a:extLst>
          </p:cNvPr>
          <p:cNvPicPr>
            <a:picLocks noChangeAspect="1"/>
          </p:cNvPicPr>
          <p:nvPr/>
        </p:nvPicPr>
        <p:blipFill>
          <a:blip r:embed="rId2"/>
          <a:stretch>
            <a:fillRect/>
          </a:stretch>
        </p:blipFill>
        <p:spPr>
          <a:xfrm>
            <a:off x="211461" y="2428279"/>
            <a:ext cx="5582023" cy="3777111"/>
          </a:xfrm>
          <a:prstGeom prst="rect">
            <a:avLst/>
          </a:prstGeom>
        </p:spPr>
      </p:pic>
      <p:sp>
        <p:nvSpPr>
          <p:cNvPr id="4" name="テキスト ボックス 3">
            <a:extLst>
              <a:ext uri="{FF2B5EF4-FFF2-40B4-BE49-F238E27FC236}">
                <a16:creationId xmlns:a16="http://schemas.microsoft.com/office/drawing/2014/main" id="{9D36DE63-9F04-5D84-2ED8-D5AB62FD591B}"/>
              </a:ext>
            </a:extLst>
          </p:cNvPr>
          <p:cNvSpPr txBox="1"/>
          <p:nvPr/>
        </p:nvSpPr>
        <p:spPr>
          <a:xfrm>
            <a:off x="260625" y="900496"/>
            <a:ext cx="10231718" cy="1200329"/>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mn-ea"/>
                <a:cs typeface="+mn-cs"/>
              </a:rPr>
              <a:t>Hardening and embrittlement are the critical irradiation effects.</a:t>
            </a:r>
          </a:p>
          <a:p>
            <a:pPr marL="342900" indent="-342900">
              <a:buFont typeface="Arial" panose="020B0604020202020204" pitchFamily="34" charset="0"/>
              <a:buChar cha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Deformability reduction which appeared as the loss of uniform elongation and the reduction of total elongation are also significant.</a:t>
            </a:r>
          </a:p>
        </p:txBody>
      </p:sp>
      <p:sp>
        <p:nvSpPr>
          <p:cNvPr id="52" name="Text Box 21">
            <a:extLst>
              <a:ext uri="{FF2B5EF4-FFF2-40B4-BE49-F238E27FC236}">
                <a16:creationId xmlns:a16="http://schemas.microsoft.com/office/drawing/2014/main" id="{EA318A19-EE76-FF58-4C16-ABF306DF047B}"/>
              </a:ext>
            </a:extLst>
          </p:cNvPr>
          <p:cNvSpPr txBox="1">
            <a:spLocks noChangeArrowheads="1"/>
          </p:cNvSpPr>
          <p:nvPr/>
        </p:nvSpPr>
        <p:spPr bwMode="auto">
          <a:xfrm>
            <a:off x="5985760" y="2191502"/>
            <a:ext cx="4727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2000" b="1" dirty="0">
                <a:solidFill>
                  <a:prstClr val="black"/>
                </a:solidFill>
                <a:latin typeface="Calibri" panose="020F0502020204030204"/>
              </a:rPr>
              <a:t>Expected stress-strain curve in design code</a:t>
            </a:r>
            <a:endParaRPr lang="ja-JP" altLang="en-US" sz="2000" b="1" dirty="0">
              <a:solidFill>
                <a:prstClr val="black"/>
              </a:solidFill>
              <a:latin typeface="Calibri" panose="020F0502020204030204"/>
            </a:endParaRPr>
          </a:p>
        </p:txBody>
      </p:sp>
      <p:sp>
        <p:nvSpPr>
          <p:cNvPr id="53" name="Text Box 32">
            <a:extLst>
              <a:ext uri="{FF2B5EF4-FFF2-40B4-BE49-F238E27FC236}">
                <a16:creationId xmlns:a16="http://schemas.microsoft.com/office/drawing/2014/main" id="{FA631792-6F8D-0FE3-5784-72431FE76886}"/>
              </a:ext>
            </a:extLst>
          </p:cNvPr>
          <p:cNvSpPr txBox="1">
            <a:spLocks noChangeArrowheads="1"/>
          </p:cNvSpPr>
          <p:nvPr/>
        </p:nvSpPr>
        <p:spPr bwMode="auto">
          <a:xfrm>
            <a:off x="8759300" y="3580770"/>
            <a:ext cx="32175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1800" b="1" i="1" u="sng" dirty="0">
                <a:solidFill>
                  <a:srgbClr val="FF0000"/>
                </a:solidFill>
                <a:latin typeface="Calibri" panose="020F0502020204030204"/>
              </a:rPr>
              <a:t>Assumption</a:t>
            </a:r>
            <a:r>
              <a:rPr lang="en-US" altLang="ja-JP" sz="1800" b="1" i="1" dirty="0">
                <a:solidFill>
                  <a:srgbClr val="FF0000"/>
                </a:solidFill>
                <a:latin typeface="Calibri" panose="020F0502020204030204"/>
              </a:rPr>
              <a:t>: </a:t>
            </a:r>
          </a:p>
          <a:p>
            <a:pPr eaLnBrk="1" hangingPunct="1">
              <a:spcBef>
                <a:spcPct val="0"/>
              </a:spcBef>
            </a:pPr>
            <a:r>
              <a:rPr lang="en-US" altLang="ja-JP" sz="1800" i="1" dirty="0">
                <a:solidFill>
                  <a:srgbClr val="FF0000"/>
                </a:solidFill>
                <a:latin typeface="Calibri" panose="020F0502020204030204"/>
              </a:rPr>
              <a:t>The structural material behaves as</a:t>
            </a:r>
            <a:r>
              <a:rPr lang="en-US" altLang="ja-JP" sz="1800" b="1" i="1" dirty="0">
                <a:solidFill>
                  <a:srgbClr val="FF0000"/>
                </a:solidFill>
                <a:latin typeface="Calibri" panose="020F0502020204030204"/>
              </a:rPr>
              <a:t> elastic perfectly plastic solid</a:t>
            </a:r>
            <a:endParaRPr lang="ja-JP" altLang="en-US" sz="1800" b="1" i="1" dirty="0">
              <a:solidFill>
                <a:srgbClr val="FF0000"/>
              </a:solidFill>
              <a:latin typeface="Calibri" panose="020F0502020204030204"/>
            </a:endParaRPr>
          </a:p>
        </p:txBody>
      </p:sp>
      <p:sp>
        <p:nvSpPr>
          <p:cNvPr id="54" name="Line 22">
            <a:extLst>
              <a:ext uri="{FF2B5EF4-FFF2-40B4-BE49-F238E27FC236}">
                <a16:creationId xmlns:a16="http://schemas.microsoft.com/office/drawing/2014/main" id="{27CD8C47-1E53-0239-BF20-32546AF92A20}"/>
              </a:ext>
            </a:extLst>
          </p:cNvPr>
          <p:cNvSpPr>
            <a:spLocks noChangeShapeType="1"/>
          </p:cNvSpPr>
          <p:nvPr/>
        </p:nvSpPr>
        <p:spPr bwMode="auto">
          <a:xfrm flipV="1">
            <a:off x="6405733" y="2830480"/>
            <a:ext cx="0" cy="1370277"/>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endParaRPr>
          </a:p>
        </p:txBody>
      </p:sp>
      <p:sp>
        <p:nvSpPr>
          <p:cNvPr id="55" name="Line 23">
            <a:extLst>
              <a:ext uri="{FF2B5EF4-FFF2-40B4-BE49-F238E27FC236}">
                <a16:creationId xmlns:a16="http://schemas.microsoft.com/office/drawing/2014/main" id="{19700B4D-67A1-F1A3-F76D-99365E3A3436}"/>
              </a:ext>
            </a:extLst>
          </p:cNvPr>
          <p:cNvSpPr>
            <a:spLocks noChangeShapeType="1"/>
          </p:cNvSpPr>
          <p:nvPr/>
        </p:nvSpPr>
        <p:spPr bwMode="auto">
          <a:xfrm>
            <a:off x="6406146" y="4189795"/>
            <a:ext cx="2238517"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endParaRPr>
          </a:p>
        </p:txBody>
      </p:sp>
      <p:sp>
        <p:nvSpPr>
          <p:cNvPr id="56" name="Freeform 24">
            <a:extLst>
              <a:ext uri="{FF2B5EF4-FFF2-40B4-BE49-F238E27FC236}">
                <a16:creationId xmlns:a16="http://schemas.microsoft.com/office/drawing/2014/main" id="{2DF1C698-0F37-3AE9-6B18-57D7BD316EBA}"/>
              </a:ext>
            </a:extLst>
          </p:cNvPr>
          <p:cNvSpPr>
            <a:spLocks/>
          </p:cNvSpPr>
          <p:nvPr/>
        </p:nvSpPr>
        <p:spPr bwMode="auto">
          <a:xfrm>
            <a:off x="6396207" y="2775669"/>
            <a:ext cx="2095633" cy="1392202"/>
          </a:xfrm>
          <a:custGeom>
            <a:avLst/>
            <a:gdLst>
              <a:gd name="T0" fmla="*/ 0 w 1320"/>
              <a:gd name="T1" fmla="*/ 2147483647 h 762"/>
              <a:gd name="T2" fmla="*/ 2147483647 w 1320"/>
              <a:gd name="T3" fmla="*/ 2147483647 h 762"/>
              <a:gd name="T4" fmla="*/ 2147483647 w 1320"/>
              <a:gd name="T5" fmla="*/ 2147483647 h 762"/>
              <a:gd name="T6" fmla="*/ 2147483647 w 1320"/>
              <a:gd name="T7" fmla="*/ 2147483647 h 762"/>
              <a:gd name="T8" fmla="*/ 2147483647 w 1320"/>
              <a:gd name="T9" fmla="*/ 2147483647 h 762"/>
              <a:gd name="T10" fmla="*/ 2147483647 w 1320"/>
              <a:gd name="T11" fmla="*/ 0 h 762"/>
              <a:gd name="T12" fmla="*/ 0 60000 65536"/>
              <a:gd name="T13" fmla="*/ 0 60000 65536"/>
              <a:gd name="T14" fmla="*/ 0 60000 65536"/>
              <a:gd name="T15" fmla="*/ 0 60000 65536"/>
              <a:gd name="T16" fmla="*/ 0 60000 65536"/>
              <a:gd name="T17" fmla="*/ 0 60000 65536"/>
              <a:gd name="T18" fmla="*/ 0 w 1320"/>
              <a:gd name="T19" fmla="*/ 0 h 762"/>
              <a:gd name="T20" fmla="*/ 1320 w 1320"/>
              <a:gd name="T21" fmla="*/ 762 h 762"/>
            </a:gdLst>
            <a:ahLst/>
            <a:cxnLst>
              <a:cxn ang="T12">
                <a:pos x="T0" y="T1"/>
              </a:cxn>
              <a:cxn ang="T13">
                <a:pos x="T2" y="T3"/>
              </a:cxn>
              <a:cxn ang="T14">
                <a:pos x="T4" y="T5"/>
              </a:cxn>
              <a:cxn ang="T15">
                <a:pos x="T6" y="T7"/>
              </a:cxn>
              <a:cxn ang="T16">
                <a:pos x="T8" y="T9"/>
              </a:cxn>
              <a:cxn ang="T17">
                <a:pos x="T10" y="T11"/>
              </a:cxn>
            </a:cxnLst>
            <a:rect l="T18" t="T19" r="T20" b="T21"/>
            <a:pathLst>
              <a:path w="1320" h="762">
                <a:moveTo>
                  <a:pt x="0" y="762"/>
                </a:moveTo>
                <a:cubicBezTo>
                  <a:pt x="81" y="625"/>
                  <a:pt x="163" y="489"/>
                  <a:pt x="216" y="402"/>
                </a:cubicBezTo>
                <a:cubicBezTo>
                  <a:pt x="269" y="315"/>
                  <a:pt x="274" y="287"/>
                  <a:pt x="318" y="240"/>
                </a:cubicBezTo>
                <a:cubicBezTo>
                  <a:pt x="362" y="193"/>
                  <a:pt x="395" y="155"/>
                  <a:pt x="480" y="120"/>
                </a:cubicBezTo>
                <a:cubicBezTo>
                  <a:pt x="565" y="85"/>
                  <a:pt x="688" y="50"/>
                  <a:pt x="828" y="30"/>
                </a:cubicBezTo>
                <a:cubicBezTo>
                  <a:pt x="968" y="10"/>
                  <a:pt x="1144" y="5"/>
                  <a:pt x="1320" y="0"/>
                </a:cubicBezTo>
              </a:path>
            </a:pathLst>
          </a:custGeom>
          <a:noFill/>
          <a:ln w="19050" cmpd="sng">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endParaRPr>
          </a:p>
        </p:txBody>
      </p:sp>
      <p:sp>
        <p:nvSpPr>
          <p:cNvPr id="57" name="Line 26">
            <a:extLst>
              <a:ext uri="{FF2B5EF4-FFF2-40B4-BE49-F238E27FC236}">
                <a16:creationId xmlns:a16="http://schemas.microsoft.com/office/drawing/2014/main" id="{96777196-C2CA-083A-CE58-C580839929EB}"/>
              </a:ext>
            </a:extLst>
          </p:cNvPr>
          <p:cNvSpPr>
            <a:spLocks noChangeShapeType="1"/>
          </p:cNvSpPr>
          <p:nvPr/>
        </p:nvSpPr>
        <p:spPr bwMode="auto">
          <a:xfrm>
            <a:off x="6424783" y="3312818"/>
            <a:ext cx="3996058" cy="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endParaRPr>
          </a:p>
        </p:txBody>
      </p:sp>
      <p:sp>
        <p:nvSpPr>
          <p:cNvPr id="58" name="Text Box 27">
            <a:extLst>
              <a:ext uri="{FF2B5EF4-FFF2-40B4-BE49-F238E27FC236}">
                <a16:creationId xmlns:a16="http://schemas.microsoft.com/office/drawing/2014/main" id="{09A47FEF-69A8-1BA1-1E46-41F77BA041E4}"/>
              </a:ext>
            </a:extLst>
          </p:cNvPr>
          <p:cNvSpPr txBox="1">
            <a:spLocks noChangeArrowheads="1"/>
          </p:cNvSpPr>
          <p:nvPr/>
        </p:nvSpPr>
        <p:spPr bwMode="auto">
          <a:xfrm>
            <a:off x="10355239" y="3098323"/>
            <a:ext cx="151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1800" i="1">
                <a:solidFill>
                  <a:prstClr val="black"/>
                </a:solidFill>
                <a:latin typeface="Calibri" panose="020F0502020204030204"/>
              </a:rPr>
              <a:t>Yield stress </a:t>
            </a:r>
            <a:r>
              <a:rPr lang="en-US" altLang="ja-JP" sz="1800" i="1" err="1">
                <a:solidFill>
                  <a:prstClr val="black"/>
                </a:solidFill>
                <a:latin typeface="Calibri" panose="020F0502020204030204"/>
              </a:rPr>
              <a:t>Sy</a:t>
            </a:r>
            <a:endParaRPr lang="en-US" altLang="ja-JP" sz="1800" i="1">
              <a:solidFill>
                <a:prstClr val="black"/>
              </a:solidFill>
              <a:latin typeface="Calibri" panose="020F0502020204030204"/>
            </a:endParaRPr>
          </a:p>
        </p:txBody>
      </p:sp>
      <p:sp>
        <p:nvSpPr>
          <p:cNvPr id="59" name="Text Box 30">
            <a:extLst>
              <a:ext uri="{FF2B5EF4-FFF2-40B4-BE49-F238E27FC236}">
                <a16:creationId xmlns:a16="http://schemas.microsoft.com/office/drawing/2014/main" id="{6CA703D5-D893-E68D-B3D1-BEF8629C2DDF}"/>
              </a:ext>
            </a:extLst>
          </p:cNvPr>
          <p:cNvSpPr txBox="1">
            <a:spLocks noChangeArrowheads="1"/>
          </p:cNvSpPr>
          <p:nvPr/>
        </p:nvSpPr>
        <p:spPr bwMode="auto">
          <a:xfrm>
            <a:off x="7010214" y="4191622"/>
            <a:ext cx="1030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2000">
                <a:solidFill>
                  <a:prstClr val="black"/>
                </a:solidFill>
                <a:latin typeface="Calibri" panose="020F0502020204030204"/>
              </a:rPr>
              <a:t>Strain, ε</a:t>
            </a:r>
          </a:p>
        </p:txBody>
      </p:sp>
      <p:sp>
        <p:nvSpPr>
          <p:cNvPr id="60" name="Line 71">
            <a:extLst>
              <a:ext uri="{FF2B5EF4-FFF2-40B4-BE49-F238E27FC236}">
                <a16:creationId xmlns:a16="http://schemas.microsoft.com/office/drawing/2014/main" id="{07002E7A-138B-E442-DB8F-CFCBA9B3FEE5}"/>
              </a:ext>
            </a:extLst>
          </p:cNvPr>
          <p:cNvSpPr>
            <a:spLocks noChangeShapeType="1"/>
          </p:cNvSpPr>
          <p:nvPr/>
        </p:nvSpPr>
        <p:spPr bwMode="auto">
          <a:xfrm flipV="1">
            <a:off x="6386682" y="3312818"/>
            <a:ext cx="438178" cy="87697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Calibri" panose="020F0502020204030204"/>
              <a:ea typeface="メイリオ" panose="020B0604030504040204" pitchFamily="50" charset="-128"/>
            </a:endParaRPr>
          </a:p>
        </p:txBody>
      </p:sp>
      <p:sp>
        <p:nvSpPr>
          <p:cNvPr id="61" name="Line 72">
            <a:extLst>
              <a:ext uri="{FF2B5EF4-FFF2-40B4-BE49-F238E27FC236}">
                <a16:creationId xmlns:a16="http://schemas.microsoft.com/office/drawing/2014/main" id="{F58A6AE6-D323-4EC5-EDCB-C80269FEE7DF}"/>
              </a:ext>
            </a:extLst>
          </p:cNvPr>
          <p:cNvSpPr>
            <a:spLocks noChangeShapeType="1"/>
          </p:cNvSpPr>
          <p:nvPr/>
        </p:nvSpPr>
        <p:spPr bwMode="auto">
          <a:xfrm>
            <a:off x="6815334" y="3312818"/>
            <a:ext cx="1666981"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Calibri" panose="020F0502020204030204"/>
              <a:ea typeface="メイリオ" panose="020B0604030504040204" pitchFamily="50" charset="-128"/>
            </a:endParaRPr>
          </a:p>
        </p:txBody>
      </p:sp>
      <p:sp>
        <p:nvSpPr>
          <p:cNvPr id="62" name="Text Box 75">
            <a:extLst>
              <a:ext uri="{FF2B5EF4-FFF2-40B4-BE49-F238E27FC236}">
                <a16:creationId xmlns:a16="http://schemas.microsoft.com/office/drawing/2014/main" id="{5740AB98-72EB-3F26-9F5A-F64BDA265394}"/>
              </a:ext>
            </a:extLst>
          </p:cNvPr>
          <p:cNvSpPr txBox="1">
            <a:spLocks noChangeArrowheads="1"/>
          </p:cNvSpPr>
          <p:nvPr/>
        </p:nvSpPr>
        <p:spPr bwMode="auto">
          <a:xfrm>
            <a:off x="9099034" y="2546698"/>
            <a:ext cx="2908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1800" i="1">
                <a:solidFill>
                  <a:prstClr val="black"/>
                </a:solidFill>
                <a:latin typeface="Calibri" panose="020F0502020204030204"/>
              </a:rPr>
              <a:t>Ultimate tensile strength Su</a:t>
            </a:r>
          </a:p>
        </p:txBody>
      </p:sp>
      <p:sp>
        <p:nvSpPr>
          <p:cNvPr id="63" name="Text Box 30">
            <a:extLst>
              <a:ext uri="{FF2B5EF4-FFF2-40B4-BE49-F238E27FC236}">
                <a16:creationId xmlns:a16="http://schemas.microsoft.com/office/drawing/2014/main" id="{8E6E5894-7B05-13F9-B054-AE1D87884A2B}"/>
              </a:ext>
            </a:extLst>
          </p:cNvPr>
          <p:cNvSpPr txBox="1">
            <a:spLocks noChangeArrowheads="1"/>
          </p:cNvSpPr>
          <p:nvPr/>
        </p:nvSpPr>
        <p:spPr bwMode="auto">
          <a:xfrm rot="16200000">
            <a:off x="5662934" y="3290979"/>
            <a:ext cx="1064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2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defRPr kumimoji="1" sz="22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defRPr kumimoji="1" sz="2200">
                <a:solidFill>
                  <a:schemeClr val="tx1"/>
                </a:solidFill>
                <a:latin typeface="HGPｺﾞｼｯｸE" panose="020B0900000000000000" pitchFamily="50" charset="-128"/>
                <a:ea typeface="HGPｺﾞｼｯｸE" panose="020B0900000000000000" pitchFamily="50" charset="-128"/>
              </a:defRPr>
            </a:lvl5pPr>
            <a:lvl6pPr marL="25146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6pPr>
            <a:lvl7pPr marL="29718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7pPr>
            <a:lvl8pPr marL="34290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8pPr>
            <a:lvl9pPr marL="3886200" indent="-228600" algn="ctr" eaLnBrk="0" fontAlgn="base" hangingPunct="0">
              <a:lnSpc>
                <a:spcPct val="90000"/>
              </a:lnSpc>
              <a:spcBef>
                <a:spcPct val="50000"/>
              </a:spcBef>
              <a:spcAft>
                <a:spcPct val="0"/>
              </a:spcAft>
              <a:defRPr kumimoji="1" sz="2200">
                <a:solidFill>
                  <a:schemeClr val="tx1"/>
                </a:solidFill>
                <a:latin typeface="HGPｺﾞｼｯｸE" panose="020B0900000000000000" pitchFamily="50" charset="-128"/>
                <a:ea typeface="HGPｺﾞｼｯｸE" panose="020B0900000000000000" pitchFamily="50" charset="-128"/>
              </a:defRPr>
            </a:lvl9pPr>
          </a:lstStyle>
          <a:p>
            <a:pPr eaLnBrk="1" hangingPunct="1">
              <a:spcBef>
                <a:spcPct val="0"/>
              </a:spcBef>
            </a:pPr>
            <a:r>
              <a:rPr lang="en-US" altLang="ja-JP" sz="2000">
                <a:solidFill>
                  <a:prstClr val="black"/>
                </a:solidFill>
                <a:latin typeface="Calibri" panose="020F0502020204030204"/>
              </a:rPr>
              <a:t>Stress, σ</a:t>
            </a:r>
          </a:p>
        </p:txBody>
      </p:sp>
      <p:sp>
        <p:nvSpPr>
          <p:cNvPr id="64" name="Line 26">
            <a:extLst>
              <a:ext uri="{FF2B5EF4-FFF2-40B4-BE49-F238E27FC236}">
                <a16:creationId xmlns:a16="http://schemas.microsoft.com/office/drawing/2014/main" id="{3C6B4812-A336-7BB1-2740-C307190E83CE}"/>
              </a:ext>
            </a:extLst>
          </p:cNvPr>
          <p:cNvSpPr>
            <a:spLocks noChangeShapeType="1"/>
          </p:cNvSpPr>
          <p:nvPr/>
        </p:nvSpPr>
        <p:spPr bwMode="auto">
          <a:xfrm>
            <a:off x="6424783" y="2755042"/>
            <a:ext cx="2706767" cy="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endParaRPr>
          </a:p>
        </p:txBody>
      </p:sp>
      <p:sp>
        <p:nvSpPr>
          <p:cNvPr id="65" name="上下矢印 93">
            <a:extLst>
              <a:ext uri="{FF2B5EF4-FFF2-40B4-BE49-F238E27FC236}">
                <a16:creationId xmlns:a16="http://schemas.microsoft.com/office/drawing/2014/main" id="{CD2A82F1-9136-571D-40CA-ABEE7D3F4C52}"/>
              </a:ext>
            </a:extLst>
          </p:cNvPr>
          <p:cNvSpPr/>
          <p:nvPr/>
        </p:nvSpPr>
        <p:spPr>
          <a:xfrm>
            <a:off x="8242060" y="2756513"/>
            <a:ext cx="380354" cy="532472"/>
          </a:xfrm>
          <a:prstGeom prst="upDownArrow">
            <a:avLst/>
          </a:prstGeom>
          <a:solidFill>
            <a:srgbClr val="FF00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66" name="テキスト ボックス 65">
            <a:extLst>
              <a:ext uri="{FF2B5EF4-FFF2-40B4-BE49-F238E27FC236}">
                <a16:creationId xmlns:a16="http://schemas.microsoft.com/office/drawing/2014/main" id="{81E1A5A7-D64F-DEC5-949F-0150C2223EB8}"/>
              </a:ext>
            </a:extLst>
          </p:cNvPr>
          <p:cNvSpPr txBox="1"/>
          <p:nvPr/>
        </p:nvSpPr>
        <p:spPr>
          <a:xfrm>
            <a:off x="8569660" y="2813940"/>
            <a:ext cx="2684034" cy="369332"/>
          </a:xfrm>
          <a:prstGeom prst="rect">
            <a:avLst/>
          </a:prstGeom>
          <a:noFill/>
        </p:spPr>
        <p:txBody>
          <a:bodyPr wrap="square" rtlCol="0">
            <a:spAutoFit/>
          </a:bodyPr>
          <a:lstStyle/>
          <a:p>
            <a:r>
              <a:rPr lang="en-US" altLang="ja-JP" i="1">
                <a:solidFill>
                  <a:srgbClr val="FF0000"/>
                </a:solidFill>
                <a:latin typeface="Calibri" panose="020F0502020204030204"/>
                <a:ea typeface="メイリオ" panose="020B0604030504040204" pitchFamily="50" charset="-128"/>
              </a:rPr>
              <a:t>Margin by work hardening </a:t>
            </a:r>
            <a:endParaRPr lang="ja-JP" altLang="en-US" i="1">
              <a:solidFill>
                <a:srgbClr val="FF0000"/>
              </a:solidFill>
              <a:latin typeface="Calibri" panose="020F0502020204030204"/>
              <a:ea typeface="メイリオ" panose="020B0604030504040204" pitchFamily="50" charset="-128"/>
            </a:endParaRPr>
          </a:p>
        </p:txBody>
      </p:sp>
      <p:sp>
        <p:nvSpPr>
          <p:cNvPr id="67" name="上下矢印 95">
            <a:extLst>
              <a:ext uri="{FF2B5EF4-FFF2-40B4-BE49-F238E27FC236}">
                <a16:creationId xmlns:a16="http://schemas.microsoft.com/office/drawing/2014/main" id="{C06804AD-4D5F-E26B-3622-DE56C3DD8451}"/>
              </a:ext>
            </a:extLst>
          </p:cNvPr>
          <p:cNvSpPr/>
          <p:nvPr/>
        </p:nvSpPr>
        <p:spPr>
          <a:xfrm rot="5400000">
            <a:off x="7624516" y="2746902"/>
            <a:ext cx="220490" cy="1586708"/>
          </a:xfrm>
          <a:prstGeom prst="upDownArrow">
            <a:avLst/>
          </a:prstGeom>
          <a:solidFill>
            <a:srgbClr val="FF00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68" name="テキスト ボックス 67">
            <a:extLst>
              <a:ext uri="{FF2B5EF4-FFF2-40B4-BE49-F238E27FC236}">
                <a16:creationId xmlns:a16="http://schemas.microsoft.com/office/drawing/2014/main" id="{F17DDCD4-FDD8-914D-DD47-AA2BC1E52923}"/>
              </a:ext>
            </a:extLst>
          </p:cNvPr>
          <p:cNvSpPr txBox="1"/>
          <p:nvPr/>
        </p:nvSpPr>
        <p:spPr>
          <a:xfrm>
            <a:off x="6975773" y="3553415"/>
            <a:ext cx="1632614" cy="369332"/>
          </a:xfrm>
          <a:prstGeom prst="rect">
            <a:avLst/>
          </a:prstGeom>
          <a:noFill/>
        </p:spPr>
        <p:txBody>
          <a:bodyPr wrap="square" rtlCol="0">
            <a:spAutoFit/>
          </a:bodyPr>
          <a:lstStyle/>
          <a:p>
            <a:r>
              <a:rPr lang="en-US" altLang="ja-JP" i="1">
                <a:solidFill>
                  <a:srgbClr val="FF0000"/>
                </a:solidFill>
                <a:latin typeface="Calibri" panose="020F0502020204030204"/>
                <a:ea typeface="メイリオ" panose="020B0604030504040204" pitchFamily="50" charset="-128"/>
              </a:rPr>
              <a:t>High ductility</a:t>
            </a:r>
            <a:endParaRPr lang="ja-JP" altLang="en-US" i="1">
              <a:solidFill>
                <a:srgbClr val="FF0000"/>
              </a:solidFill>
              <a:latin typeface="Calibri" panose="020F0502020204030204"/>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6173A21A-1CFE-057C-0716-951064D2F79D}"/>
              </a:ext>
            </a:extLst>
          </p:cNvPr>
          <p:cNvSpPr txBox="1"/>
          <p:nvPr/>
        </p:nvSpPr>
        <p:spPr>
          <a:xfrm>
            <a:off x="6063426" y="4650209"/>
            <a:ext cx="5673904" cy="1477328"/>
          </a:xfrm>
          <a:prstGeom prst="rect">
            <a:avLst/>
          </a:prstGeom>
          <a:noFill/>
        </p:spPr>
        <p:txBody>
          <a:bodyPr wrap="square" rtlCol="0">
            <a:spAutoFit/>
          </a:bodyPr>
          <a:lstStyle/>
          <a:p>
            <a:r>
              <a:rPr kumimoji="0" lang="en-US" dirty="0">
                <a:solidFill>
                  <a:prstClr val="black"/>
                </a:solidFill>
                <a:latin typeface="Calibri" panose="020F0502020204030204"/>
              </a:rPr>
              <a:t>High deformability (ductility and plastic hardenability) is the basic presupposition as the safeguard for the allowable stress design method to prevent plastic collapse, prevent ratcheting, and make it possible to ignore the impacts of very small flaws and defects.</a:t>
            </a:r>
          </a:p>
        </p:txBody>
      </p:sp>
      <p:sp>
        <p:nvSpPr>
          <p:cNvPr id="70" name="正方形/長方形 69">
            <a:extLst>
              <a:ext uri="{FF2B5EF4-FFF2-40B4-BE49-F238E27FC236}">
                <a16:creationId xmlns:a16="http://schemas.microsoft.com/office/drawing/2014/main" id="{14051A2B-6A39-00F0-A418-CF4E6684D2E3}"/>
              </a:ext>
            </a:extLst>
          </p:cNvPr>
          <p:cNvSpPr/>
          <p:nvPr/>
        </p:nvSpPr>
        <p:spPr>
          <a:xfrm>
            <a:off x="5912357" y="2165724"/>
            <a:ext cx="6019018" cy="4023854"/>
          </a:xfrm>
          <a:prstGeom prst="rect">
            <a:avLst/>
          </a:prstGeom>
          <a:noFill/>
          <a:ln w="19050" cap="flat" cmpd="sng" algn="ctr">
            <a:solidFill>
              <a:srgbClr val="4472C4">
                <a:shade val="15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72711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9D91E88-A8C3-A22A-945C-DDC45DEC6513}"/>
              </a:ext>
            </a:extLst>
          </p:cNvPr>
          <p:cNvSpPr/>
          <p:nvPr/>
        </p:nvSpPr>
        <p:spPr>
          <a:xfrm>
            <a:off x="4825378" y="1212367"/>
            <a:ext cx="6989154" cy="4864351"/>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From deterministic approach to probabilistic approach </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0D17A0E5-2B86-48C2-F7A6-CD0A5A68C83B}"/>
              </a:ext>
            </a:extLst>
          </p:cNvPr>
          <p:cNvSpPr txBox="1"/>
          <p:nvPr/>
        </p:nvSpPr>
        <p:spPr>
          <a:xfrm>
            <a:off x="316810" y="960782"/>
            <a:ext cx="4421445" cy="532453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The deterministic approach, widely adopted in the design of structural components, systematically (often empirically) defines the design limits of a structure with a safety factor. </a:t>
            </a:r>
          </a:p>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This approach is not always appropriate because structures are subjected to a variety of loads in the practical environment, which may give an overestimate. </a:t>
            </a:r>
          </a:p>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A more rigorous probabilistic approach that incorporates material strength distributions has recently become an important solution. </a:t>
            </a:r>
          </a:p>
          <a:p>
            <a:pPr marL="285750" indent="-285750">
              <a:buFont typeface="Arial" panose="020B0604020202020204" pitchFamily="34" charset="0"/>
              <a:buChar char="•"/>
            </a:pPr>
            <a:r>
              <a:rPr kumimoji="1" lang="en-US" altLang="ja-JP" sz="2000" dirty="0">
                <a:latin typeface="Calibri" panose="020F0502020204030204" pitchFamily="34" charset="0"/>
                <a:cs typeface="Calibri" panose="020F0502020204030204" pitchFamily="34" charset="0"/>
              </a:rPr>
              <a:t>The probability density function of material strength is the basic input to determine the design criteria. </a:t>
            </a:r>
            <a:endParaRPr kumimoji="1" lang="ja-JP" altLang="en-US" sz="2000" dirty="0">
              <a:latin typeface="Calibri" panose="020F0502020204030204" pitchFamily="34" charset="0"/>
              <a:cs typeface="Calibri" panose="020F0502020204030204" pitchFamily="34" charset="0"/>
            </a:endParaRPr>
          </a:p>
        </p:txBody>
      </p:sp>
      <p:pic>
        <p:nvPicPr>
          <p:cNvPr id="10" name="図 9">
            <a:extLst>
              <a:ext uri="{FF2B5EF4-FFF2-40B4-BE49-F238E27FC236}">
                <a16:creationId xmlns:a16="http://schemas.microsoft.com/office/drawing/2014/main" id="{2A4BC0CA-5B13-68A5-C7FF-EDC3044DA1CA}"/>
              </a:ext>
            </a:extLst>
          </p:cNvPr>
          <p:cNvPicPr>
            <a:picLocks noChangeAspect="1"/>
          </p:cNvPicPr>
          <p:nvPr/>
        </p:nvPicPr>
        <p:blipFill rotWithShape="1">
          <a:blip r:embed="rId2"/>
          <a:srcRect b="819"/>
          <a:stretch/>
        </p:blipFill>
        <p:spPr>
          <a:xfrm>
            <a:off x="4920412" y="1605349"/>
            <a:ext cx="6766430" cy="4290189"/>
          </a:xfrm>
          <a:prstGeom prst="rect">
            <a:avLst/>
          </a:prstGeom>
        </p:spPr>
      </p:pic>
      <p:sp>
        <p:nvSpPr>
          <p:cNvPr id="11" name="テキスト ボックス 10">
            <a:extLst>
              <a:ext uri="{FF2B5EF4-FFF2-40B4-BE49-F238E27FC236}">
                <a16:creationId xmlns:a16="http://schemas.microsoft.com/office/drawing/2014/main" id="{5260CF9A-9908-3D5A-C6E0-BBC74FBB1118}"/>
              </a:ext>
            </a:extLst>
          </p:cNvPr>
          <p:cNvSpPr txBox="1"/>
          <p:nvPr/>
        </p:nvSpPr>
        <p:spPr>
          <a:xfrm>
            <a:off x="9268307" y="1328350"/>
            <a:ext cx="2347822" cy="276999"/>
          </a:xfrm>
          <a:prstGeom prst="rect">
            <a:avLst/>
          </a:prstGeom>
          <a:noFill/>
        </p:spPr>
        <p:txBody>
          <a:bodyPr wrap="none" rtlCol="0">
            <a:spAutoFit/>
          </a:bodyPr>
          <a:lstStyle/>
          <a:p>
            <a:r>
              <a:rPr kumimoji="1" lang="en-US" altLang="ja-JP" sz="1200" dirty="0">
                <a:solidFill>
                  <a:schemeClr val="tx1">
                    <a:lumMod val="75000"/>
                    <a:lumOff val="25000"/>
                  </a:schemeClr>
                </a:solidFill>
                <a:latin typeface="Calibri" panose="020F0502020204030204" pitchFamily="34" charset="0"/>
                <a:cs typeface="Calibri" panose="020F0502020204030204" pitchFamily="34" charset="0"/>
              </a:rPr>
              <a:t>H. Tanigawa et al. ISFNT-13 (2017)</a:t>
            </a:r>
            <a:endParaRPr kumimoji="1" lang="ja-JP" alt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Basic strategy of material </a:t>
            </a:r>
            <a:r>
              <a:rPr kumimoji="1" lang="en-US" altLang="ja-JP" sz="3600" b="1" dirty="0">
                <a:solidFill>
                  <a:srgbClr val="002060"/>
                </a:solidFill>
                <a:latin typeface="Calibri" panose="020F0502020204030204" pitchFamily="34" charset="0"/>
                <a:cs typeface="Calibri" panose="020F0502020204030204" pitchFamily="34" charset="0"/>
              </a:rPr>
              <a:t>R&amp;D toward DEMO</a:t>
            </a: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5</a:t>
            </a:fld>
            <a:endParaRPr kumimoji="1" lang="ja-JP" altLang="en-US"/>
          </a:p>
        </p:txBody>
      </p:sp>
      <p:sp>
        <p:nvSpPr>
          <p:cNvPr id="4" name="テキスト ボックス 3">
            <a:extLst>
              <a:ext uri="{FF2B5EF4-FFF2-40B4-BE49-F238E27FC236}">
                <a16:creationId xmlns:a16="http://schemas.microsoft.com/office/drawing/2014/main" id="{31C580E8-D13B-6E62-7F61-FB7D8A6A7D40}"/>
              </a:ext>
            </a:extLst>
          </p:cNvPr>
          <p:cNvSpPr txBox="1"/>
          <p:nvPr/>
        </p:nvSpPr>
        <p:spPr>
          <a:xfrm>
            <a:off x="216887" y="1015406"/>
            <a:ext cx="11790963" cy="1661993"/>
          </a:xfrm>
          <a:prstGeom prst="rect">
            <a:avLst/>
          </a:prstGeom>
          <a:noFill/>
        </p:spPr>
        <p:txBody>
          <a:bodyPr wrap="square" rtlCol="0">
            <a:spAutoFit/>
          </a:bodyPr>
          <a:lstStyle/>
          <a:p>
            <a:pPr marL="285750" indent="-285750" defTabSz="457200">
              <a:buFont typeface="Wingdings" panose="05000000000000000000" pitchFamily="2" charset="2"/>
              <a:buChar char="l"/>
            </a:pPr>
            <a:r>
              <a:rPr lang="en-US" altLang="ja-JP" dirty="0">
                <a:solidFill>
                  <a:prstClr val="black"/>
                </a:solidFill>
                <a:latin typeface="Calibri"/>
                <a:ea typeface="ＭＳ Ｐゴシック" panose="020B0600070205080204" pitchFamily="50" charset="-128"/>
              </a:rPr>
              <a:t>Need to complete the conceptual design without any experimental verification in the 14 MeV fusion at the timing of JA's intermediate C&amp;R in the mid-2020s, which will deliberate on the decision to move to the engineering design phase. </a:t>
            </a:r>
            <a:br>
              <a:rPr lang="en-US" altLang="ja-JP" dirty="0">
                <a:solidFill>
                  <a:prstClr val="black"/>
                </a:solidFill>
                <a:latin typeface="Calibri"/>
                <a:ea typeface="ＭＳ Ｐゴシック" panose="020B0600070205080204" pitchFamily="50" charset="-128"/>
              </a:rPr>
            </a:br>
            <a:r>
              <a:rPr lang="en-US" altLang="ja-JP" b="1" dirty="0">
                <a:solidFill>
                  <a:prstClr val="black"/>
                </a:solidFill>
                <a:latin typeface="Calibri"/>
                <a:ea typeface="ＭＳ Ｐゴシック" panose="020B0600070205080204" pitchFamily="50" charset="-128"/>
              </a:rPr>
              <a:t>	</a:t>
            </a:r>
            <a:r>
              <a:rPr lang="en-US" altLang="ja-JP" sz="2400" b="1" dirty="0">
                <a:solidFill>
                  <a:prstClr val="black"/>
                </a:solidFill>
                <a:latin typeface="Calibri"/>
                <a:ea typeface="ＭＳ Ｐゴシック" panose="020B0600070205080204" pitchFamily="50" charset="-128"/>
              </a:rPr>
              <a:t>--&gt; Basic strategy = Fission reactor irradiation data + modeling &amp; simulation</a:t>
            </a:r>
            <a:endParaRPr lang="en-US" altLang="ja-JP" b="1" dirty="0">
              <a:solidFill>
                <a:prstClr val="black"/>
              </a:solidFill>
              <a:latin typeface="Calibri"/>
              <a:ea typeface="ＭＳ Ｐゴシック" panose="020B0600070205080204" pitchFamily="50" charset="-128"/>
            </a:endParaRPr>
          </a:p>
          <a:p>
            <a:pPr marL="285750" indent="-285750" defTabSz="457200">
              <a:buFont typeface="Wingdings" panose="05000000000000000000" pitchFamily="2" charset="2"/>
              <a:buChar char="l"/>
            </a:pPr>
            <a:r>
              <a:rPr lang="en-US" altLang="ja-JP" dirty="0">
                <a:solidFill>
                  <a:prstClr val="black"/>
                </a:solidFill>
                <a:latin typeface="Calibri"/>
                <a:ea typeface="ＭＳ Ｐゴシック" panose="020B0600070205080204" pitchFamily="50" charset="-128"/>
              </a:rPr>
              <a:t>Need to establish a reasonable logic (e.g., DEMO design criteria) to show the feasibility specific to DEMO components. </a:t>
            </a:r>
          </a:p>
          <a:p>
            <a:pPr defTabSz="457200"/>
            <a:r>
              <a:rPr lang="en-US" altLang="ja-JP" b="1" dirty="0">
                <a:solidFill>
                  <a:prstClr val="black"/>
                </a:solidFill>
                <a:latin typeface="Calibri"/>
                <a:ea typeface="ＭＳ Ｐゴシック" panose="020B0600070205080204" pitchFamily="50" charset="-128"/>
              </a:rPr>
              <a:t> 	</a:t>
            </a:r>
            <a:r>
              <a:rPr lang="en-US" altLang="ja-JP" sz="2400" b="1" dirty="0">
                <a:solidFill>
                  <a:prstClr val="black"/>
                </a:solidFill>
                <a:latin typeface="Calibri"/>
                <a:ea typeface="ＭＳ Ｐゴシック" panose="020B0600070205080204" pitchFamily="50" charset="-128"/>
                <a:sym typeface="Wingdings" panose="05000000000000000000" pitchFamily="2" charset="2"/>
              </a:rPr>
              <a:t>--&gt; Draft guideline with comprehensive material file (ongoing in the BA phase II)</a:t>
            </a:r>
            <a:endParaRPr lang="en-US" altLang="ja-JP" b="1" dirty="0">
              <a:solidFill>
                <a:prstClr val="black"/>
              </a:solidFill>
              <a:latin typeface="Calibri"/>
              <a:ea typeface="ＭＳ Ｐゴシック" panose="020B0600070205080204" pitchFamily="50" charset="-128"/>
            </a:endParaRPr>
          </a:p>
        </p:txBody>
      </p:sp>
      <p:pic>
        <p:nvPicPr>
          <p:cNvPr id="21" name="図 20">
            <a:extLst>
              <a:ext uri="{FF2B5EF4-FFF2-40B4-BE49-F238E27FC236}">
                <a16:creationId xmlns:a16="http://schemas.microsoft.com/office/drawing/2014/main" id="{284235B5-30DB-94AB-1B27-EA265C12014B}"/>
              </a:ext>
            </a:extLst>
          </p:cNvPr>
          <p:cNvPicPr>
            <a:picLocks noChangeAspect="1"/>
          </p:cNvPicPr>
          <p:nvPr/>
        </p:nvPicPr>
        <p:blipFill>
          <a:blip r:embed="rId2">
            <a:lum bright="-40000" contrast="40000"/>
            <a:extLst>
              <a:ext uri="{28A0092B-C50C-407E-A947-70E740481C1C}">
                <a14:useLocalDpi xmlns:a14="http://schemas.microsoft.com/office/drawing/2010/main"/>
              </a:ext>
            </a:extLst>
          </a:blip>
          <a:srcRect/>
          <a:stretch>
            <a:fillRect/>
          </a:stretch>
        </p:blipFill>
        <p:spPr bwMode="auto">
          <a:xfrm>
            <a:off x="504670" y="2931677"/>
            <a:ext cx="4897279" cy="3337084"/>
          </a:xfrm>
          <a:prstGeom prst="rect">
            <a:avLst/>
          </a:prstGeom>
          <a:noFill/>
          <a:ln>
            <a:noFill/>
          </a:ln>
        </p:spPr>
      </p:pic>
      <p:sp>
        <p:nvSpPr>
          <p:cNvPr id="24" name="正方形/長方形 23">
            <a:extLst>
              <a:ext uri="{FF2B5EF4-FFF2-40B4-BE49-F238E27FC236}">
                <a16:creationId xmlns:a16="http://schemas.microsoft.com/office/drawing/2014/main" id="{3D64ACAA-3B1A-62F9-EFE7-EA3317EC31A4}"/>
              </a:ext>
            </a:extLst>
          </p:cNvPr>
          <p:cNvSpPr/>
          <p:nvPr/>
        </p:nvSpPr>
        <p:spPr>
          <a:xfrm>
            <a:off x="4176692" y="5255910"/>
            <a:ext cx="418869" cy="3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6CE1EDE2-3065-6E90-B0DE-44BDC15A1C80}"/>
              </a:ext>
            </a:extLst>
          </p:cNvPr>
          <p:cNvCxnSpPr>
            <a:cxnSpLocks/>
          </p:cNvCxnSpPr>
          <p:nvPr/>
        </p:nvCxnSpPr>
        <p:spPr>
          <a:xfrm>
            <a:off x="1258592" y="3827570"/>
            <a:ext cx="390975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2C8572A-7616-3E38-94C2-F105329F8EB0}"/>
              </a:ext>
            </a:extLst>
          </p:cNvPr>
          <p:cNvCxnSpPr>
            <a:cxnSpLocks/>
          </p:cNvCxnSpPr>
          <p:nvPr/>
        </p:nvCxnSpPr>
        <p:spPr>
          <a:xfrm flipH="1">
            <a:off x="1426763" y="3595100"/>
            <a:ext cx="108507" cy="16736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3A4EE3BA-420C-7C73-8DAD-6ABFA93AB7B4}"/>
              </a:ext>
            </a:extLst>
          </p:cNvPr>
          <p:cNvSpPr txBox="1"/>
          <p:nvPr/>
        </p:nvSpPr>
        <p:spPr>
          <a:xfrm>
            <a:off x="1481016" y="3371005"/>
            <a:ext cx="1753172" cy="307777"/>
          </a:xfrm>
          <a:prstGeom prst="rect">
            <a:avLst/>
          </a:prstGeom>
          <a:noFill/>
        </p:spPr>
        <p:txBody>
          <a:bodyPr wrap="none" rtlCol="0">
            <a:spAutoFit/>
          </a:bodyPr>
          <a:lstStyle/>
          <a:p>
            <a:r>
              <a:rPr kumimoji="1" lang="en-US" altLang="ja-JP" sz="1400" b="1" dirty="0">
                <a:solidFill>
                  <a:srgbClr val="002060"/>
                </a:solidFill>
                <a:latin typeface="Calibri" panose="020F0502020204030204" pitchFamily="34" charset="0"/>
                <a:cs typeface="Calibri" panose="020F0502020204030204" pitchFamily="34" charset="0"/>
              </a:rPr>
              <a:t>Negligible irradiation</a:t>
            </a:r>
            <a:endParaRPr kumimoji="1" lang="ja-JP" altLang="en-US" sz="1400" b="1" dirty="0">
              <a:solidFill>
                <a:srgbClr val="002060"/>
              </a:solidFill>
              <a:latin typeface="Calibri" panose="020F0502020204030204" pitchFamily="34" charset="0"/>
              <a:cs typeface="Calibri" panose="020F0502020204030204" pitchFamily="34" charset="0"/>
            </a:endParaRPr>
          </a:p>
        </p:txBody>
      </p:sp>
      <p:sp>
        <p:nvSpPr>
          <p:cNvPr id="38" name="テキスト ボックス 37">
            <a:extLst>
              <a:ext uri="{FF2B5EF4-FFF2-40B4-BE49-F238E27FC236}">
                <a16:creationId xmlns:a16="http://schemas.microsoft.com/office/drawing/2014/main" id="{BF614C84-8FCE-7C2A-F961-5B31312DD436}"/>
              </a:ext>
            </a:extLst>
          </p:cNvPr>
          <p:cNvSpPr txBox="1"/>
          <p:nvPr/>
        </p:nvSpPr>
        <p:spPr>
          <a:xfrm>
            <a:off x="5714561" y="3164938"/>
            <a:ext cx="6203341" cy="2677656"/>
          </a:xfrm>
          <a:prstGeom prst="rect">
            <a:avLst/>
          </a:prstGeom>
          <a:noFill/>
        </p:spPr>
        <p:txBody>
          <a:bodyPr wrap="square" rtlCol="0">
            <a:spAutoFit/>
          </a:bodyPr>
          <a:lstStyle/>
          <a:p>
            <a:r>
              <a:rPr kumimoji="1" lang="en-US" altLang="ja-JP" sz="2400" b="1" dirty="0">
                <a:solidFill>
                  <a:schemeClr val="tx1">
                    <a:lumMod val="85000"/>
                    <a:lumOff val="15000"/>
                  </a:schemeClr>
                </a:solidFill>
                <a:latin typeface="Calibri" panose="020F0502020204030204" pitchFamily="34" charset="0"/>
                <a:cs typeface="Calibri" panose="020F0502020204030204" pitchFamily="34" charset="0"/>
              </a:rPr>
              <a:t>Three important design limits to be considered in DEMO design:</a:t>
            </a:r>
          </a:p>
          <a:p>
            <a:pPr marL="342900" indent="-342900">
              <a:buFont typeface="Arial" panose="020B0604020202020204" pitchFamily="34" charset="0"/>
              <a:buChar char="•"/>
            </a:pPr>
            <a:r>
              <a:rPr lang="en-US" altLang="ja-JP" sz="2400" dirty="0">
                <a:solidFill>
                  <a:schemeClr val="tx1">
                    <a:lumMod val="85000"/>
                    <a:lumOff val="15000"/>
                  </a:schemeClr>
                </a:solidFill>
                <a:latin typeface="Calibri" panose="020F0502020204030204" pitchFamily="34" charset="0"/>
                <a:cs typeface="Calibri" panose="020F0502020204030204" pitchFamily="34" charset="0"/>
              </a:rPr>
              <a:t>Negligible irradiation,</a:t>
            </a:r>
          </a:p>
          <a:p>
            <a:pPr marL="342900" indent="-342900">
              <a:buFont typeface="Arial" panose="020B0604020202020204" pitchFamily="34" charset="0"/>
              <a:buChar char="•"/>
            </a:pPr>
            <a:r>
              <a:rPr kumimoji="1" lang="en-US" altLang="ja-JP" sz="2400" dirty="0">
                <a:solidFill>
                  <a:schemeClr val="tx1">
                    <a:lumMod val="85000"/>
                    <a:lumOff val="15000"/>
                  </a:schemeClr>
                </a:solidFill>
                <a:latin typeface="Calibri" panose="020F0502020204030204" pitchFamily="34" charset="0"/>
                <a:cs typeface="Calibri" panose="020F0502020204030204" pitchFamily="34" charset="0"/>
              </a:rPr>
              <a:t>Critical condition</a:t>
            </a:r>
            <a:r>
              <a:rPr lang="en-US" altLang="ja-JP" sz="2400" dirty="0">
                <a:solidFill>
                  <a:schemeClr val="tx1">
                    <a:lumMod val="85000"/>
                    <a:lumOff val="15000"/>
                  </a:schemeClr>
                </a:solidFill>
                <a:latin typeface="Calibri" panose="020F0502020204030204" pitchFamily="34" charset="0"/>
                <a:cs typeface="Calibri" panose="020F0502020204030204" pitchFamily="34" charset="0"/>
              </a:rPr>
              <a:t> to show the deviation between fission and fusion,</a:t>
            </a:r>
          </a:p>
          <a:p>
            <a:pPr marL="342900" indent="-342900">
              <a:buFont typeface="Arial" panose="020B0604020202020204" pitchFamily="34" charset="0"/>
              <a:buChar char="•"/>
            </a:pPr>
            <a:r>
              <a:rPr kumimoji="1" lang="en-US" altLang="ja-JP" sz="2400" dirty="0">
                <a:solidFill>
                  <a:schemeClr val="tx1">
                    <a:lumMod val="85000"/>
                    <a:lumOff val="15000"/>
                  </a:schemeClr>
                </a:solidFill>
                <a:latin typeface="Calibri" panose="020F0502020204030204" pitchFamily="34" charset="0"/>
                <a:cs typeface="Calibri" panose="020F0502020204030204" pitchFamily="34" charset="0"/>
              </a:rPr>
              <a:t>Maximum allowable condition under 14 MeV </a:t>
            </a:r>
            <a:r>
              <a:rPr lang="en-US" altLang="ja-JP" sz="2400" dirty="0">
                <a:solidFill>
                  <a:schemeClr val="tx1">
                    <a:lumMod val="85000"/>
                    <a:lumOff val="15000"/>
                  </a:schemeClr>
                </a:solidFill>
                <a:latin typeface="Calibri" panose="020F0502020204030204" pitchFamily="34" charset="0"/>
                <a:cs typeface="Calibri" panose="020F0502020204030204" pitchFamily="34" charset="0"/>
              </a:rPr>
              <a:t>fusion neutron (with He).</a:t>
            </a:r>
            <a:endParaRPr kumimoji="1" lang="ja-JP"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1" name="楕円 40">
            <a:extLst>
              <a:ext uri="{FF2B5EF4-FFF2-40B4-BE49-F238E27FC236}">
                <a16:creationId xmlns:a16="http://schemas.microsoft.com/office/drawing/2014/main" id="{2A6B1BB4-0671-8F34-CB45-94F81F313ADA}"/>
              </a:ext>
            </a:extLst>
          </p:cNvPr>
          <p:cNvSpPr>
            <a:spLocks noChangeAspect="1"/>
          </p:cNvSpPr>
          <p:nvPr/>
        </p:nvSpPr>
        <p:spPr>
          <a:xfrm>
            <a:off x="1336988" y="3788034"/>
            <a:ext cx="86139" cy="8613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701A9B2A-9436-A769-32B7-A5DF8E5C6E50}"/>
              </a:ext>
            </a:extLst>
          </p:cNvPr>
          <p:cNvSpPr>
            <a:spLocks noChangeAspect="1"/>
          </p:cNvSpPr>
          <p:nvPr/>
        </p:nvSpPr>
        <p:spPr>
          <a:xfrm>
            <a:off x="2132114" y="4901217"/>
            <a:ext cx="86139" cy="8613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楕円 42">
            <a:extLst>
              <a:ext uri="{FF2B5EF4-FFF2-40B4-BE49-F238E27FC236}">
                <a16:creationId xmlns:a16="http://schemas.microsoft.com/office/drawing/2014/main" id="{105BDDC4-94B1-041F-E222-06164DCC2A8A}"/>
              </a:ext>
            </a:extLst>
          </p:cNvPr>
          <p:cNvSpPr>
            <a:spLocks noChangeAspect="1"/>
          </p:cNvSpPr>
          <p:nvPr/>
        </p:nvSpPr>
        <p:spPr>
          <a:xfrm>
            <a:off x="4120046" y="5351788"/>
            <a:ext cx="86139" cy="8613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4" name="直線矢印コネクタ 43">
            <a:extLst>
              <a:ext uri="{FF2B5EF4-FFF2-40B4-BE49-F238E27FC236}">
                <a16:creationId xmlns:a16="http://schemas.microsoft.com/office/drawing/2014/main" id="{B45D9FDD-22AD-0937-224B-E185C88269D0}"/>
              </a:ext>
            </a:extLst>
          </p:cNvPr>
          <p:cNvCxnSpPr>
            <a:cxnSpLocks/>
          </p:cNvCxnSpPr>
          <p:nvPr/>
        </p:nvCxnSpPr>
        <p:spPr>
          <a:xfrm flipH="1">
            <a:off x="4241761" y="5396083"/>
            <a:ext cx="134138"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BF18E687-6639-0BFA-E932-F0C314134D82}"/>
              </a:ext>
            </a:extLst>
          </p:cNvPr>
          <p:cNvSpPr txBox="1"/>
          <p:nvPr/>
        </p:nvSpPr>
        <p:spPr>
          <a:xfrm>
            <a:off x="4322747" y="5102226"/>
            <a:ext cx="1369831" cy="523220"/>
          </a:xfrm>
          <a:prstGeom prst="rect">
            <a:avLst/>
          </a:prstGeom>
          <a:noFill/>
        </p:spPr>
        <p:txBody>
          <a:bodyPr wrap="square" rtlCol="0">
            <a:spAutoFit/>
          </a:bodyPr>
          <a:lstStyle/>
          <a:p>
            <a:r>
              <a:rPr kumimoji="1" lang="en-US" altLang="ja-JP" sz="1400" b="1" dirty="0">
                <a:solidFill>
                  <a:srgbClr val="C00000"/>
                </a:solidFill>
                <a:latin typeface="Calibri" panose="020F0502020204030204" pitchFamily="34" charset="0"/>
                <a:cs typeface="Calibri" panose="020F0502020204030204" pitchFamily="34" charset="0"/>
              </a:rPr>
              <a:t>Max. allowable condition if any</a:t>
            </a:r>
            <a:endParaRPr kumimoji="1" lang="ja-JP" altLang="en-US" sz="1400" b="1" dirty="0">
              <a:solidFill>
                <a:srgbClr val="C00000"/>
              </a:solidFill>
              <a:latin typeface="Calibri" panose="020F0502020204030204" pitchFamily="34" charset="0"/>
              <a:cs typeface="Calibri" panose="020F0502020204030204" pitchFamily="34" charset="0"/>
            </a:endParaRPr>
          </a:p>
        </p:txBody>
      </p:sp>
      <p:sp>
        <p:nvSpPr>
          <p:cNvPr id="47" name="正方形/長方形 46">
            <a:extLst>
              <a:ext uri="{FF2B5EF4-FFF2-40B4-BE49-F238E27FC236}">
                <a16:creationId xmlns:a16="http://schemas.microsoft.com/office/drawing/2014/main" id="{B513D149-72C4-FF76-1EB0-53FDEC28CBAC}"/>
              </a:ext>
            </a:extLst>
          </p:cNvPr>
          <p:cNvSpPr/>
          <p:nvPr/>
        </p:nvSpPr>
        <p:spPr>
          <a:xfrm>
            <a:off x="3999219" y="5600144"/>
            <a:ext cx="1485497" cy="225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331022F3-5E2C-6F34-F658-55875EFF013A}"/>
              </a:ext>
            </a:extLst>
          </p:cNvPr>
          <p:cNvSpPr txBox="1"/>
          <p:nvPr/>
        </p:nvSpPr>
        <p:spPr>
          <a:xfrm>
            <a:off x="4152554" y="5538118"/>
            <a:ext cx="497252" cy="338554"/>
          </a:xfrm>
          <a:prstGeom prst="rect">
            <a:avLst/>
          </a:prstGeom>
          <a:noFill/>
        </p:spPr>
        <p:txBody>
          <a:bodyPr wrap="none" rtlCol="0">
            <a:spAutoFit/>
          </a:bodyPr>
          <a:lstStyle/>
          <a:p>
            <a:r>
              <a:rPr kumimoji="1" lang="en-US" altLang="ja-JP" sz="1600" dirty="0">
                <a:latin typeface="Calibri" panose="020F0502020204030204" pitchFamily="34" charset="0"/>
                <a:cs typeface="Calibri" panose="020F0502020204030204" pitchFamily="34" charset="0"/>
              </a:rPr>
              <a:t>100</a:t>
            </a:r>
            <a:endParaRPr kumimoji="1" lang="ja-JP" altLang="en-US" sz="1600" dirty="0">
              <a:latin typeface="Calibri" panose="020F0502020204030204" pitchFamily="34" charset="0"/>
              <a:cs typeface="Calibri" panose="020F0502020204030204" pitchFamily="34" charset="0"/>
            </a:endParaRPr>
          </a:p>
        </p:txBody>
      </p:sp>
      <p:grpSp>
        <p:nvGrpSpPr>
          <p:cNvPr id="54" name="グループ化 53">
            <a:extLst>
              <a:ext uri="{FF2B5EF4-FFF2-40B4-BE49-F238E27FC236}">
                <a16:creationId xmlns:a16="http://schemas.microsoft.com/office/drawing/2014/main" id="{0752C46B-92D8-9FD9-BCFB-0F8F4880FA0E}"/>
              </a:ext>
            </a:extLst>
          </p:cNvPr>
          <p:cNvGrpSpPr/>
          <p:nvPr/>
        </p:nvGrpSpPr>
        <p:grpSpPr>
          <a:xfrm>
            <a:off x="3962316" y="5510622"/>
            <a:ext cx="125008" cy="108000"/>
            <a:chOff x="5876744" y="5733689"/>
            <a:chExt cx="125008" cy="108000"/>
          </a:xfrm>
        </p:grpSpPr>
        <p:sp>
          <p:nvSpPr>
            <p:cNvPr id="53" name="フリーフォーム: 図形 52">
              <a:extLst>
                <a:ext uri="{FF2B5EF4-FFF2-40B4-BE49-F238E27FC236}">
                  <a16:creationId xmlns:a16="http://schemas.microsoft.com/office/drawing/2014/main" id="{7FD3C03A-91EF-B339-D320-2C38E9B6D113}"/>
                </a:ext>
              </a:extLst>
            </p:cNvPr>
            <p:cNvSpPr/>
            <p:nvPr/>
          </p:nvSpPr>
          <p:spPr>
            <a:xfrm>
              <a:off x="5883965" y="5751443"/>
              <a:ext cx="106018" cy="86140"/>
            </a:xfrm>
            <a:custGeom>
              <a:avLst/>
              <a:gdLst>
                <a:gd name="connsiteX0" fmla="*/ 0 w 106018"/>
                <a:gd name="connsiteY0" fmla="*/ 79514 h 86140"/>
                <a:gd name="connsiteX1" fmla="*/ 53009 w 106018"/>
                <a:gd name="connsiteY1" fmla="*/ 86140 h 86140"/>
                <a:gd name="connsiteX2" fmla="*/ 106018 w 106018"/>
                <a:gd name="connsiteY2" fmla="*/ 0 h 86140"/>
                <a:gd name="connsiteX3" fmla="*/ 59635 w 106018"/>
                <a:gd name="connsiteY3" fmla="*/ 0 h 86140"/>
                <a:gd name="connsiteX4" fmla="*/ 0 w 106018"/>
                <a:gd name="connsiteY4" fmla="*/ 79514 h 8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18" h="86140">
                  <a:moveTo>
                    <a:pt x="0" y="79514"/>
                  </a:moveTo>
                  <a:lnTo>
                    <a:pt x="53009" y="86140"/>
                  </a:lnTo>
                  <a:lnTo>
                    <a:pt x="106018" y="0"/>
                  </a:lnTo>
                  <a:lnTo>
                    <a:pt x="59635" y="0"/>
                  </a:lnTo>
                  <a:lnTo>
                    <a:pt x="0" y="7951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4A460DE7-0EDF-6890-9E40-A6EE8D3E6AB3}"/>
                </a:ext>
              </a:extLst>
            </p:cNvPr>
            <p:cNvCxnSpPr/>
            <p:nvPr/>
          </p:nvCxnSpPr>
          <p:spPr>
            <a:xfrm flipH="1">
              <a:off x="5876744" y="5733689"/>
              <a:ext cx="72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3A17D6F-C016-C8D7-7F37-F186157FE780}"/>
                </a:ext>
              </a:extLst>
            </p:cNvPr>
            <p:cNvCxnSpPr/>
            <p:nvPr/>
          </p:nvCxnSpPr>
          <p:spPr>
            <a:xfrm flipH="1">
              <a:off x="5929752" y="5733689"/>
              <a:ext cx="72000" cy="1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5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par>
                                <p:cTn id="26" presetID="14" presetClass="entr" presetSubtype="1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500"/>
                                        <p:tgtEl>
                                          <p:spTgt spid="48"/>
                                        </p:tgtEl>
                                      </p:cBhvr>
                                    </p:animEffect>
                                  </p:childTnLst>
                                </p:cTn>
                              </p:par>
                              <p:par>
                                <p:cTn id="38" presetID="14" presetClass="entr" presetSubtype="1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randombar(horizontal)">
                                      <p:cBhvr>
                                        <p:cTn id="40" dur="500"/>
                                        <p:tgtEl>
                                          <p:spTgt spid="54"/>
                                        </p:tgtEl>
                                      </p:cBhvr>
                                    </p:animEffect>
                                  </p:childTnLst>
                                </p:cTn>
                              </p:par>
                              <p:par>
                                <p:cTn id="41" presetID="14"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p:bldP spid="38" grpId="0"/>
      <p:bldP spid="41" grpId="0" animBg="1"/>
      <p:bldP spid="42" grpId="0" animBg="1"/>
      <p:bldP spid="43" grpId="0" animBg="1"/>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1E21C9C-6EA4-FFB4-4C11-4DE47369AD72}"/>
              </a:ext>
            </a:extLst>
          </p:cNvPr>
          <p:cNvPicPr>
            <a:picLocks noChangeAspect="1"/>
          </p:cNvPicPr>
          <p:nvPr/>
        </p:nvPicPr>
        <p:blipFill>
          <a:blip r:embed="rId2"/>
          <a:stretch>
            <a:fillRect/>
          </a:stretch>
        </p:blipFill>
        <p:spPr>
          <a:xfrm>
            <a:off x="7660960" y="1495183"/>
            <a:ext cx="3574395" cy="4841862"/>
          </a:xfrm>
          <a:prstGeom prst="rect">
            <a:avLst/>
          </a:prstGeom>
        </p:spPr>
      </p:pic>
      <p:pic>
        <p:nvPicPr>
          <p:cNvPr id="3" name="図 2">
            <a:extLst>
              <a:ext uri="{FF2B5EF4-FFF2-40B4-BE49-F238E27FC236}">
                <a16:creationId xmlns:a16="http://schemas.microsoft.com/office/drawing/2014/main" id="{483DB752-32F7-FAD9-3FE4-D3B27E7FD50D}"/>
              </a:ext>
            </a:extLst>
          </p:cNvPr>
          <p:cNvPicPr>
            <a:picLocks noChangeAspect="1"/>
          </p:cNvPicPr>
          <p:nvPr/>
        </p:nvPicPr>
        <p:blipFill>
          <a:blip r:embed="rId3"/>
          <a:stretch>
            <a:fillRect/>
          </a:stretch>
        </p:blipFill>
        <p:spPr>
          <a:xfrm>
            <a:off x="4121105" y="1479173"/>
            <a:ext cx="3560979" cy="4860163"/>
          </a:xfrm>
          <a:prstGeom prst="rect">
            <a:avLst/>
          </a:prstGeom>
        </p:spPr>
      </p:pic>
      <p:pic>
        <p:nvPicPr>
          <p:cNvPr id="13" name="図 12">
            <a:extLst>
              <a:ext uri="{FF2B5EF4-FFF2-40B4-BE49-F238E27FC236}">
                <a16:creationId xmlns:a16="http://schemas.microsoft.com/office/drawing/2014/main" id="{75890C9A-86E1-54B9-9623-C45CB73A2454}"/>
              </a:ext>
            </a:extLst>
          </p:cNvPr>
          <p:cNvPicPr>
            <a:picLocks noChangeAspect="1"/>
          </p:cNvPicPr>
          <p:nvPr/>
        </p:nvPicPr>
        <p:blipFill>
          <a:blip r:embed="rId4"/>
          <a:stretch>
            <a:fillRect/>
          </a:stretch>
        </p:blipFill>
        <p:spPr>
          <a:xfrm>
            <a:off x="4548442" y="978660"/>
            <a:ext cx="3061676" cy="903506"/>
          </a:xfrm>
          <a:prstGeom prst="rect">
            <a:avLst/>
          </a:prstGeom>
          <a:solidFill>
            <a:schemeClr val="bg1"/>
          </a:solidFill>
        </p:spPr>
      </p:pic>
      <p:pic>
        <p:nvPicPr>
          <p:cNvPr id="29" name="図 28">
            <a:extLst>
              <a:ext uri="{FF2B5EF4-FFF2-40B4-BE49-F238E27FC236}">
                <a16:creationId xmlns:a16="http://schemas.microsoft.com/office/drawing/2014/main" id="{9653FA40-4FC7-336F-1CE9-0EBE82CBC58C}"/>
              </a:ext>
            </a:extLst>
          </p:cNvPr>
          <p:cNvPicPr>
            <a:picLocks noChangeAspect="1"/>
          </p:cNvPicPr>
          <p:nvPr/>
        </p:nvPicPr>
        <p:blipFill>
          <a:blip r:embed="rId5"/>
          <a:stretch>
            <a:fillRect/>
          </a:stretch>
        </p:blipFill>
        <p:spPr>
          <a:xfrm>
            <a:off x="-50403" y="1469741"/>
            <a:ext cx="3795699" cy="4848569"/>
          </a:xfrm>
          <a:prstGeom prst="rect">
            <a:avLst/>
          </a:prstGeom>
        </p:spPr>
      </p:pic>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kumimoji="1" lang="en-US" altLang="ja-JP" sz="3600" b="1" dirty="0">
                <a:solidFill>
                  <a:srgbClr val="002060"/>
                </a:solidFill>
                <a:latin typeface="Calibri" panose="020F0502020204030204" pitchFamily="34" charset="0"/>
                <a:cs typeface="Calibri" panose="020F0502020204030204" pitchFamily="34" charset="0"/>
              </a:rPr>
              <a:t>Summary of reactor irradiation experiments for F82H</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C8EE76F7-2919-34C8-8D65-BDDF987BEBFF}"/>
              </a:ext>
            </a:extLst>
          </p:cNvPr>
          <p:cNvPicPr>
            <a:picLocks noChangeAspect="1"/>
          </p:cNvPicPr>
          <p:nvPr/>
        </p:nvPicPr>
        <p:blipFill>
          <a:blip r:embed="rId6"/>
          <a:stretch>
            <a:fillRect/>
          </a:stretch>
        </p:blipFill>
        <p:spPr>
          <a:xfrm>
            <a:off x="8176395" y="978660"/>
            <a:ext cx="3240914" cy="903506"/>
          </a:xfrm>
          <a:prstGeom prst="rect">
            <a:avLst/>
          </a:prstGeom>
          <a:solidFill>
            <a:schemeClr val="bg1"/>
          </a:solidFill>
        </p:spPr>
      </p:pic>
      <p:pic>
        <p:nvPicPr>
          <p:cNvPr id="14" name="図 13">
            <a:extLst>
              <a:ext uri="{FF2B5EF4-FFF2-40B4-BE49-F238E27FC236}">
                <a16:creationId xmlns:a16="http://schemas.microsoft.com/office/drawing/2014/main" id="{3A9B8780-5C2B-5B7A-AC9D-0930562773B7}"/>
              </a:ext>
            </a:extLst>
          </p:cNvPr>
          <p:cNvPicPr>
            <a:picLocks noChangeAspect="1"/>
          </p:cNvPicPr>
          <p:nvPr/>
        </p:nvPicPr>
        <p:blipFill>
          <a:blip r:embed="rId7"/>
          <a:stretch>
            <a:fillRect/>
          </a:stretch>
        </p:blipFill>
        <p:spPr>
          <a:xfrm>
            <a:off x="230253" y="978660"/>
            <a:ext cx="3892024" cy="918137"/>
          </a:xfrm>
          <a:prstGeom prst="rect">
            <a:avLst/>
          </a:prstGeom>
          <a:solidFill>
            <a:schemeClr val="bg1"/>
          </a:solidFill>
        </p:spPr>
      </p:pic>
      <p:pic>
        <p:nvPicPr>
          <p:cNvPr id="5" name="図 4">
            <a:extLst>
              <a:ext uri="{FF2B5EF4-FFF2-40B4-BE49-F238E27FC236}">
                <a16:creationId xmlns:a16="http://schemas.microsoft.com/office/drawing/2014/main" id="{B541D0F6-50C5-154B-4690-5238DE526E3C}"/>
              </a:ext>
            </a:extLst>
          </p:cNvPr>
          <p:cNvPicPr>
            <a:picLocks noChangeAspect="1"/>
          </p:cNvPicPr>
          <p:nvPr/>
        </p:nvPicPr>
        <p:blipFill rotWithShape="1">
          <a:blip r:embed="rId8"/>
          <a:srcRect t="8233" r="3374"/>
          <a:stretch/>
        </p:blipFill>
        <p:spPr>
          <a:xfrm>
            <a:off x="7660960" y="1896797"/>
            <a:ext cx="4458153" cy="4437058"/>
          </a:xfrm>
          <a:prstGeom prst="rect">
            <a:avLst/>
          </a:prstGeom>
          <a:solidFill>
            <a:schemeClr val="bg1"/>
          </a:solidFill>
        </p:spPr>
      </p:pic>
      <p:pic>
        <p:nvPicPr>
          <p:cNvPr id="9" name="図 8">
            <a:extLst>
              <a:ext uri="{FF2B5EF4-FFF2-40B4-BE49-F238E27FC236}">
                <a16:creationId xmlns:a16="http://schemas.microsoft.com/office/drawing/2014/main" id="{7B07D29B-1FE3-702E-3B47-4FC877AD6E85}"/>
              </a:ext>
            </a:extLst>
          </p:cNvPr>
          <p:cNvPicPr>
            <a:picLocks noChangeAspect="1"/>
          </p:cNvPicPr>
          <p:nvPr/>
        </p:nvPicPr>
        <p:blipFill rotWithShape="1">
          <a:blip r:embed="rId9"/>
          <a:srcRect t="8380" r="9508"/>
          <a:stretch/>
        </p:blipFill>
        <p:spPr>
          <a:xfrm>
            <a:off x="4121105" y="1882165"/>
            <a:ext cx="3574395" cy="4448415"/>
          </a:xfrm>
          <a:prstGeom prst="rect">
            <a:avLst/>
          </a:prstGeom>
          <a:solidFill>
            <a:schemeClr val="bg1"/>
          </a:solidFill>
        </p:spPr>
      </p:pic>
      <p:pic>
        <p:nvPicPr>
          <p:cNvPr id="10" name="図 9">
            <a:extLst>
              <a:ext uri="{FF2B5EF4-FFF2-40B4-BE49-F238E27FC236}">
                <a16:creationId xmlns:a16="http://schemas.microsoft.com/office/drawing/2014/main" id="{503A7829-AE47-72B7-015D-8C1E3627FC2A}"/>
              </a:ext>
            </a:extLst>
          </p:cNvPr>
          <p:cNvPicPr>
            <a:picLocks noChangeAspect="1"/>
          </p:cNvPicPr>
          <p:nvPr/>
        </p:nvPicPr>
        <p:blipFill rotWithShape="1">
          <a:blip r:embed="rId10"/>
          <a:srcRect l="2786" t="8707" r="2600"/>
          <a:stretch/>
        </p:blipFill>
        <p:spPr>
          <a:xfrm>
            <a:off x="72887" y="1873409"/>
            <a:ext cx="4187687" cy="4457010"/>
          </a:xfrm>
          <a:prstGeom prst="rect">
            <a:avLst/>
          </a:prstGeom>
          <a:solidFill>
            <a:schemeClr val="bg1"/>
          </a:solidFill>
        </p:spPr>
      </p:pic>
    </p:spTree>
    <p:extLst>
      <p:ext uri="{BB962C8B-B14F-4D97-AF65-F5344CB8AC3E}">
        <p14:creationId xmlns:p14="http://schemas.microsoft.com/office/powerpoint/2010/main" val="29817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Role of 14</a:t>
            </a:r>
            <a:r>
              <a:rPr lang="ja-JP" altLang="en-US" sz="3600" b="1" dirty="0">
                <a:solidFill>
                  <a:srgbClr val="002060"/>
                </a:solidFill>
                <a:latin typeface="Calibri" panose="020F0502020204030204" pitchFamily="34" charset="0"/>
                <a:cs typeface="Calibri" panose="020F0502020204030204" pitchFamily="34" charset="0"/>
              </a:rPr>
              <a:t> </a:t>
            </a:r>
            <a:r>
              <a:rPr lang="en-US" altLang="ja-JP" sz="3600" b="1" dirty="0">
                <a:solidFill>
                  <a:srgbClr val="002060"/>
                </a:solidFill>
                <a:latin typeface="Calibri" panose="020F0502020204030204" pitchFamily="34" charset="0"/>
                <a:cs typeface="Calibri" panose="020F0502020204030204" pitchFamily="34" charset="0"/>
              </a:rPr>
              <a:t>MeV fusion neutron source</a:t>
            </a:r>
            <a:endParaRPr kumimoji="1" lang="en-US" altLang="ja-JP"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7</a:t>
            </a:fld>
            <a:endParaRPr kumimoji="1" lang="ja-JP" altLang="en-US"/>
          </a:p>
        </p:txBody>
      </p:sp>
      <p:pic>
        <p:nvPicPr>
          <p:cNvPr id="3" name="図 2">
            <a:extLst>
              <a:ext uri="{FF2B5EF4-FFF2-40B4-BE49-F238E27FC236}">
                <a16:creationId xmlns:a16="http://schemas.microsoft.com/office/drawing/2014/main" id="{06053A8B-6FBB-6ACA-B019-5B38C9628E12}"/>
              </a:ext>
            </a:extLst>
          </p:cNvPr>
          <p:cNvPicPr>
            <a:picLocks noChangeAspect="1"/>
          </p:cNvPicPr>
          <p:nvPr/>
        </p:nvPicPr>
        <p:blipFill>
          <a:blip r:embed="rId2"/>
          <a:stretch>
            <a:fillRect/>
          </a:stretch>
        </p:blipFill>
        <p:spPr>
          <a:xfrm>
            <a:off x="959255" y="1079116"/>
            <a:ext cx="8254780" cy="5305951"/>
          </a:xfrm>
          <a:prstGeom prst="rect">
            <a:avLst/>
          </a:prstGeom>
        </p:spPr>
      </p:pic>
      <p:sp>
        <p:nvSpPr>
          <p:cNvPr id="5" name="吹き出し: 四角形 4">
            <a:extLst>
              <a:ext uri="{FF2B5EF4-FFF2-40B4-BE49-F238E27FC236}">
                <a16:creationId xmlns:a16="http://schemas.microsoft.com/office/drawing/2014/main" id="{4061AC8E-D8EE-C9C8-9F40-95EE447A0EC1}"/>
              </a:ext>
            </a:extLst>
          </p:cNvPr>
          <p:cNvSpPr/>
          <p:nvPr/>
        </p:nvSpPr>
        <p:spPr>
          <a:xfrm>
            <a:off x="4571134" y="2281211"/>
            <a:ext cx="3580643" cy="992220"/>
          </a:xfrm>
          <a:prstGeom prst="wedgeRectCallout">
            <a:avLst>
              <a:gd name="adj1" fmla="val -75356"/>
              <a:gd name="adj2" fmla="val 141343"/>
            </a:avLst>
          </a:prstGeom>
          <a:solidFill>
            <a:schemeClr val="accent6"/>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Calibri" panose="020F0502020204030204" pitchFamily="34" charset="0"/>
                <a:cs typeface="Calibri" panose="020F0502020204030204" pitchFamily="34" charset="0"/>
              </a:rPr>
              <a:t>Verification of modeling &amp; simulation</a:t>
            </a:r>
            <a:endParaRPr kumimoji="1" lang="ja-JP" altLang="en-US" sz="2800" dirty="0">
              <a:latin typeface="Calibri" panose="020F0502020204030204" pitchFamily="34" charset="0"/>
              <a:cs typeface="Calibri" panose="020F0502020204030204" pitchFamily="34" charset="0"/>
            </a:endParaRPr>
          </a:p>
        </p:txBody>
      </p:sp>
      <p:sp>
        <p:nvSpPr>
          <p:cNvPr id="9" name="吹き出し: 四角形 8">
            <a:extLst>
              <a:ext uri="{FF2B5EF4-FFF2-40B4-BE49-F238E27FC236}">
                <a16:creationId xmlns:a16="http://schemas.microsoft.com/office/drawing/2014/main" id="{975204B0-FB2D-C28E-0AC0-96EEE1C19B78}"/>
              </a:ext>
            </a:extLst>
          </p:cNvPr>
          <p:cNvSpPr/>
          <p:nvPr/>
        </p:nvSpPr>
        <p:spPr>
          <a:xfrm>
            <a:off x="8346332" y="3020439"/>
            <a:ext cx="2714017" cy="992220"/>
          </a:xfrm>
          <a:prstGeom prst="wedgeRectCallout">
            <a:avLst>
              <a:gd name="adj1" fmla="val -104096"/>
              <a:gd name="adj2" fmla="val 144285"/>
            </a:avLst>
          </a:prstGeom>
          <a:solidFill>
            <a:schemeClr val="accent6"/>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Calibri" panose="020F0502020204030204" pitchFamily="34" charset="0"/>
                <a:cs typeface="Calibri" panose="020F0502020204030204" pitchFamily="34" charset="0"/>
              </a:rPr>
              <a:t>Demonstration by experiments</a:t>
            </a:r>
            <a:endParaRPr kumimoji="1" lang="ja-JP"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60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JA DEMO blanket conditions: Temperature</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9126425A-6FE5-CCA3-0CF8-748A2251F1DC}"/>
              </a:ext>
            </a:extLst>
          </p:cNvPr>
          <p:cNvPicPr>
            <a:picLocks noChangeAspect="1"/>
          </p:cNvPicPr>
          <p:nvPr/>
        </p:nvPicPr>
        <p:blipFill rotWithShape="1">
          <a:blip r:embed="rId2"/>
          <a:srcRect l="7967"/>
          <a:stretch/>
        </p:blipFill>
        <p:spPr>
          <a:xfrm>
            <a:off x="657429" y="1029128"/>
            <a:ext cx="3187524" cy="2434070"/>
          </a:xfrm>
          <a:prstGeom prst="rect">
            <a:avLst/>
          </a:prstGeom>
          <a:ln>
            <a:solidFill>
              <a:schemeClr val="tx1"/>
            </a:solidFill>
          </a:ln>
        </p:spPr>
      </p:pic>
      <p:pic>
        <p:nvPicPr>
          <p:cNvPr id="20" name="図 19">
            <a:extLst>
              <a:ext uri="{FF2B5EF4-FFF2-40B4-BE49-F238E27FC236}">
                <a16:creationId xmlns:a16="http://schemas.microsoft.com/office/drawing/2014/main" id="{FA2F798C-C749-6192-E7F5-A53C35782B11}"/>
              </a:ext>
            </a:extLst>
          </p:cNvPr>
          <p:cNvPicPr>
            <a:picLocks noChangeAspect="1"/>
          </p:cNvPicPr>
          <p:nvPr/>
        </p:nvPicPr>
        <p:blipFill rotWithShape="1">
          <a:blip r:embed="rId3"/>
          <a:srcRect l="-1754" r="-1754"/>
          <a:stretch/>
        </p:blipFill>
        <p:spPr>
          <a:xfrm>
            <a:off x="657429" y="3826781"/>
            <a:ext cx="3187523" cy="2462510"/>
          </a:xfrm>
          <a:prstGeom prst="rect">
            <a:avLst/>
          </a:prstGeom>
          <a:ln>
            <a:solidFill>
              <a:schemeClr val="tx1"/>
            </a:solidFill>
          </a:ln>
        </p:spPr>
      </p:pic>
      <p:pic>
        <p:nvPicPr>
          <p:cNvPr id="22" name="図 21">
            <a:extLst>
              <a:ext uri="{FF2B5EF4-FFF2-40B4-BE49-F238E27FC236}">
                <a16:creationId xmlns:a16="http://schemas.microsoft.com/office/drawing/2014/main" id="{11F5A16A-9BBD-4239-891A-46A397470E63}"/>
              </a:ext>
            </a:extLst>
          </p:cNvPr>
          <p:cNvPicPr>
            <a:picLocks noChangeAspect="1"/>
          </p:cNvPicPr>
          <p:nvPr/>
        </p:nvPicPr>
        <p:blipFill>
          <a:blip r:embed="rId4"/>
          <a:stretch>
            <a:fillRect/>
          </a:stretch>
        </p:blipFill>
        <p:spPr>
          <a:xfrm>
            <a:off x="4061648" y="1009083"/>
            <a:ext cx="5491142" cy="2731634"/>
          </a:xfrm>
          <a:prstGeom prst="rect">
            <a:avLst/>
          </a:prstGeom>
        </p:spPr>
      </p:pic>
      <p:sp>
        <p:nvSpPr>
          <p:cNvPr id="23" name="テキスト ボックス 22">
            <a:extLst>
              <a:ext uri="{FF2B5EF4-FFF2-40B4-BE49-F238E27FC236}">
                <a16:creationId xmlns:a16="http://schemas.microsoft.com/office/drawing/2014/main" id="{F0B27850-E2DD-A26B-A6D4-6FDA06031FE5}"/>
              </a:ext>
            </a:extLst>
          </p:cNvPr>
          <p:cNvSpPr txBox="1"/>
          <p:nvPr/>
        </p:nvSpPr>
        <p:spPr>
          <a:xfrm>
            <a:off x="9855248" y="1713180"/>
            <a:ext cx="20453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Local TBR = 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F82H</a:t>
            </a:r>
            <a:r>
              <a:rPr kumimoji="1" lang="ja-JP" altLang="en-US"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 </a:t>
            </a:r>
            <a:r>
              <a:rPr kumimoji="1" lang="en-US" altLang="ja-JP"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&lt;434</a:t>
            </a:r>
            <a:r>
              <a:rPr kumimoji="1" lang="en-US" altLang="ja-JP" sz="2000" b="0" i="0" u="none" strike="noStrike" kern="1200" cap="none" spc="0" normalizeH="0" baseline="30000" noProof="0" dirty="0">
                <a:ln>
                  <a:noFill/>
                </a:ln>
                <a:solidFill>
                  <a:srgbClr val="FF0000"/>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Li</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2</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TiO</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3</a:t>
            </a: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 </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&lt;679</a:t>
            </a:r>
            <a:r>
              <a:rPr kumimoji="1" lang="en-US" altLang="ja-JP" sz="2000" b="0" i="0" u="none" strike="noStrike" kern="1200" cap="none" spc="0" normalizeH="0" baseline="30000" noProof="0" dirty="0">
                <a:ln>
                  <a:noFill/>
                </a:ln>
                <a:solidFill>
                  <a:prstClr val="black"/>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Be</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12</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Ti</a:t>
            </a: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 </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&lt;546</a:t>
            </a:r>
            <a:r>
              <a:rPr kumimoji="1" lang="en-US" altLang="ja-JP" sz="2000" b="0" i="0" u="none" strike="noStrike" kern="1200" cap="none" spc="0" normalizeH="0" baseline="30000" noProof="0" dirty="0">
                <a:ln>
                  <a:noFill/>
                </a:ln>
                <a:solidFill>
                  <a:prstClr val="black"/>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C</a:t>
            </a:r>
            <a:endPar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endParaRPr>
          </a:p>
        </p:txBody>
      </p:sp>
      <p:sp>
        <p:nvSpPr>
          <p:cNvPr id="24" name="テキスト ボックス 23">
            <a:extLst>
              <a:ext uri="{FF2B5EF4-FFF2-40B4-BE49-F238E27FC236}">
                <a16:creationId xmlns:a16="http://schemas.microsoft.com/office/drawing/2014/main" id="{BC5937B1-8C91-F9CB-E794-7CFDF6D57512}"/>
              </a:ext>
            </a:extLst>
          </p:cNvPr>
          <p:cNvSpPr txBox="1"/>
          <p:nvPr/>
        </p:nvSpPr>
        <p:spPr>
          <a:xfrm>
            <a:off x="9245151" y="4242427"/>
            <a:ext cx="277778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Local TBR = 1.24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F82H (body) &lt;483</a:t>
            </a:r>
            <a:r>
              <a:rPr kumimoji="1" lang="en-US" altLang="ja-JP" sz="2000" b="0" i="0" u="none" strike="noStrike" kern="1200" cap="none" spc="0" normalizeH="0" baseline="30000" noProof="0" dirty="0">
                <a:ln>
                  <a:noFill/>
                </a:ln>
                <a:solidFill>
                  <a:srgbClr val="FF0000"/>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srgbClr val="FF0000"/>
                </a:solidFill>
                <a:effectLst/>
                <a:uLnTx/>
                <a:uFillTx/>
                <a:latin typeface="Calibri" panose="020F0502020204030204" pitchFamily="34" charset="0"/>
                <a:ea typeface="メイリオ"/>
                <a:cs typeface="Calibri" panose="020F050202020403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Calibri" panose="020F0502020204030204" pitchFamily="34" charset="0"/>
                <a:ea typeface="メイリオ"/>
                <a:cs typeface="Calibri" panose="020F0502020204030204" pitchFamily="34" charset="0"/>
              </a:rPr>
              <a:t>F82H (stopper) &lt;515</a:t>
            </a:r>
            <a:r>
              <a:rPr kumimoji="1" lang="en-US" altLang="ja-JP" sz="2000" b="0" i="0" u="none" strike="noStrike" kern="1200" cap="none" spc="0" normalizeH="0" baseline="30000" noProof="0" dirty="0">
                <a:ln>
                  <a:noFill/>
                </a:ln>
                <a:solidFill>
                  <a:prstClr val="black"/>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Li</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2</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TiO</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3</a:t>
            </a: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  </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&lt;667</a:t>
            </a:r>
            <a:r>
              <a:rPr kumimoji="1" lang="en-US" altLang="ja-JP" sz="2000" b="0" i="0" u="none" strike="noStrike" kern="1200" cap="none" spc="0" normalizeH="0" baseline="30000" noProof="0" dirty="0">
                <a:ln>
                  <a:noFill/>
                </a:ln>
                <a:solidFill>
                  <a:prstClr val="black"/>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Be</a:t>
            </a:r>
            <a:r>
              <a:rPr kumimoji="1" lang="en-US" altLang="ja-JP" sz="2000" b="0" i="0" u="none" strike="noStrike" kern="1200" cap="none" spc="0" normalizeH="0" baseline="-25000" noProof="0" dirty="0">
                <a:ln>
                  <a:noFill/>
                </a:ln>
                <a:solidFill>
                  <a:prstClr val="black"/>
                </a:solidFill>
                <a:effectLst/>
                <a:uLnTx/>
                <a:uFillTx/>
                <a:latin typeface="Calibri" panose="020F0502020204030204" pitchFamily="34" charset="0"/>
                <a:ea typeface="メイリオ"/>
                <a:cs typeface="Calibri" panose="020F0502020204030204" pitchFamily="34" charset="0"/>
              </a:rPr>
              <a:t>12</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Ti</a:t>
            </a: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 </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&lt;658</a:t>
            </a:r>
            <a:r>
              <a:rPr kumimoji="1" lang="en-US" altLang="ja-JP" sz="2000" b="0" i="0" u="none" strike="noStrike" kern="1200" cap="none" spc="0" normalizeH="0" baseline="30000" noProof="0" dirty="0">
                <a:ln>
                  <a:noFill/>
                </a:ln>
                <a:solidFill>
                  <a:prstClr val="black"/>
                </a:solidFill>
                <a:effectLst/>
                <a:uLnTx/>
                <a:uFillTx/>
                <a:latin typeface="Calibri" panose="020F0502020204030204" pitchFamily="34" charset="0"/>
                <a:ea typeface="メイリオ"/>
                <a:cs typeface="Calibri" panose="020F0502020204030204" pitchFamily="34" charset="0"/>
              </a:rPr>
              <a:t>o</a:t>
            </a:r>
            <a:r>
              <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rPr>
              <a:t>C</a:t>
            </a:r>
            <a:endPar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メイリオ"/>
              <a:cs typeface="Calibri" panose="020F0502020204030204" pitchFamily="34" charset="0"/>
            </a:endParaRPr>
          </a:p>
        </p:txBody>
      </p:sp>
      <p:pic>
        <p:nvPicPr>
          <p:cNvPr id="25" name="図 24">
            <a:extLst>
              <a:ext uri="{FF2B5EF4-FFF2-40B4-BE49-F238E27FC236}">
                <a16:creationId xmlns:a16="http://schemas.microsoft.com/office/drawing/2014/main" id="{F290F22E-8B70-87B3-43A7-94D36D369FCC}"/>
              </a:ext>
            </a:extLst>
          </p:cNvPr>
          <p:cNvPicPr>
            <a:picLocks noChangeAspect="1"/>
          </p:cNvPicPr>
          <p:nvPr/>
        </p:nvPicPr>
        <p:blipFill>
          <a:blip r:embed="rId5"/>
          <a:stretch>
            <a:fillRect/>
          </a:stretch>
        </p:blipFill>
        <p:spPr>
          <a:xfrm>
            <a:off x="4679530" y="3789957"/>
            <a:ext cx="4255377" cy="2536156"/>
          </a:xfrm>
          <a:prstGeom prst="rect">
            <a:avLst/>
          </a:prstGeom>
        </p:spPr>
      </p:pic>
    </p:spTree>
    <p:extLst>
      <p:ext uri="{BB962C8B-B14F-4D97-AF65-F5344CB8AC3E}">
        <p14:creationId xmlns:p14="http://schemas.microsoft.com/office/powerpoint/2010/main" val="59683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44CF9-0322-EC15-54F9-0C67A04129CE}"/>
              </a:ext>
            </a:extLst>
          </p:cNvPr>
          <p:cNvSpPr>
            <a:spLocks noGrp="1"/>
          </p:cNvSpPr>
          <p:nvPr>
            <p:ph type="title"/>
          </p:nvPr>
        </p:nvSpPr>
        <p:spPr>
          <a:xfrm>
            <a:off x="169558" y="145335"/>
            <a:ext cx="11644974" cy="685801"/>
          </a:xfrm>
          <a:noFill/>
        </p:spPr>
        <p:txBody>
          <a:bodyPr>
            <a:normAutofit/>
          </a:bodyPr>
          <a:lstStyle/>
          <a:p>
            <a:r>
              <a:rPr lang="en-US" altLang="ja-JP" sz="3600" b="1" dirty="0">
                <a:solidFill>
                  <a:srgbClr val="002060"/>
                </a:solidFill>
                <a:latin typeface="Calibri" panose="020F0502020204030204" pitchFamily="34" charset="0"/>
                <a:cs typeface="Calibri" panose="020F0502020204030204" pitchFamily="34" charset="0"/>
              </a:rPr>
              <a:t>JA DEMO blanket conditions: Neutron fluence</a:t>
            </a:r>
            <a:endParaRPr kumimoji="1" lang="ja-JP" altLang="en-US" sz="3600" b="1" dirty="0">
              <a:solidFill>
                <a:srgbClr val="002060"/>
              </a:solidFill>
              <a:latin typeface="Calibri" panose="020F0502020204030204" pitchFamily="34" charset="0"/>
              <a:cs typeface="Calibri" panose="020F0502020204030204" pitchFamily="34" charset="0"/>
            </a:endParaRPr>
          </a:p>
        </p:txBody>
      </p:sp>
      <p:sp>
        <p:nvSpPr>
          <p:cNvPr id="6" name="日付プレースホルダー 5">
            <a:extLst>
              <a:ext uri="{FF2B5EF4-FFF2-40B4-BE49-F238E27FC236}">
                <a16:creationId xmlns:a16="http://schemas.microsoft.com/office/drawing/2014/main" id="{CE50BEF1-59F2-1AE7-9B2C-4A00C70AF8C3}"/>
              </a:ext>
            </a:extLst>
          </p:cNvPr>
          <p:cNvSpPr>
            <a:spLocks noGrp="1"/>
          </p:cNvSpPr>
          <p:nvPr>
            <p:ph type="dt" sz="half" idx="10"/>
          </p:nvPr>
        </p:nvSpPr>
        <p:spPr/>
        <p:txBody>
          <a:bodyPr/>
          <a:lstStyle/>
          <a:p>
            <a:r>
              <a:rPr kumimoji="1" lang="en-US" altLang="ja-JP"/>
              <a:t>19th October 2023</a:t>
            </a:r>
            <a:endParaRPr kumimoji="1" lang="ja-JP" altLang="en-US"/>
          </a:p>
        </p:txBody>
      </p:sp>
      <p:sp>
        <p:nvSpPr>
          <p:cNvPr id="7" name="フッター プレースホルダー 6">
            <a:extLst>
              <a:ext uri="{FF2B5EF4-FFF2-40B4-BE49-F238E27FC236}">
                <a16:creationId xmlns:a16="http://schemas.microsoft.com/office/drawing/2014/main" id="{47443C74-1364-CBCA-1F09-B85B57FDB541}"/>
              </a:ext>
            </a:extLst>
          </p:cNvPr>
          <p:cNvSpPr>
            <a:spLocks noGrp="1"/>
          </p:cNvSpPr>
          <p:nvPr>
            <p:ph type="ftr" sz="quarter" idx="11"/>
          </p:nvPr>
        </p:nvSpPr>
        <p:spPr/>
        <p:txBody>
          <a:bodyPr/>
          <a:lstStyle/>
          <a:p>
            <a:r>
              <a:rPr kumimoji="1" lang="en-US" altLang="ja-JP"/>
              <a:t>2nd DONES Users WS, Granada, Spain / T. Nozawa</a:t>
            </a:r>
            <a:endParaRPr kumimoji="1" lang="ja-JP" altLang="en-US"/>
          </a:p>
        </p:txBody>
      </p:sp>
      <p:sp>
        <p:nvSpPr>
          <p:cNvPr id="8" name="スライド番号プレースホルダー 7">
            <a:extLst>
              <a:ext uri="{FF2B5EF4-FFF2-40B4-BE49-F238E27FC236}">
                <a16:creationId xmlns:a16="http://schemas.microsoft.com/office/drawing/2014/main" id="{456A2A2E-573D-5E1C-2C54-2028C5703905}"/>
              </a:ext>
            </a:extLst>
          </p:cNvPr>
          <p:cNvSpPr>
            <a:spLocks noGrp="1"/>
          </p:cNvSpPr>
          <p:nvPr>
            <p:ph type="sldNum" sz="quarter" idx="12"/>
          </p:nvPr>
        </p:nvSpPr>
        <p:spPr/>
        <p:txBody>
          <a:bodyPr/>
          <a:lstStyle/>
          <a:p>
            <a:fld id="{1CC5991E-400B-44BF-8B52-45773C8F958F}" type="slidenum">
              <a:rPr kumimoji="1" lang="ja-JP" altLang="en-US" smtClean="0"/>
              <a:t>9</a:t>
            </a:fld>
            <a:endParaRPr kumimoji="1" lang="ja-JP" altLang="en-US"/>
          </a:p>
        </p:txBody>
      </p:sp>
      <p:pic>
        <p:nvPicPr>
          <p:cNvPr id="11" name="図 10">
            <a:extLst>
              <a:ext uri="{FF2B5EF4-FFF2-40B4-BE49-F238E27FC236}">
                <a16:creationId xmlns:a16="http://schemas.microsoft.com/office/drawing/2014/main" id="{A07E3A5E-DEB6-7E47-72CD-0486D5587767}"/>
              </a:ext>
            </a:extLst>
          </p:cNvPr>
          <p:cNvPicPr>
            <a:picLocks noChangeAspect="1"/>
          </p:cNvPicPr>
          <p:nvPr/>
        </p:nvPicPr>
        <p:blipFill>
          <a:blip r:embed="rId2"/>
          <a:stretch>
            <a:fillRect/>
          </a:stretch>
        </p:blipFill>
        <p:spPr>
          <a:xfrm>
            <a:off x="1370624" y="1145486"/>
            <a:ext cx="9450751" cy="4182705"/>
          </a:xfrm>
          <a:prstGeom prst="rect">
            <a:avLst/>
          </a:prstGeom>
        </p:spPr>
      </p:pic>
      <p:sp>
        <p:nvSpPr>
          <p:cNvPr id="12" name="テキスト ボックス 11">
            <a:extLst>
              <a:ext uri="{FF2B5EF4-FFF2-40B4-BE49-F238E27FC236}">
                <a16:creationId xmlns:a16="http://schemas.microsoft.com/office/drawing/2014/main" id="{14560F30-EA29-B17A-298E-30B599B33E09}"/>
              </a:ext>
            </a:extLst>
          </p:cNvPr>
          <p:cNvSpPr txBox="1"/>
          <p:nvPr/>
        </p:nvSpPr>
        <p:spPr>
          <a:xfrm>
            <a:off x="1885950" y="5312603"/>
            <a:ext cx="8378366" cy="830997"/>
          </a:xfrm>
          <a:prstGeom prst="rect">
            <a:avLst/>
          </a:prstGeom>
          <a:noFill/>
        </p:spPr>
        <p:txBody>
          <a:bodyPr wrap="square" rtlCol="0">
            <a:spAutoFit/>
          </a:bodyPr>
          <a:lstStyle/>
          <a:p>
            <a:r>
              <a:rPr kumimoji="1" lang="ja-JP" altLang="en-US" sz="2400" dirty="0">
                <a:latin typeface="Calibri" panose="020F0502020204030204" pitchFamily="34" charset="0"/>
                <a:cs typeface="Calibri" panose="020F0502020204030204" pitchFamily="34" charset="0"/>
                <a:sym typeface="Wingdings" panose="05000000000000000000" pitchFamily="2" charset="2"/>
              </a:rPr>
              <a:t>・</a:t>
            </a:r>
            <a:r>
              <a:rPr kumimoji="1" lang="en-US" altLang="ja-JP" sz="2400" dirty="0">
                <a:latin typeface="Calibri" panose="020F0502020204030204" pitchFamily="34" charset="0"/>
                <a:cs typeface="Calibri" panose="020F0502020204030204" pitchFamily="34" charset="0"/>
                <a:sym typeface="Wingdings" panose="05000000000000000000" pitchFamily="2" charset="2"/>
              </a:rPr>
              <a:t>Neutron wall load: average</a:t>
            </a:r>
            <a:r>
              <a:rPr kumimoji="1" lang="ja-JP" altLang="en-US" sz="2400" dirty="0">
                <a:latin typeface="Calibri" panose="020F0502020204030204" pitchFamily="34" charset="0"/>
                <a:cs typeface="Calibri" panose="020F0502020204030204" pitchFamily="34" charset="0"/>
                <a:sym typeface="Wingdings" panose="05000000000000000000" pitchFamily="2" charset="2"/>
              </a:rPr>
              <a:t> </a:t>
            </a:r>
            <a:r>
              <a:rPr kumimoji="1" lang="en-US" altLang="ja-JP" sz="2400" dirty="0">
                <a:latin typeface="Calibri" panose="020F0502020204030204" pitchFamily="34" charset="0"/>
                <a:cs typeface="Calibri" panose="020F0502020204030204" pitchFamily="34" charset="0"/>
                <a:sym typeface="Wingdings" panose="05000000000000000000" pitchFamily="2" charset="2"/>
              </a:rPr>
              <a:t>1.0 MW/m</a:t>
            </a:r>
            <a:r>
              <a:rPr kumimoji="1" lang="en-US" altLang="ja-JP" sz="2400" baseline="30000" dirty="0">
                <a:latin typeface="Calibri" panose="020F0502020204030204" pitchFamily="34" charset="0"/>
                <a:cs typeface="Calibri" panose="020F0502020204030204" pitchFamily="34" charset="0"/>
                <a:sym typeface="Wingdings" panose="05000000000000000000" pitchFamily="2" charset="2"/>
              </a:rPr>
              <a:t>2</a:t>
            </a:r>
            <a:r>
              <a:rPr kumimoji="1" lang="ja-JP" altLang="en-US" sz="2400" dirty="0">
                <a:latin typeface="Calibri" panose="020F0502020204030204" pitchFamily="34" charset="0"/>
                <a:cs typeface="Calibri" panose="020F0502020204030204" pitchFamily="34" charset="0"/>
                <a:sym typeface="Wingdings" panose="05000000000000000000" pitchFamily="2" charset="2"/>
              </a:rPr>
              <a:t> </a:t>
            </a:r>
            <a:r>
              <a:rPr kumimoji="1" lang="en-US" altLang="ja-JP" sz="2400" dirty="0">
                <a:latin typeface="Calibri" panose="020F0502020204030204" pitchFamily="34" charset="0"/>
                <a:cs typeface="Calibri" panose="020F0502020204030204" pitchFamily="34" charset="0"/>
                <a:sym typeface="Wingdings" panose="05000000000000000000" pitchFamily="2" charset="2"/>
              </a:rPr>
              <a:t>(</a:t>
            </a:r>
            <a:r>
              <a:rPr kumimoji="1" lang="en-US" altLang="ja-JP" sz="2400" dirty="0">
                <a:solidFill>
                  <a:srgbClr val="FF0000"/>
                </a:solidFill>
                <a:latin typeface="Calibri" panose="020F0502020204030204" pitchFamily="34" charset="0"/>
                <a:cs typeface="Calibri" panose="020F0502020204030204" pitchFamily="34" charset="0"/>
                <a:sym typeface="Wingdings" panose="05000000000000000000" pitchFamily="2" charset="2"/>
              </a:rPr>
              <a:t>max. 1.66 MW/m</a:t>
            </a:r>
            <a:r>
              <a:rPr kumimoji="1" lang="en-US" altLang="ja-JP" sz="2400" baseline="30000" dirty="0">
                <a:solidFill>
                  <a:srgbClr val="FF0000"/>
                </a:solidFill>
                <a:latin typeface="Calibri" panose="020F0502020204030204" pitchFamily="34" charset="0"/>
                <a:cs typeface="Calibri" panose="020F0502020204030204" pitchFamily="34" charset="0"/>
                <a:sym typeface="Wingdings" panose="05000000000000000000" pitchFamily="2" charset="2"/>
              </a:rPr>
              <a:t>2</a:t>
            </a:r>
            <a:r>
              <a:rPr kumimoji="1" lang="en-US" altLang="ja-JP" sz="2400" dirty="0">
                <a:latin typeface="Calibri" panose="020F0502020204030204" pitchFamily="34" charset="0"/>
                <a:cs typeface="Calibri" panose="020F0502020204030204" pitchFamily="34" charset="0"/>
                <a:sym typeface="Wingdings" panose="05000000000000000000" pitchFamily="2" charset="2"/>
              </a:rPr>
              <a:t>)</a:t>
            </a:r>
          </a:p>
          <a:p>
            <a:r>
              <a:rPr lang="ja-JP" altLang="en-US" sz="2400" dirty="0">
                <a:latin typeface="Calibri" panose="020F0502020204030204" pitchFamily="34" charset="0"/>
                <a:cs typeface="Calibri" panose="020F0502020204030204" pitchFamily="34" charset="0"/>
                <a:sym typeface="Wingdings" panose="05000000000000000000" pitchFamily="2" charset="2"/>
              </a:rPr>
              <a:t>・</a:t>
            </a:r>
            <a:r>
              <a:rPr lang="en-US" altLang="ja-JP" sz="2400" dirty="0">
                <a:latin typeface="Calibri" panose="020F0502020204030204" pitchFamily="34" charset="0"/>
                <a:cs typeface="Calibri" panose="020F0502020204030204" pitchFamily="34" charset="0"/>
                <a:sym typeface="Wingdings" panose="05000000000000000000" pitchFamily="2" charset="2"/>
              </a:rPr>
              <a:t>dpa rate: 10 dpa / (1.0 MW/m</a:t>
            </a:r>
            <a:r>
              <a:rPr lang="en-US" altLang="ja-JP" sz="2400" baseline="30000" dirty="0">
                <a:latin typeface="Calibri" panose="020F0502020204030204" pitchFamily="34" charset="0"/>
                <a:cs typeface="Calibri" panose="020F0502020204030204" pitchFamily="34" charset="0"/>
                <a:sym typeface="Wingdings" panose="05000000000000000000" pitchFamily="2" charset="2"/>
              </a:rPr>
              <a:t>2</a:t>
            </a:r>
            <a:r>
              <a:rPr lang="en-US" altLang="ja-JP" sz="2400" dirty="0">
                <a:latin typeface="Calibri" panose="020F0502020204030204" pitchFamily="34" charset="0"/>
                <a:cs typeface="Calibri" panose="020F0502020204030204" pitchFamily="34" charset="0"/>
                <a:sym typeface="Wingdings" panose="05000000000000000000" pitchFamily="2" charset="2"/>
              </a:rPr>
              <a:t>)</a:t>
            </a:r>
            <a:endParaRPr kumimoji="1" lang="en-US" altLang="ja-JP"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8607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08c52f-3692-441e-aa37-4678557f4be6">
      <Terms xmlns="http://schemas.microsoft.com/office/infopath/2007/PartnerControls"/>
    </lcf76f155ced4ddcb4097134ff3c332f>
    <TaxCatchAll xmlns="11b0d032-faba-403c-ba0d-e29c041c09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3AC65208952464D99BA410AA936CA2A" ma:contentTypeVersion="14" ma:contentTypeDescription="新しいドキュメントを作成します。" ma:contentTypeScope="" ma:versionID="07095045bb0cffa91ea034e2628ae12d">
  <xsd:schema xmlns:xsd="http://www.w3.org/2001/XMLSchema" xmlns:xs="http://www.w3.org/2001/XMLSchema" xmlns:p="http://schemas.microsoft.com/office/2006/metadata/properties" xmlns:ns2="5508c52f-3692-441e-aa37-4678557f4be6" xmlns:ns3="11b0d032-faba-403c-ba0d-e29c041c09d8" targetNamespace="http://schemas.microsoft.com/office/2006/metadata/properties" ma:root="true" ma:fieldsID="1bab225b1bbfa724583e166d2bb118d5" ns2:_="" ns3:_="">
    <xsd:import namespace="5508c52f-3692-441e-aa37-4678557f4be6"/>
    <xsd:import namespace="11b0d032-faba-403c-ba0d-e29c041c09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8c52f-3692-441e-aa37-4678557f4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b0d032-faba-403c-ba0d-e29c041c09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6fa297-8cf6-4e02-a785-d4d75ae6feaf}" ma:internalName="TaxCatchAll" ma:showField="CatchAllData" ma:web="11b0d032-faba-403c-ba0d-e29c041c09d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885BE-FC86-40F1-9956-D98883F60E3A}">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5508c52f-3692-441e-aa37-4678557f4be6"/>
    <ds:schemaRef ds:uri="11b0d032-faba-403c-ba0d-e29c041c09d8"/>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0A307E73-D6C4-4592-9FF4-3F31ECF44B81}">
  <ds:schemaRefs>
    <ds:schemaRef ds:uri="http://schemas.microsoft.com/sharepoint/v3/contenttype/forms"/>
  </ds:schemaRefs>
</ds:datastoreItem>
</file>

<file path=customXml/itemProps3.xml><?xml version="1.0" encoding="utf-8"?>
<ds:datastoreItem xmlns:ds="http://schemas.openxmlformats.org/officeDocument/2006/customXml" ds:itemID="{AA1139FE-FC62-4EAF-9804-42536ACBA224}">
  <ds:schemaRefs>
    <ds:schemaRef ds:uri="11b0d032-faba-403c-ba0d-e29c041c09d8"/>
    <ds:schemaRef ds:uri="5508c52f-3692-441e-aa37-4678557f4b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1987</TotalTime>
  <Words>2036</Words>
  <Application>Microsoft Office PowerPoint</Application>
  <PresentationFormat>ワイド画面</PresentationFormat>
  <Paragraphs>310</Paragraphs>
  <Slides>21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Meiryo UI</vt:lpstr>
      <vt:lpstr>游ゴシック</vt:lpstr>
      <vt:lpstr>游ゴシック Light</vt:lpstr>
      <vt:lpstr>Arial</vt:lpstr>
      <vt:lpstr>Calibri</vt:lpstr>
      <vt:lpstr>Symbol</vt:lpstr>
      <vt:lpstr>Wingdings</vt:lpstr>
      <vt:lpstr>Office テーマ</vt:lpstr>
      <vt:lpstr>Needs of ferritic-martensitic steels qualification in Japan</vt:lpstr>
      <vt:lpstr>Outline</vt:lpstr>
      <vt:lpstr>Significance of irradiation hardening &amp; loss of ductility</vt:lpstr>
      <vt:lpstr>From deterministic approach to probabilistic approach </vt:lpstr>
      <vt:lpstr>Basic strategy of material R&amp;D toward DEMO</vt:lpstr>
      <vt:lpstr>Summary of reactor irradiation experiments for F82H</vt:lpstr>
      <vt:lpstr>Role of 14 MeV fusion neutron source</vt:lpstr>
      <vt:lpstr>JA DEMO blanket conditions: Temperature</vt:lpstr>
      <vt:lpstr>JA DEMO blanket conditions: Neutron fluence</vt:lpstr>
      <vt:lpstr>Overview of F82H qualification toward DEMO</vt:lpstr>
      <vt:lpstr>Important requirements of irradiation facility</vt:lpstr>
      <vt:lpstr>General requirements of specimens &amp; PIE techniques</vt:lpstr>
      <vt:lpstr>Tensile evaluation: Specimen size &amp; shape effects</vt:lpstr>
      <vt:lpstr>Special requirements for low-cycle fatigue evaluation</vt:lpstr>
      <vt:lpstr>Summary</vt:lpstr>
      <vt:lpstr>Toughness correction by the Local Approach</vt:lpstr>
      <vt:lpstr>Proposed damage model for predicting DCG resistance</vt:lpstr>
      <vt:lpstr>Neutron irradiation (50dpa@300oC) on F82H TIG welds</vt:lpstr>
      <vt:lpstr>Impact of strain measurement methods</vt:lpstr>
      <vt:lpstr>Experimental &amp; analytical method for TS-TS evaluation</vt:lpstr>
      <vt:lpstr>Assessment of F82H MPH status by attribute guides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true stress and true strain curves of reduced-activation ferritic/martensitic steel using miniature tensile specimens</dc:title>
  <dc:creator>Nozawa Takashi</dc:creator>
  <cp:lastModifiedBy>Nozawa Takashi</cp:lastModifiedBy>
  <cp:revision>286</cp:revision>
  <cp:lastPrinted>2023-09-22T01:23:36Z</cp:lastPrinted>
  <dcterms:created xsi:type="dcterms:W3CDTF">2022-08-29T03:28:36Z</dcterms:created>
  <dcterms:modified xsi:type="dcterms:W3CDTF">2023-10-14T01:29:31Z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0x01010023AC65208952464D99BA410AA936CA2A</vt:lpwstr>
  </property>
  <property fmtid="{D5CDD505-2E9C-101B-9397-08002B2CF9AE}" pid="3" name="MediaServiceImageTags">
    <vt:lpwstr/>
  </property>
</Properties>
</file>