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75" r:id="rId5"/>
    <p:sldId id="404" r:id="rId6"/>
    <p:sldId id="427" r:id="rId7"/>
    <p:sldId id="428" r:id="rId8"/>
    <p:sldId id="429" r:id="rId9"/>
    <p:sldId id="430" r:id="rId10"/>
    <p:sldId id="444" r:id="rId11"/>
    <p:sldId id="440" r:id="rId12"/>
    <p:sldId id="442" r:id="rId13"/>
    <p:sldId id="445" r:id="rId14"/>
    <p:sldId id="434" r:id="rId15"/>
    <p:sldId id="437" r:id="rId16"/>
    <p:sldId id="435" r:id="rId17"/>
    <p:sldId id="441" r:id="rId18"/>
    <p:sldId id="420" r:id="rId19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CE492E-7041-EB52-7B00-568559D87711}" name="Dézsi Tamás" initials="DT" userId="Dézsi Tamás" providerId="None"/>
  <p188:author id="{B044E0FA-93C5-93DD-7A92-0255568D8864}" name="Zsákai András" initials="ZA" userId="S::zsakai.andras@energia.mta.hu::92f1d8fb-7c46-4c00-b004-613ffc0025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Ángela García Sanz" initials="ÁGS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00CC00"/>
    <a:srgbClr val="99FF99"/>
    <a:srgbClr val="CCFF99"/>
    <a:srgbClr val="FFCC99"/>
    <a:srgbClr val="003399"/>
    <a:srgbClr val="C00000"/>
    <a:srgbClr val="FF3300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00C973-0DBE-1859-14B2-0D9B5537B084}" v="29" dt="2024-07-05T06:27:43.919"/>
    <p1510:client id="{B50B7187-7348-849E-D2E4-598E34FC97B1}" v="83" dt="2024-07-04T13:54:39.7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enczy Dániel" userId="S::ferenczy.daniel@ek-cer.hu::2cae28a0-96b5-4fa3-afaf-7362c3a55c97" providerId="AD" clId="Web-{0E23524E-FADD-2468-6763-23071DD9526E}"/>
    <pc:docChg chg="modSld">
      <pc:chgData name="Ferenczy Dániel" userId="S::ferenczy.daniel@ek-cer.hu::2cae28a0-96b5-4fa3-afaf-7362c3a55c97" providerId="AD" clId="Web-{0E23524E-FADD-2468-6763-23071DD9526E}" dt="2024-06-25T12:55:06.424" v="19"/>
      <pc:docMkLst>
        <pc:docMk/>
      </pc:docMkLst>
      <pc:sldChg chg="addSp delSp modSp">
        <pc:chgData name="Ferenczy Dániel" userId="S::ferenczy.daniel@ek-cer.hu::2cae28a0-96b5-4fa3-afaf-7362c3a55c97" providerId="AD" clId="Web-{0E23524E-FADD-2468-6763-23071DD9526E}" dt="2024-06-25T12:55:06.424" v="19"/>
        <pc:sldMkLst>
          <pc:docMk/>
          <pc:sldMk cId="111682061" sldId="421"/>
        </pc:sldMkLst>
        <pc:spChg chg="add">
          <ac:chgData name="Ferenczy Dániel" userId="S::ferenczy.daniel@ek-cer.hu::2cae28a0-96b5-4fa3-afaf-7362c3a55c97" providerId="AD" clId="Web-{0E23524E-FADD-2468-6763-23071DD9526E}" dt="2024-06-25T12:54:49.627" v="9"/>
          <ac:spMkLst>
            <pc:docMk/>
            <pc:sldMk cId="111682061" sldId="421"/>
            <ac:spMk id="2" creationId="{75F730DF-68E6-8545-3641-0EB80A2175BC}"/>
          </ac:spMkLst>
        </pc:spChg>
        <pc:spChg chg="add">
          <ac:chgData name="Ferenczy Dániel" userId="S::ferenczy.daniel@ek-cer.hu::2cae28a0-96b5-4fa3-afaf-7362c3a55c97" providerId="AD" clId="Web-{0E23524E-FADD-2468-6763-23071DD9526E}" dt="2024-06-25T12:54:49.752" v="11"/>
          <ac:spMkLst>
            <pc:docMk/>
            <pc:sldMk cId="111682061" sldId="421"/>
            <ac:spMk id="3" creationId="{4002FD82-0C80-626F-6130-7E141E6E7D99}"/>
          </ac:spMkLst>
        </pc:spChg>
        <pc:spChg chg="mod">
          <ac:chgData name="Ferenczy Dániel" userId="S::ferenczy.daniel@ek-cer.hu::2cae28a0-96b5-4fa3-afaf-7362c3a55c97" providerId="AD" clId="Web-{0E23524E-FADD-2468-6763-23071DD9526E}" dt="2024-06-25T12:55:06.253" v="15" actId="1076"/>
          <ac:spMkLst>
            <pc:docMk/>
            <pc:sldMk cId="111682061" sldId="421"/>
            <ac:spMk id="4" creationId="{BBD8EA9F-3CE8-512B-0CFD-18C4C9A69B67}"/>
          </ac:spMkLst>
        </pc:spChg>
        <pc:spChg chg="mod">
          <ac:chgData name="Ferenczy Dániel" userId="S::ferenczy.daniel@ek-cer.hu::2cae28a0-96b5-4fa3-afaf-7362c3a55c97" providerId="AD" clId="Web-{0E23524E-FADD-2468-6763-23071DD9526E}" dt="2024-06-25T12:54:49.549" v="8" actId="20577"/>
          <ac:spMkLst>
            <pc:docMk/>
            <pc:sldMk cId="111682061" sldId="421"/>
            <ac:spMk id="5" creationId="{FFED00D2-345C-4230-232A-B277FCAB1923}"/>
          </ac:spMkLst>
        </pc:spChg>
        <pc:spChg chg="add">
          <ac:chgData name="Ferenczy Dániel" userId="S::ferenczy.daniel@ek-cer.hu::2cae28a0-96b5-4fa3-afaf-7362c3a55c97" providerId="AD" clId="Web-{0E23524E-FADD-2468-6763-23071DD9526E}" dt="2024-06-25T12:54:49.815" v="12"/>
          <ac:spMkLst>
            <pc:docMk/>
            <pc:sldMk cId="111682061" sldId="421"/>
            <ac:spMk id="6" creationId="{F110E746-4974-E72A-5B6C-61B3E17E322E}"/>
          </ac:spMkLst>
        </pc:spChg>
        <pc:spChg chg="add">
          <ac:chgData name="Ferenczy Dániel" userId="S::ferenczy.daniel@ek-cer.hu::2cae28a0-96b5-4fa3-afaf-7362c3a55c97" providerId="AD" clId="Web-{0E23524E-FADD-2468-6763-23071DD9526E}" dt="2024-06-25T12:54:50.033" v="14"/>
          <ac:spMkLst>
            <pc:docMk/>
            <pc:sldMk cId="111682061" sldId="421"/>
            <ac:spMk id="7" creationId="{E39CE1CC-E28F-336D-D325-51CC0533FF2B}"/>
          </ac:spMkLst>
        </pc:spChg>
        <pc:spChg chg="add del">
          <ac:chgData name="Ferenczy Dániel" userId="S::ferenczy.daniel@ek-cer.hu::2cae28a0-96b5-4fa3-afaf-7362c3a55c97" providerId="AD" clId="Web-{0E23524E-FADD-2468-6763-23071DD9526E}" dt="2024-06-25T12:55:06.346" v="17"/>
          <ac:spMkLst>
            <pc:docMk/>
            <pc:sldMk cId="111682061" sldId="421"/>
            <ac:spMk id="8" creationId="{06C12F12-9207-E1A6-1BF7-586837566683}"/>
          </ac:spMkLst>
        </pc:spChg>
        <pc:spChg chg="add del">
          <ac:chgData name="Ferenczy Dániel" userId="S::ferenczy.daniel@ek-cer.hu::2cae28a0-96b5-4fa3-afaf-7362c3a55c97" providerId="AD" clId="Web-{0E23524E-FADD-2468-6763-23071DD9526E}" dt="2024-06-25T12:55:06.424" v="19"/>
          <ac:spMkLst>
            <pc:docMk/>
            <pc:sldMk cId="111682061" sldId="421"/>
            <ac:spMk id="9" creationId="{1FF7E80A-90D6-D4AE-445E-BC29B1166EE0}"/>
          </ac:spMkLst>
        </pc:spChg>
      </pc:sldChg>
    </pc:docChg>
  </pc:docChgLst>
  <pc:docChgLst>
    <pc:chgData name="Ferenczy Dániel" userId="S::ferenczy.daniel@ek-cer.hu::2cae28a0-96b5-4fa3-afaf-7362c3a55c97" providerId="AD" clId="Web-{C26FAB15-7E56-3986-23EC-EB3CBAB64280}"/>
    <pc:docChg chg="addSld delSld modSld sldOrd">
      <pc:chgData name="Ferenczy Dániel" userId="S::ferenczy.daniel@ek-cer.hu::2cae28a0-96b5-4fa3-afaf-7362c3a55c97" providerId="AD" clId="Web-{C26FAB15-7E56-3986-23EC-EB3CBAB64280}" dt="2024-06-27T16:55:43.873" v="783" actId="1076"/>
      <pc:docMkLst>
        <pc:docMk/>
      </pc:docMkLst>
      <pc:sldChg chg="del">
        <pc:chgData name="Ferenczy Dániel" userId="S::ferenczy.daniel@ek-cer.hu::2cae28a0-96b5-4fa3-afaf-7362c3a55c97" providerId="AD" clId="Web-{C26FAB15-7E56-3986-23EC-EB3CBAB64280}" dt="2024-06-27T15:33:58.909" v="2"/>
        <pc:sldMkLst>
          <pc:docMk/>
          <pc:sldMk cId="450781266" sldId="260"/>
        </pc:sldMkLst>
      </pc:sldChg>
      <pc:sldChg chg="addSp delSp modSp ord">
        <pc:chgData name="Ferenczy Dániel" userId="S::ferenczy.daniel@ek-cer.hu::2cae28a0-96b5-4fa3-afaf-7362c3a55c97" providerId="AD" clId="Web-{C26FAB15-7E56-3986-23EC-EB3CBAB64280}" dt="2024-06-27T15:50:00.481" v="192" actId="20577"/>
        <pc:sldMkLst>
          <pc:docMk/>
          <pc:sldMk cId="2927283611" sldId="429"/>
        </pc:sldMkLst>
        <pc:spChg chg="add mod">
          <ac:chgData name="Ferenczy Dániel" userId="S::ferenczy.daniel@ek-cer.hu::2cae28a0-96b5-4fa3-afaf-7362c3a55c97" providerId="AD" clId="Web-{C26FAB15-7E56-3986-23EC-EB3CBAB64280}" dt="2024-06-27T15:50:00.481" v="192" actId="20577"/>
          <ac:spMkLst>
            <pc:docMk/>
            <pc:sldMk cId="2927283611" sldId="429"/>
            <ac:spMk id="7" creationId="{4EEB700E-426B-2E06-8D11-A547839D27E9}"/>
          </ac:spMkLst>
        </pc:spChg>
        <pc:picChg chg="mod">
          <ac:chgData name="Ferenczy Dániel" userId="S::ferenczy.daniel@ek-cer.hu::2cae28a0-96b5-4fa3-afaf-7362c3a55c97" providerId="AD" clId="Web-{C26FAB15-7E56-3986-23EC-EB3CBAB64280}" dt="2024-06-27T15:41:22.444" v="13" actId="1076"/>
          <ac:picMkLst>
            <pc:docMk/>
            <pc:sldMk cId="2927283611" sldId="429"/>
            <ac:picMk id="3" creationId="{AFF472EC-FC98-6740-32F4-D0CAE1343F89}"/>
          </ac:picMkLst>
        </pc:picChg>
        <pc:picChg chg="del">
          <ac:chgData name="Ferenczy Dániel" userId="S::ferenczy.daniel@ek-cer.hu::2cae28a0-96b5-4fa3-afaf-7362c3a55c97" providerId="AD" clId="Web-{C26FAB15-7E56-3986-23EC-EB3CBAB64280}" dt="2024-06-27T15:41:19.506" v="12"/>
          <ac:picMkLst>
            <pc:docMk/>
            <pc:sldMk cId="2927283611" sldId="429"/>
            <ac:picMk id="4" creationId="{538117B5-DB20-1CFA-C0CB-425B5DD53D8A}"/>
          </ac:picMkLst>
        </pc:picChg>
        <pc:picChg chg="mod">
          <ac:chgData name="Ferenczy Dániel" userId="S::ferenczy.daniel@ek-cer.hu::2cae28a0-96b5-4fa3-afaf-7362c3a55c97" providerId="AD" clId="Web-{C26FAB15-7E56-3986-23EC-EB3CBAB64280}" dt="2024-06-27T15:48:01.039" v="171" actId="14100"/>
          <ac:picMkLst>
            <pc:docMk/>
            <pc:sldMk cId="2927283611" sldId="429"/>
            <ac:picMk id="5" creationId="{4FEA2FC9-0934-9EF6-2065-01EC01D4D551}"/>
          </ac:picMkLst>
        </pc:picChg>
      </pc:sldChg>
      <pc:sldChg chg="addSp delSp modSp">
        <pc:chgData name="Ferenczy Dániel" userId="S::ferenczy.daniel@ek-cer.hu::2cae28a0-96b5-4fa3-afaf-7362c3a55c97" providerId="AD" clId="Web-{C26FAB15-7E56-3986-23EC-EB3CBAB64280}" dt="2024-06-27T16:07:09.165" v="272" actId="14100"/>
        <pc:sldMkLst>
          <pc:docMk/>
          <pc:sldMk cId="3509968584" sldId="430"/>
        </pc:sldMkLst>
        <pc:picChg chg="add del mod">
          <ac:chgData name="Ferenczy Dániel" userId="S::ferenczy.daniel@ek-cer.hu::2cae28a0-96b5-4fa3-afaf-7362c3a55c97" providerId="AD" clId="Web-{C26FAB15-7E56-3986-23EC-EB3CBAB64280}" dt="2024-06-27T16:05:02.816" v="256"/>
          <ac:picMkLst>
            <pc:docMk/>
            <pc:sldMk cId="3509968584" sldId="430"/>
            <ac:picMk id="4" creationId="{A6E3105C-25FD-8D7A-60FF-075A82EB4BBE}"/>
          </ac:picMkLst>
        </pc:picChg>
        <pc:picChg chg="del">
          <ac:chgData name="Ferenczy Dániel" userId="S::ferenczy.daniel@ek-cer.hu::2cae28a0-96b5-4fa3-afaf-7362c3a55c97" providerId="AD" clId="Web-{C26FAB15-7E56-3986-23EC-EB3CBAB64280}" dt="2024-06-27T16:04:56.988" v="253"/>
          <ac:picMkLst>
            <pc:docMk/>
            <pc:sldMk cId="3509968584" sldId="430"/>
            <ac:picMk id="6" creationId="{CAD79BA1-9CA5-BD15-30B6-5E1DEA67F416}"/>
          </ac:picMkLst>
        </pc:picChg>
        <pc:picChg chg="add del mod">
          <ac:chgData name="Ferenczy Dániel" userId="S::ferenczy.daniel@ek-cer.hu::2cae28a0-96b5-4fa3-afaf-7362c3a55c97" providerId="AD" clId="Web-{C26FAB15-7E56-3986-23EC-EB3CBAB64280}" dt="2024-06-27T16:06:11.569" v="260"/>
          <ac:picMkLst>
            <pc:docMk/>
            <pc:sldMk cId="3509968584" sldId="430"/>
            <ac:picMk id="7" creationId="{0AC780EE-49DE-2C13-8B6D-43D67DFA4A21}"/>
          </ac:picMkLst>
        </pc:picChg>
        <pc:picChg chg="add del mod">
          <ac:chgData name="Ferenczy Dániel" userId="S::ferenczy.daniel@ek-cer.hu::2cae28a0-96b5-4fa3-afaf-7362c3a55c97" providerId="AD" clId="Web-{C26FAB15-7E56-3986-23EC-EB3CBAB64280}" dt="2024-06-27T16:06:35.320" v="265"/>
          <ac:picMkLst>
            <pc:docMk/>
            <pc:sldMk cId="3509968584" sldId="430"/>
            <ac:picMk id="9" creationId="{B019103E-468C-8B98-8232-F6DB28E814A7}"/>
          </ac:picMkLst>
        </pc:picChg>
        <pc:picChg chg="add del mod">
          <ac:chgData name="Ferenczy Dániel" userId="S::ferenczy.daniel@ek-cer.hu::2cae28a0-96b5-4fa3-afaf-7362c3a55c97" providerId="AD" clId="Web-{C26FAB15-7E56-3986-23EC-EB3CBAB64280}" dt="2024-06-27T16:06:51.852" v="269"/>
          <ac:picMkLst>
            <pc:docMk/>
            <pc:sldMk cId="3509968584" sldId="430"/>
            <ac:picMk id="10" creationId="{5C1461A5-6464-5909-DFDB-B8EAA45AF342}"/>
          </ac:picMkLst>
        </pc:picChg>
        <pc:picChg chg="add mod">
          <ac:chgData name="Ferenczy Dániel" userId="S::ferenczy.daniel@ek-cer.hu::2cae28a0-96b5-4fa3-afaf-7362c3a55c97" providerId="AD" clId="Web-{C26FAB15-7E56-3986-23EC-EB3CBAB64280}" dt="2024-06-27T16:07:09.165" v="272" actId="14100"/>
          <ac:picMkLst>
            <pc:docMk/>
            <pc:sldMk cId="3509968584" sldId="430"/>
            <ac:picMk id="12" creationId="{B7308824-E3CE-A754-24D6-9AA45D7291CA}"/>
          </ac:picMkLst>
        </pc:picChg>
      </pc:sldChg>
      <pc:sldChg chg="modSp">
        <pc:chgData name="Ferenczy Dániel" userId="S::ferenczy.daniel@ek-cer.hu::2cae28a0-96b5-4fa3-afaf-7362c3a55c97" providerId="AD" clId="Web-{C26FAB15-7E56-3986-23EC-EB3CBAB64280}" dt="2024-06-27T16:55:43.873" v="783" actId="1076"/>
        <pc:sldMkLst>
          <pc:docMk/>
          <pc:sldMk cId="3301279164" sldId="431"/>
        </pc:sldMkLst>
        <pc:spChg chg="mod">
          <ac:chgData name="Ferenczy Dániel" userId="S::ferenczy.daniel@ek-cer.hu::2cae28a0-96b5-4fa3-afaf-7362c3a55c97" providerId="AD" clId="Web-{C26FAB15-7E56-3986-23EC-EB3CBAB64280}" dt="2024-06-27T16:55:43.873" v="783" actId="1076"/>
          <ac:spMkLst>
            <pc:docMk/>
            <pc:sldMk cId="3301279164" sldId="431"/>
            <ac:spMk id="13" creationId="{9F39F83E-4980-797B-2393-1992E82E7CC5}"/>
          </ac:spMkLst>
        </pc:spChg>
        <pc:picChg chg="mod">
          <ac:chgData name="Ferenczy Dániel" userId="S::ferenczy.daniel@ek-cer.hu::2cae28a0-96b5-4fa3-afaf-7362c3a55c97" providerId="AD" clId="Web-{C26FAB15-7E56-3986-23EC-EB3CBAB64280}" dt="2024-06-27T16:54:56.012" v="777" actId="1076"/>
          <ac:picMkLst>
            <pc:docMk/>
            <pc:sldMk cId="3301279164" sldId="431"/>
            <ac:picMk id="4" creationId="{7FF5B578-8324-536E-88DF-7FE63BEDB189}"/>
          </ac:picMkLst>
        </pc:picChg>
        <pc:picChg chg="mod">
          <ac:chgData name="Ferenczy Dániel" userId="S::ferenczy.daniel@ek-cer.hu::2cae28a0-96b5-4fa3-afaf-7362c3a55c97" providerId="AD" clId="Web-{C26FAB15-7E56-3986-23EC-EB3CBAB64280}" dt="2024-06-27T16:54:55.981" v="775" actId="1076"/>
          <ac:picMkLst>
            <pc:docMk/>
            <pc:sldMk cId="3301279164" sldId="431"/>
            <ac:picMk id="8" creationId="{93A5291C-5A2F-7DA1-6ADD-EF5D94271C10}"/>
          </ac:picMkLst>
        </pc:picChg>
        <pc:picChg chg="mod">
          <ac:chgData name="Ferenczy Dániel" userId="S::ferenczy.daniel@ek-cer.hu::2cae28a0-96b5-4fa3-afaf-7362c3a55c97" providerId="AD" clId="Web-{C26FAB15-7E56-3986-23EC-EB3CBAB64280}" dt="2024-06-27T16:54:56.043" v="778" actId="1076"/>
          <ac:picMkLst>
            <pc:docMk/>
            <pc:sldMk cId="3301279164" sldId="431"/>
            <ac:picMk id="10" creationId="{0688F12F-C08D-1B7B-B1F3-7F13060D594A}"/>
          </ac:picMkLst>
        </pc:picChg>
        <pc:picChg chg="mod">
          <ac:chgData name="Ferenczy Dániel" userId="S::ferenczy.daniel@ek-cer.hu::2cae28a0-96b5-4fa3-afaf-7362c3a55c97" providerId="AD" clId="Web-{C26FAB15-7E56-3986-23EC-EB3CBAB64280}" dt="2024-06-27T16:54:55.996" v="776" actId="1076"/>
          <ac:picMkLst>
            <pc:docMk/>
            <pc:sldMk cId="3301279164" sldId="431"/>
            <ac:picMk id="11" creationId="{189C1164-D124-4BC5-8ECF-87CC363BBB4D}"/>
          </ac:picMkLst>
        </pc:picChg>
      </pc:sldChg>
      <pc:sldChg chg="add del replId">
        <pc:chgData name="Ferenczy Dániel" userId="S::ferenczy.daniel@ek-cer.hu::2cae28a0-96b5-4fa3-afaf-7362c3a55c97" providerId="AD" clId="Web-{C26FAB15-7E56-3986-23EC-EB3CBAB64280}" dt="2024-06-27T15:33:19.377" v="1"/>
        <pc:sldMkLst>
          <pc:docMk/>
          <pc:sldMk cId="249964536" sldId="440"/>
        </pc:sldMkLst>
      </pc:sldChg>
      <pc:sldChg chg="delSp modSp add ord replId">
        <pc:chgData name="Ferenczy Dániel" userId="S::ferenczy.daniel@ek-cer.hu::2cae28a0-96b5-4fa3-afaf-7362c3a55c97" providerId="AD" clId="Web-{C26FAB15-7E56-3986-23EC-EB3CBAB64280}" dt="2024-06-27T16:50:51.674" v="680" actId="20577"/>
        <pc:sldMkLst>
          <pc:docMk/>
          <pc:sldMk cId="3232215651" sldId="440"/>
        </pc:sldMkLst>
        <pc:spChg chg="mod">
          <ac:chgData name="Ferenczy Dániel" userId="S::ferenczy.daniel@ek-cer.hu::2cae28a0-96b5-4fa3-afaf-7362c3a55c97" providerId="AD" clId="Web-{C26FAB15-7E56-3986-23EC-EB3CBAB64280}" dt="2024-06-27T15:40:28.114" v="9" actId="20577"/>
          <ac:spMkLst>
            <pc:docMk/>
            <pc:sldMk cId="3232215651" sldId="440"/>
            <ac:spMk id="2" creationId="{574301C0-E9DC-47A4-973D-6987E05225AF}"/>
          </ac:spMkLst>
        </pc:spChg>
        <pc:spChg chg="mod">
          <ac:chgData name="Ferenczy Dániel" userId="S::ferenczy.daniel@ek-cer.hu::2cae28a0-96b5-4fa3-afaf-7362c3a55c97" providerId="AD" clId="Web-{C26FAB15-7E56-3986-23EC-EB3CBAB64280}" dt="2024-06-27T16:50:51.674" v="680" actId="20577"/>
          <ac:spMkLst>
            <pc:docMk/>
            <pc:sldMk cId="3232215651" sldId="440"/>
            <ac:spMk id="5" creationId="{1C521D98-6B56-868E-68C7-50BC8BD17D08}"/>
          </ac:spMkLst>
        </pc:spChg>
        <pc:spChg chg="del mod">
          <ac:chgData name="Ferenczy Dániel" userId="S::ferenczy.daniel@ek-cer.hu::2cae28a0-96b5-4fa3-afaf-7362c3a55c97" providerId="AD" clId="Web-{C26FAB15-7E56-3986-23EC-EB3CBAB64280}" dt="2024-06-27T15:50:24.529" v="206"/>
          <ac:spMkLst>
            <pc:docMk/>
            <pc:sldMk cId="3232215651" sldId="440"/>
            <ac:spMk id="8" creationId="{56E7FB22-7EC7-2D15-88FD-D7A108D1B869}"/>
          </ac:spMkLst>
        </pc:spChg>
        <pc:picChg chg="del">
          <ac:chgData name="Ferenczy Dániel" userId="S::ferenczy.daniel@ek-cer.hu::2cae28a0-96b5-4fa3-afaf-7362c3a55c97" providerId="AD" clId="Web-{C26FAB15-7E56-3986-23EC-EB3CBAB64280}" dt="2024-06-27T15:40:17.941" v="4"/>
          <ac:picMkLst>
            <pc:docMk/>
            <pc:sldMk cId="3232215651" sldId="440"/>
            <ac:picMk id="12" creationId="{3E4E2E44-7116-0DE4-6E0F-B0EBD448EA87}"/>
          </ac:picMkLst>
        </pc:picChg>
        <pc:picChg chg="del">
          <ac:chgData name="Ferenczy Dániel" userId="S::ferenczy.daniel@ek-cer.hu::2cae28a0-96b5-4fa3-afaf-7362c3a55c97" providerId="AD" clId="Web-{C26FAB15-7E56-3986-23EC-EB3CBAB64280}" dt="2024-06-27T15:40:30.739" v="10"/>
          <ac:picMkLst>
            <pc:docMk/>
            <pc:sldMk cId="3232215651" sldId="440"/>
            <ac:picMk id="14" creationId="{CCEFBDCA-AB8D-42E3-CF1C-74CBD625FF41}"/>
          </ac:picMkLst>
        </pc:picChg>
        <pc:picChg chg="del">
          <ac:chgData name="Ferenczy Dániel" userId="S::ferenczy.daniel@ek-cer.hu::2cae28a0-96b5-4fa3-afaf-7362c3a55c97" providerId="AD" clId="Web-{C26FAB15-7E56-3986-23EC-EB3CBAB64280}" dt="2024-06-27T15:40:18.472" v="5"/>
          <ac:picMkLst>
            <pc:docMk/>
            <pc:sldMk cId="3232215651" sldId="440"/>
            <ac:picMk id="16" creationId="{7AEE224C-DDEA-7BCE-9683-2BFF8DB3D9B7}"/>
          </ac:picMkLst>
        </pc:picChg>
      </pc:sldChg>
    </pc:docChg>
  </pc:docChgLst>
  <pc:docChgLst>
    <pc:chgData name="Zsákai András" userId="92f1d8fb-7c46-4c00-b004-613ffc0025f9" providerId="ADAL" clId="{CBE4A0B0-6934-4218-8E1A-92F6A2674959}"/>
    <pc:docChg chg="undo redo custSel addSld delSld modSld modMainMaster">
      <pc:chgData name="Zsákai András" userId="92f1d8fb-7c46-4c00-b004-613ffc0025f9" providerId="ADAL" clId="{CBE4A0B0-6934-4218-8E1A-92F6A2674959}" dt="2023-12-10T23:31:10.808" v="2013" actId="20577"/>
      <pc:docMkLst>
        <pc:docMk/>
      </pc:docMkLst>
      <pc:sldChg chg="modSp mod">
        <pc:chgData name="Zsákai András" userId="92f1d8fb-7c46-4c00-b004-613ffc0025f9" providerId="ADAL" clId="{CBE4A0B0-6934-4218-8E1A-92F6A2674959}" dt="2023-12-10T23:04:38.486" v="1014" actId="20577"/>
        <pc:sldMkLst>
          <pc:docMk/>
          <pc:sldMk cId="1100014579" sldId="404"/>
        </pc:sldMkLst>
        <pc:spChg chg="mod">
          <ac:chgData name="Zsákai András" userId="92f1d8fb-7c46-4c00-b004-613ffc0025f9" providerId="ADAL" clId="{CBE4A0B0-6934-4218-8E1A-92F6A2674959}" dt="2023-12-10T23:04:38.486" v="1014" actId="20577"/>
          <ac:spMkLst>
            <pc:docMk/>
            <pc:sldMk cId="1100014579" sldId="404"/>
            <ac:spMk id="3" creationId="{00000000-0000-0000-0000-000000000000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1100014579" sldId="404"/>
            <ac:spMk id="30" creationId="{688ED957-A87B-4967-98A0-AEC8B38B9997}"/>
          </ac:spMkLst>
        </pc:spChg>
      </pc:sldChg>
      <pc:sldChg chg="del">
        <pc:chgData name="Zsákai András" userId="92f1d8fb-7c46-4c00-b004-613ffc0025f9" providerId="ADAL" clId="{CBE4A0B0-6934-4218-8E1A-92F6A2674959}" dt="2023-12-10T22:34:49.861" v="345" actId="47"/>
        <pc:sldMkLst>
          <pc:docMk/>
          <pc:sldMk cId="3227172412" sldId="405"/>
        </pc:sldMkLst>
      </pc:sldChg>
      <pc:sldChg chg="modSp mod">
        <pc:chgData name="Zsákai András" userId="92f1d8fb-7c46-4c00-b004-613ffc0025f9" providerId="ADAL" clId="{CBE4A0B0-6934-4218-8E1A-92F6A2674959}" dt="2023-12-10T22:51:05.682" v="680"/>
        <pc:sldMkLst>
          <pc:docMk/>
          <pc:sldMk cId="2356383645" sldId="406"/>
        </pc:sldMkLst>
        <pc:spChg chg="mod">
          <ac:chgData name="Zsákai András" userId="92f1d8fb-7c46-4c00-b004-613ffc0025f9" providerId="ADAL" clId="{CBE4A0B0-6934-4218-8E1A-92F6A2674959}" dt="2023-12-10T22:40:05.629" v="457" actId="20577"/>
          <ac:spMkLst>
            <pc:docMk/>
            <pc:sldMk cId="2356383645" sldId="406"/>
            <ac:spMk id="2" creationId="{574301C0-E9DC-47A4-973D-6987E05225AF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2356383645" sldId="406"/>
            <ac:spMk id="30" creationId="{688ED957-A87B-4967-98A0-AEC8B38B9997}"/>
          </ac:spMkLst>
        </pc:spChg>
      </pc:sldChg>
      <pc:sldChg chg="addSp modSp mod">
        <pc:chgData name="Zsákai András" userId="92f1d8fb-7c46-4c00-b004-613ffc0025f9" providerId="ADAL" clId="{CBE4A0B0-6934-4218-8E1A-92F6A2674959}" dt="2023-12-10T22:51:05.682" v="680"/>
        <pc:sldMkLst>
          <pc:docMk/>
          <pc:sldMk cId="837453705" sldId="407"/>
        </pc:sldMkLst>
        <pc:spChg chg="mod">
          <ac:chgData name="Zsákai András" userId="92f1d8fb-7c46-4c00-b004-613ffc0025f9" providerId="ADAL" clId="{CBE4A0B0-6934-4218-8E1A-92F6A2674959}" dt="2023-12-10T22:36:05.188" v="404" actId="20577"/>
          <ac:spMkLst>
            <pc:docMk/>
            <pc:sldMk cId="837453705" sldId="407"/>
            <ac:spMk id="2" creationId="{574301C0-E9DC-47A4-973D-6987E05225AF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837453705" sldId="407"/>
            <ac:spMk id="30" creationId="{688ED957-A87B-4967-98A0-AEC8B38B9997}"/>
          </ac:spMkLst>
        </pc:spChg>
        <pc:picChg chg="mod">
          <ac:chgData name="Zsákai András" userId="92f1d8fb-7c46-4c00-b004-613ffc0025f9" providerId="ADAL" clId="{CBE4A0B0-6934-4218-8E1A-92F6A2674959}" dt="2023-12-10T22:27:28.315" v="307" actId="1076"/>
          <ac:picMkLst>
            <pc:docMk/>
            <pc:sldMk cId="837453705" sldId="407"/>
            <ac:picMk id="3" creationId="{E64C9C59-9C1F-7498-0900-0F8384D1F191}"/>
          </ac:picMkLst>
        </pc:picChg>
        <pc:picChg chg="add mod">
          <ac:chgData name="Zsákai András" userId="92f1d8fb-7c46-4c00-b004-613ffc0025f9" providerId="ADAL" clId="{CBE4A0B0-6934-4218-8E1A-92F6A2674959}" dt="2023-12-10T22:27:26.373" v="306" actId="1076"/>
          <ac:picMkLst>
            <pc:docMk/>
            <pc:sldMk cId="837453705" sldId="407"/>
            <ac:picMk id="5" creationId="{01576319-8545-F56D-CBF1-02F34D094974}"/>
          </ac:picMkLst>
        </pc:picChg>
      </pc:sldChg>
      <pc:sldChg chg="del">
        <pc:chgData name="Zsákai András" userId="92f1d8fb-7c46-4c00-b004-613ffc0025f9" providerId="ADAL" clId="{CBE4A0B0-6934-4218-8E1A-92F6A2674959}" dt="2023-12-10T22:26:51.580" v="304" actId="47"/>
        <pc:sldMkLst>
          <pc:docMk/>
          <pc:sldMk cId="970289402" sldId="415"/>
        </pc:sldMkLst>
      </pc:sldChg>
      <pc:sldChg chg="modSp del mod">
        <pc:chgData name="Zsákai András" userId="92f1d8fb-7c46-4c00-b004-613ffc0025f9" providerId="ADAL" clId="{CBE4A0B0-6934-4218-8E1A-92F6A2674959}" dt="2023-12-10T23:29:53.551" v="1982" actId="47"/>
        <pc:sldMkLst>
          <pc:docMk/>
          <pc:sldMk cId="910072078" sldId="416"/>
        </pc:sldMkLst>
        <pc:spChg chg="mod">
          <ac:chgData name="Zsákai András" userId="92f1d8fb-7c46-4c00-b004-613ffc0025f9" providerId="ADAL" clId="{CBE4A0B0-6934-4218-8E1A-92F6A2674959}" dt="2023-12-10T22:40:16.741" v="464" actId="20577"/>
          <ac:spMkLst>
            <pc:docMk/>
            <pc:sldMk cId="910072078" sldId="416"/>
            <ac:spMk id="2" creationId="{E42A53DB-C351-725D-4374-86B748F1F230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910072078" sldId="416"/>
            <ac:spMk id="4" creationId="{614BCC29-F7C8-BFDF-5717-990FEDFF04F6}"/>
          </ac:spMkLst>
        </pc:spChg>
      </pc:sldChg>
      <pc:sldChg chg="addSp delSp modSp mod">
        <pc:chgData name="Zsákai András" userId="92f1d8fb-7c46-4c00-b004-613ffc0025f9" providerId="ADAL" clId="{CBE4A0B0-6934-4218-8E1A-92F6A2674959}" dt="2023-12-10T22:51:05.682" v="680"/>
        <pc:sldMkLst>
          <pc:docMk/>
          <pc:sldMk cId="2942063336" sldId="417"/>
        </pc:sldMkLst>
        <pc:spChg chg="mod">
          <ac:chgData name="Zsákai András" userId="92f1d8fb-7c46-4c00-b004-613ffc0025f9" providerId="ADAL" clId="{CBE4A0B0-6934-4218-8E1A-92F6A2674959}" dt="2023-12-10T22:47:02.629" v="605" actId="20577"/>
          <ac:spMkLst>
            <pc:docMk/>
            <pc:sldMk cId="2942063336" sldId="417"/>
            <ac:spMk id="2" creationId="{66B8344A-C017-5964-7F24-E4D9BF0BF1F0}"/>
          </ac:spMkLst>
        </pc:spChg>
        <pc:spChg chg="add del mod">
          <ac:chgData name="Zsákai András" userId="92f1d8fb-7c46-4c00-b004-613ffc0025f9" providerId="ADAL" clId="{CBE4A0B0-6934-4218-8E1A-92F6A2674959}" dt="2023-12-10T22:41:52.779" v="473" actId="478"/>
          <ac:spMkLst>
            <pc:docMk/>
            <pc:sldMk cId="2942063336" sldId="417"/>
            <ac:spMk id="3" creationId="{1781BA22-23F9-867C-5639-625F8D2A3F6F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2942063336" sldId="417"/>
            <ac:spMk id="4" creationId="{5A5376D7-A2DA-A740-D435-63BE4DF6BC8B}"/>
          </ac:spMkLst>
        </pc:spChg>
        <pc:spChg chg="del mod">
          <ac:chgData name="Zsákai András" userId="92f1d8fb-7c46-4c00-b004-613ffc0025f9" providerId="ADAL" clId="{CBE4A0B0-6934-4218-8E1A-92F6A2674959}" dt="2023-12-10T22:43:02.837" v="490" actId="478"/>
          <ac:spMkLst>
            <pc:docMk/>
            <pc:sldMk cId="2942063336" sldId="417"/>
            <ac:spMk id="7" creationId="{AAFF88F1-D85E-B6EA-4FAA-862775F895C4}"/>
          </ac:spMkLst>
        </pc:spChg>
        <pc:spChg chg="del">
          <ac:chgData name="Zsákai András" userId="92f1d8fb-7c46-4c00-b004-613ffc0025f9" providerId="ADAL" clId="{CBE4A0B0-6934-4218-8E1A-92F6A2674959}" dt="2023-12-10T22:43:22.019" v="497" actId="478"/>
          <ac:spMkLst>
            <pc:docMk/>
            <pc:sldMk cId="2942063336" sldId="417"/>
            <ac:spMk id="8" creationId="{7D2800DA-7964-35C7-3C4C-B2012EFCC1DC}"/>
          </ac:spMkLst>
        </pc:spChg>
        <pc:spChg chg="del">
          <ac:chgData name="Zsákai András" userId="92f1d8fb-7c46-4c00-b004-613ffc0025f9" providerId="ADAL" clId="{CBE4A0B0-6934-4218-8E1A-92F6A2674959}" dt="2023-12-10T22:43:09.411" v="493" actId="478"/>
          <ac:spMkLst>
            <pc:docMk/>
            <pc:sldMk cId="2942063336" sldId="417"/>
            <ac:spMk id="14" creationId="{61091ED3-0446-21B5-A3F2-6DD6092B908E}"/>
          </ac:spMkLst>
        </pc:spChg>
        <pc:spChg chg="add mod">
          <ac:chgData name="Zsákai András" userId="92f1d8fb-7c46-4c00-b004-613ffc0025f9" providerId="ADAL" clId="{CBE4A0B0-6934-4218-8E1A-92F6A2674959}" dt="2023-12-10T22:43:58.172" v="522" actId="20577"/>
          <ac:spMkLst>
            <pc:docMk/>
            <pc:sldMk cId="2942063336" sldId="417"/>
            <ac:spMk id="20" creationId="{B25FCBCC-E7AA-CD6C-73EE-E8CDE2D17FCC}"/>
          </ac:spMkLst>
        </pc:spChg>
        <pc:spChg chg="add del mod">
          <ac:chgData name="Zsákai András" userId="92f1d8fb-7c46-4c00-b004-613ffc0025f9" providerId="ADAL" clId="{CBE4A0B0-6934-4218-8E1A-92F6A2674959}" dt="2023-12-10T22:45:56.858" v="558" actId="478"/>
          <ac:spMkLst>
            <pc:docMk/>
            <pc:sldMk cId="2942063336" sldId="417"/>
            <ac:spMk id="21" creationId="{07ADD479-07EA-5017-3F2A-4F3583035D99}"/>
          </ac:spMkLst>
        </pc:spChg>
        <pc:spChg chg="add mod">
          <ac:chgData name="Zsákai András" userId="92f1d8fb-7c46-4c00-b004-613ffc0025f9" providerId="ADAL" clId="{CBE4A0B0-6934-4218-8E1A-92F6A2674959}" dt="2023-12-10T22:46:24.134" v="593" actId="1076"/>
          <ac:spMkLst>
            <pc:docMk/>
            <pc:sldMk cId="2942063336" sldId="417"/>
            <ac:spMk id="24" creationId="{854B6FBA-B2F7-4852-D514-CFFA21FA2008}"/>
          </ac:spMkLst>
        </pc:spChg>
        <pc:picChg chg="del">
          <ac:chgData name="Zsákai András" userId="92f1d8fb-7c46-4c00-b004-613ffc0025f9" providerId="ADAL" clId="{CBE4A0B0-6934-4218-8E1A-92F6A2674959}" dt="2023-12-10T22:41:49.767" v="471" actId="478"/>
          <ac:picMkLst>
            <pc:docMk/>
            <pc:sldMk cId="2942063336" sldId="417"/>
            <ac:picMk id="5" creationId="{0C6E852B-833C-618D-AB31-B12A9EA2811F}"/>
          </ac:picMkLst>
        </pc:picChg>
        <pc:picChg chg="del">
          <ac:chgData name="Zsákai András" userId="92f1d8fb-7c46-4c00-b004-613ffc0025f9" providerId="ADAL" clId="{CBE4A0B0-6934-4218-8E1A-92F6A2674959}" dt="2023-12-10T22:42:34.316" v="479" actId="478"/>
          <ac:picMkLst>
            <pc:docMk/>
            <pc:sldMk cId="2942063336" sldId="417"/>
            <ac:picMk id="6" creationId="{8D5C45B7-833B-A033-E7EE-94913F9D26CB}"/>
          </ac:picMkLst>
        </pc:picChg>
        <pc:picChg chg="add mod">
          <ac:chgData name="Zsákai András" userId="92f1d8fb-7c46-4c00-b004-613ffc0025f9" providerId="ADAL" clId="{CBE4A0B0-6934-4218-8E1A-92F6A2674959}" dt="2023-12-10T22:43:38.995" v="507" actId="1076"/>
          <ac:picMkLst>
            <pc:docMk/>
            <pc:sldMk cId="2942063336" sldId="417"/>
            <ac:picMk id="15" creationId="{8E49A7F0-B207-8781-385D-9397AEF1BA62}"/>
          </ac:picMkLst>
        </pc:picChg>
        <pc:picChg chg="add del mod">
          <ac:chgData name="Zsákai András" userId="92f1d8fb-7c46-4c00-b004-613ffc0025f9" providerId="ADAL" clId="{CBE4A0B0-6934-4218-8E1A-92F6A2674959}" dt="2023-12-10T22:45:55.255" v="557" actId="478"/>
          <ac:picMkLst>
            <pc:docMk/>
            <pc:sldMk cId="2942063336" sldId="417"/>
            <ac:picMk id="16" creationId="{8D5C45B7-833B-A033-E7EE-94913F9D26CB}"/>
          </ac:picMkLst>
        </pc:picChg>
        <pc:picChg chg="add del mod">
          <ac:chgData name="Zsákai András" userId="92f1d8fb-7c46-4c00-b004-613ffc0025f9" providerId="ADAL" clId="{CBE4A0B0-6934-4218-8E1A-92F6A2674959}" dt="2023-12-10T22:45:54.822" v="556" actId="478"/>
          <ac:picMkLst>
            <pc:docMk/>
            <pc:sldMk cId="2942063336" sldId="417"/>
            <ac:picMk id="17" creationId="{BB29377D-C3E3-C488-EEC5-9422991E6CA6}"/>
          </ac:picMkLst>
        </pc:picChg>
        <pc:picChg chg="add mod">
          <ac:chgData name="Zsákai András" userId="92f1d8fb-7c46-4c00-b004-613ffc0025f9" providerId="ADAL" clId="{CBE4A0B0-6934-4218-8E1A-92F6A2674959}" dt="2023-12-10T22:43:32.200" v="503" actId="1076"/>
          <ac:picMkLst>
            <pc:docMk/>
            <pc:sldMk cId="2942063336" sldId="417"/>
            <ac:picMk id="18" creationId="{AA3E7509-34A6-E700-EDFA-717F7291EA9D}"/>
          </ac:picMkLst>
        </pc:picChg>
        <pc:picChg chg="add mod">
          <ac:chgData name="Zsákai András" userId="92f1d8fb-7c46-4c00-b004-613ffc0025f9" providerId="ADAL" clId="{CBE4A0B0-6934-4218-8E1A-92F6A2674959}" dt="2023-12-10T22:46:06.359" v="562" actId="1076"/>
          <ac:picMkLst>
            <pc:docMk/>
            <pc:sldMk cId="2942063336" sldId="417"/>
            <ac:picMk id="22" creationId="{B5F426B2-19B6-63D3-B77D-9F3980C4D11C}"/>
          </ac:picMkLst>
        </pc:picChg>
        <pc:picChg chg="add mod">
          <ac:chgData name="Zsákai András" userId="92f1d8fb-7c46-4c00-b004-613ffc0025f9" providerId="ADAL" clId="{CBE4A0B0-6934-4218-8E1A-92F6A2674959}" dt="2023-12-10T22:45:47.760" v="554"/>
          <ac:picMkLst>
            <pc:docMk/>
            <pc:sldMk cId="2942063336" sldId="417"/>
            <ac:picMk id="23" creationId="{F92A0208-612E-1BBE-B5D8-3CFF143DE500}"/>
          </ac:picMkLst>
        </pc:picChg>
        <pc:picChg chg="del">
          <ac:chgData name="Zsákai András" userId="92f1d8fb-7c46-4c00-b004-613ffc0025f9" providerId="ADAL" clId="{CBE4A0B0-6934-4218-8E1A-92F6A2674959}" dt="2023-12-10T22:43:08.266" v="492" actId="478"/>
          <ac:picMkLst>
            <pc:docMk/>
            <pc:sldMk cId="2942063336" sldId="417"/>
            <ac:picMk id="1025" creationId="{B14CD0CA-36F5-CF6C-080C-6BE271385C2E}"/>
          </ac:picMkLst>
        </pc:picChg>
        <pc:picChg chg="del">
          <ac:chgData name="Zsákai András" userId="92f1d8fb-7c46-4c00-b004-613ffc0025f9" providerId="ADAL" clId="{CBE4A0B0-6934-4218-8E1A-92F6A2674959}" dt="2023-12-10T22:43:09.908" v="494" actId="478"/>
          <ac:picMkLst>
            <pc:docMk/>
            <pc:sldMk cId="2942063336" sldId="417"/>
            <ac:picMk id="1031" creationId="{5862BEEC-FC95-A995-7C39-922D29714A68}"/>
          </ac:picMkLst>
        </pc:picChg>
        <pc:cxnChg chg="add mod">
          <ac:chgData name="Zsákai András" userId="92f1d8fb-7c46-4c00-b004-613ffc0025f9" providerId="ADAL" clId="{CBE4A0B0-6934-4218-8E1A-92F6A2674959}" dt="2023-12-10T22:46:33.729" v="595" actId="13822"/>
          <ac:cxnSpMkLst>
            <pc:docMk/>
            <pc:sldMk cId="2942063336" sldId="417"/>
            <ac:cxnSpMk id="26" creationId="{AB3682CE-4701-5830-002B-045290B9B5CE}"/>
          </ac:cxnSpMkLst>
        </pc:cxnChg>
      </pc:sldChg>
      <pc:sldChg chg="modSp">
        <pc:chgData name="Zsákai András" userId="92f1d8fb-7c46-4c00-b004-613ffc0025f9" providerId="ADAL" clId="{CBE4A0B0-6934-4218-8E1A-92F6A2674959}" dt="2023-12-10T22:51:05.682" v="680"/>
        <pc:sldMkLst>
          <pc:docMk/>
          <pc:sldMk cId="4092085089" sldId="418"/>
        </pc:sldMkLst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4092085089" sldId="418"/>
            <ac:spMk id="4" creationId="{0921FD23-15E1-BD47-BF61-60FA9C8C9AB7}"/>
          </ac:spMkLst>
        </pc:spChg>
      </pc:sldChg>
      <pc:sldChg chg="addSp delSp modSp mod">
        <pc:chgData name="Zsákai András" userId="92f1d8fb-7c46-4c00-b004-613ffc0025f9" providerId="ADAL" clId="{CBE4A0B0-6934-4218-8E1A-92F6A2674959}" dt="2023-12-10T23:31:10.808" v="2013" actId="20577"/>
        <pc:sldMkLst>
          <pc:docMk/>
          <pc:sldMk cId="1612688927" sldId="419"/>
        </pc:sldMkLst>
        <pc:spChg chg="mod">
          <ac:chgData name="Zsákai András" userId="92f1d8fb-7c46-4c00-b004-613ffc0025f9" providerId="ADAL" clId="{CBE4A0B0-6934-4218-8E1A-92F6A2674959}" dt="2023-12-10T23:31:10.808" v="2013" actId="20577"/>
          <ac:spMkLst>
            <pc:docMk/>
            <pc:sldMk cId="1612688927" sldId="419"/>
            <ac:spMk id="2" creationId="{B481AC47-3875-D52E-D0C5-405085AD0847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1612688927" sldId="419"/>
            <ac:spMk id="4" creationId="{9129B43F-73A8-E193-0D01-3508962B5D89}"/>
          </ac:spMkLst>
        </pc:spChg>
        <pc:spChg chg="del">
          <ac:chgData name="Zsákai András" userId="92f1d8fb-7c46-4c00-b004-613ffc0025f9" providerId="ADAL" clId="{CBE4A0B0-6934-4218-8E1A-92F6A2674959}" dt="2023-12-10T22:31:41.314" v="317" actId="478"/>
          <ac:spMkLst>
            <pc:docMk/>
            <pc:sldMk cId="1612688927" sldId="419"/>
            <ac:spMk id="6" creationId="{B5286F31-C023-6C33-851C-557A467B5F69}"/>
          </ac:spMkLst>
        </pc:spChg>
        <pc:spChg chg="del">
          <ac:chgData name="Zsákai András" userId="92f1d8fb-7c46-4c00-b004-613ffc0025f9" providerId="ADAL" clId="{CBE4A0B0-6934-4218-8E1A-92F6A2674959}" dt="2023-12-10T22:31:41.314" v="317" actId="478"/>
          <ac:spMkLst>
            <pc:docMk/>
            <pc:sldMk cId="1612688927" sldId="419"/>
            <ac:spMk id="7" creationId="{A2F0DE51-95AC-23C9-4AB1-0F83EFB2D177}"/>
          </ac:spMkLst>
        </pc:spChg>
        <pc:spChg chg="del">
          <ac:chgData name="Zsákai András" userId="92f1d8fb-7c46-4c00-b004-613ffc0025f9" providerId="ADAL" clId="{CBE4A0B0-6934-4218-8E1A-92F6A2674959}" dt="2023-12-10T22:31:38.438" v="315" actId="478"/>
          <ac:spMkLst>
            <pc:docMk/>
            <pc:sldMk cId="1612688927" sldId="419"/>
            <ac:spMk id="8" creationId="{1713CFBF-E804-74D6-D171-85CE7463CE28}"/>
          </ac:spMkLst>
        </pc:spChg>
        <pc:spChg chg="add del mod">
          <ac:chgData name="Zsákai András" userId="92f1d8fb-7c46-4c00-b004-613ffc0025f9" providerId="ADAL" clId="{CBE4A0B0-6934-4218-8E1A-92F6A2674959}" dt="2023-12-10T22:31:36.992" v="314" actId="478"/>
          <ac:spMkLst>
            <pc:docMk/>
            <pc:sldMk cId="1612688927" sldId="419"/>
            <ac:spMk id="9" creationId="{0532393A-20E2-AEEA-B356-4605CCACDD28}"/>
          </ac:spMkLst>
        </pc:spChg>
        <pc:picChg chg="add del mod">
          <ac:chgData name="Zsákai András" userId="92f1d8fb-7c46-4c00-b004-613ffc0025f9" providerId="ADAL" clId="{CBE4A0B0-6934-4218-8E1A-92F6A2674959}" dt="2023-12-10T22:53:29.808" v="706" actId="478"/>
          <ac:picMkLst>
            <pc:docMk/>
            <pc:sldMk cId="1612688927" sldId="419"/>
            <ac:picMk id="3" creationId="{87C7375C-7B04-283A-0EE8-3E5392073FF9}"/>
          </ac:picMkLst>
        </pc:picChg>
        <pc:picChg chg="del">
          <ac:chgData name="Zsákai András" userId="92f1d8fb-7c46-4c00-b004-613ffc0025f9" providerId="ADAL" clId="{CBE4A0B0-6934-4218-8E1A-92F6A2674959}" dt="2023-12-10T22:31:33.461" v="313" actId="478"/>
          <ac:picMkLst>
            <pc:docMk/>
            <pc:sldMk cId="1612688927" sldId="419"/>
            <ac:picMk id="5" creationId="{6B4EAA04-A918-7AF0-FED1-52C62DE39D4D}"/>
          </ac:picMkLst>
        </pc:picChg>
        <pc:picChg chg="add mod">
          <ac:chgData name="Zsákai András" userId="92f1d8fb-7c46-4c00-b004-613ffc0025f9" providerId="ADAL" clId="{CBE4A0B0-6934-4218-8E1A-92F6A2674959}" dt="2023-12-10T23:30:52.024" v="1984" actId="1076"/>
          <ac:picMkLst>
            <pc:docMk/>
            <pc:sldMk cId="1612688927" sldId="419"/>
            <ac:picMk id="10" creationId="{7CBC386E-C008-57A5-D007-42DD631487A7}"/>
          </ac:picMkLst>
        </pc:picChg>
        <pc:picChg chg="add mod">
          <ac:chgData name="Zsákai András" userId="92f1d8fb-7c46-4c00-b004-613ffc0025f9" providerId="ADAL" clId="{CBE4A0B0-6934-4218-8E1A-92F6A2674959}" dt="2023-12-10T23:30:50.915" v="1983" actId="1076"/>
          <ac:picMkLst>
            <pc:docMk/>
            <pc:sldMk cId="1612688927" sldId="419"/>
            <ac:picMk id="11" creationId="{C959EBA2-3481-1497-DD89-848C00967265}"/>
          </ac:picMkLst>
        </pc:picChg>
      </pc:sldChg>
      <pc:sldChg chg="del">
        <pc:chgData name="Zsákai András" userId="92f1d8fb-7c46-4c00-b004-613ffc0025f9" providerId="ADAL" clId="{CBE4A0B0-6934-4218-8E1A-92F6A2674959}" dt="2023-12-10T22:26:51.580" v="304" actId="47"/>
        <pc:sldMkLst>
          <pc:docMk/>
          <pc:sldMk cId="2425026143" sldId="421"/>
        </pc:sldMkLst>
      </pc:sldChg>
      <pc:sldChg chg="del">
        <pc:chgData name="Zsákai András" userId="92f1d8fb-7c46-4c00-b004-613ffc0025f9" providerId="ADAL" clId="{CBE4A0B0-6934-4218-8E1A-92F6A2674959}" dt="2023-12-10T22:26:51.580" v="304" actId="47"/>
        <pc:sldMkLst>
          <pc:docMk/>
          <pc:sldMk cId="406874380" sldId="422"/>
        </pc:sldMkLst>
      </pc:sldChg>
      <pc:sldChg chg="del">
        <pc:chgData name="Zsákai András" userId="92f1d8fb-7c46-4c00-b004-613ffc0025f9" providerId="ADAL" clId="{CBE4A0B0-6934-4218-8E1A-92F6A2674959}" dt="2023-12-10T22:26:51.580" v="304" actId="47"/>
        <pc:sldMkLst>
          <pc:docMk/>
          <pc:sldMk cId="3492917315" sldId="423"/>
        </pc:sldMkLst>
      </pc:sldChg>
      <pc:sldChg chg="addSp delSp modSp new mod">
        <pc:chgData name="Zsákai András" userId="92f1d8fb-7c46-4c00-b004-613ffc0025f9" providerId="ADAL" clId="{CBE4A0B0-6934-4218-8E1A-92F6A2674959}" dt="2023-12-10T22:39:20.056" v="432" actId="14100"/>
        <pc:sldMkLst>
          <pc:docMk/>
          <pc:sldMk cId="1171859359" sldId="424"/>
        </pc:sldMkLst>
        <pc:spChg chg="mod">
          <ac:chgData name="Zsákai András" userId="92f1d8fb-7c46-4c00-b004-613ffc0025f9" providerId="ADAL" clId="{CBE4A0B0-6934-4218-8E1A-92F6A2674959}" dt="2023-12-10T22:39:20.056" v="432" actId="14100"/>
          <ac:spMkLst>
            <pc:docMk/>
            <pc:sldMk cId="1171859359" sldId="424"/>
            <ac:spMk id="2" creationId="{EC6BD428-D253-1409-CB8A-A504742F63BD}"/>
          </ac:spMkLst>
        </pc:spChg>
        <pc:spChg chg="del">
          <ac:chgData name="Zsákai András" userId="92f1d8fb-7c46-4c00-b004-613ffc0025f9" providerId="ADAL" clId="{CBE4A0B0-6934-4218-8E1A-92F6A2674959}" dt="2023-12-10T22:13:43.656" v="1"/>
          <ac:spMkLst>
            <pc:docMk/>
            <pc:sldMk cId="1171859359" sldId="424"/>
            <ac:spMk id="3" creationId="{C2A448CD-7034-32FC-EAF7-C2AD9A4D00BA}"/>
          </ac:spMkLst>
        </pc:spChg>
        <pc:spChg chg="del">
          <ac:chgData name="Zsákai András" userId="92f1d8fb-7c46-4c00-b004-613ffc0025f9" providerId="ADAL" clId="{CBE4A0B0-6934-4218-8E1A-92F6A2674959}" dt="2023-12-10T22:21:30.903" v="184" actId="478"/>
          <ac:spMkLst>
            <pc:docMk/>
            <pc:sldMk cId="1171859359" sldId="424"/>
            <ac:spMk id="4" creationId="{FE17AB6B-14FC-80C9-4F84-C14169C38847}"/>
          </ac:spMkLst>
        </pc:spChg>
        <pc:graphicFrameChg chg="add mod modGraphic">
          <ac:chgData name="Zsákai András" userId="92f1d8fb-7c46-4c00-b004-613ffc0025f9" providerId="ADAL" clId="{CBE4A0B0-6934-4218-8E1A-92F6A2674959}" dt="2023-12-10T22:25:38.515" v="235" actId="207"/>
          <ac:graphicFrameMkLst>
            <pc:docMk/>
            <pc:sldMk cId="1171859359" sldId="424"/>
            <ac:graphicFrameMk id="5" creationId="{513F072F-4332-527C-F492-D8ACF5597C4B}"/>
          </ac:graphicFrameMkLst>
        </pc:graphicFrameChg>
        <pc:graphicFrameChg chg="add del mod">
          <ac:chgData name="Zsákai András" userId="92f1d8fb-7c46-4c00-b004-613ffc0025f9" providerId="ADAL" clId="{CBE4A0B0-6934-4218-8E1A-92F6A2674959}" dt="2023-12-10T22:25:11.343" v="228"/>
          <ac:graphicFrameMkLst>
            <pc:docMk/>
            <pc:sldMk cId="1171859359" sldId="424"/>
            <ac:graphicFrameMk id="6" creationId="{5CE78469-B33B-BA31-C22D-F604727F5924}"/>
          </ac:graphicFrameMkLst>
        </pc:graphicFrameChg>
      </pc:sldChg>
      <pc:sldChg chg="addSp delSp modSp new mod">
        <pc:chgData name="Zsákai András" userId="92f1d8fb-7c46-4c00-b004-613ffc0025f9" providerId="ADAL" clId="{CBE4A0B0-6934-4218-8E1A-92F6A2674959}" dt="2023-12-10T23:29:27.641" v="1981" actId="1076"/>
        <pc:sldMkLst>
          <pc:docMk/>
          <pc:sldMk cId="1534880441" sldId="425"/>
        </pc:sldMkLst>
        <pc:spChg chg="mod">
          <ac:chgData name="Zsákai András" userId="92f1d8fb-7c46-4c00-b004-613ffc0025f9" providerId="ADAL" clId="{CBE4A0B0-6934-4218-8E1A-92F6A2674959}" dt="2023-12-10T23:20:03.806" v="1615" actId="20577"/>
          <ac:spMkLst>
            <pc:docMk/>
            <pc:sldMk cId="1534880441" sldId="425"/>
            <ac:spMk id="2" creationId="{AD840B00-6C0D-CCA8-0FAD-A4B32A2D5D0C}"/>
          </ac:spMkLst>
        </pc:spChg>
        <pc:spChg chg="del">
          <ac:chgData name="Zsákai András" userId="92f1d8fb-7c46-4c00-b004-613ffc0025f9" providerId="ADAL" clId="{CBE4A0B0-6934-4218-8E1A-92F6A2674959}" dt="2023-12-10T22:33:40.374" v="320"/>
          <ac:spMkLst>
            <pc:docMk/>
            <pc:sldMk cId="1534880441" sldId="425"/>
            <ac:spMk id="3" creationId="{5A6743C0-78EF-57D7-0856-807A2F199EA7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1534880441" sldId="425"/>
            <ac:spMk id="4" creationId="{91EBA6C4-64D2-90B8-4F07-AE72A6978019}"/>
          </ac:spMkLst>
        </pc:spChg>
        <pc:spChg chg="add mod">
          <ac:chgData name="Zsákai András" userId="92f1d8fb-7c46-4c00-b004-613ffc0025f9" providerId="ADAL" clId="{CBE4A0B0-6934-4218-8E1A-92F6A2674959}" dt="2023-12-10T23:06:22.018" v="1122" actId="113"/>
          <ac:spMkLst>
            <pc:docMk/>
            <pc:sldMk cId="1534880441" sldId="425"/>
            <ac:spMk id="7" creationId="{FAFB7593-CD67-D65C-8E19-373C93FC34D6}"/>
          </ac:spMkLst>
        </pc:spChg>
        <pc:spChg chg="add mod">
          <ac:chgData name="Zsákai András" userId="92f1d8fb-7c46-4c00-b004-613ffc0025f9" providerId="ADAL" clId="{CBE4A0B0-6934-4218-8E1A-92F6A2674959}" dt="2023-12-10T23:27:01.112" v="1939" actId="20577"/>
          <ac:spMkLst>
            <pc:docMk/>
            <pc:sldMk cId="1534880441" sldId="425"/>
            <ac:spMk id="8" creationId="{5C247B8C-7852-A89E-9AC7-3BFC76687161}"/>
          </ac:spMkLst>
        </pc:spChg>
        <pc:spChg chg="add mod">
          <ac:chgData name="Zsákai András" userId="92f1d8fb-7c46-4c00-b004-613ffc0025f9" providerId="ADAL" clId="{CBE4A0B0-6934-4218-8E1A-92F6A2674959}" dt="2023-12-10T23:29:20.178" v="1979" actId="1076"/>
          <ac:spMkLst>
            <pc:docMk/>
            <pc:sldMk cId="1534880441" sldId="425"/>
            <ac:spMk id="19" creationId="{916052B8-1233-2E62-3CF0-4A9BBBF98EA4}"/>
          </ac:spMkLst>
        </pc:spChg>
        <pc:spChg chg="add del mod">
          <ac:chgData name="Zsákai András" userId="92f1d8fb-7c46-4c00-b004-613ffc0025f9" providerId="ADAL" clId="{CBE4A0B0-6934-4218-8E1A-92F6A2674959}" dt="2023-12-10T23:28:45.459" v="1966"/>
          <ac:spMkLst>
            <pc:docMk/>
            <pc:sldMk cId="1534880441" sldId="425"/>
            <ac:spMk id="20" creationId="{83F5525B-1E83-9F71-0A61-68A32E4EE1E5}"/>
          </ac:spMkLst>
        </pc:spChg>
        <pc:picChg chg="add mod">
          <ac:chgData name="Zsákai András" userId="92f1d8fb-7c46-4c00-b004-613ffc0025f9" providerId="ADAL" clId="{CBE4A0B0-6934-4218-8E1A-92F6A2674959}" dt="2023-12-10T23:28:24.586" v="1958" actId="1076"/>
          <ac:picMkLst>
            <pc:docMk/>
            <pc:sldMk cId="1534880441" sldId="425"/>
            <ac:picMk id="5" creationId="{1E344CCD-572D-F5DB-79C2-0DA270C0DE1F}"/>
          </ac:picMkLst>
        </pc:picChg>
        <pc:picChg chg="add mod">
          <ac:chgData name="Zsákai András" userId="92f1d8fb-7c46-4c00-b004-613ffc0025f9" providerId="ADAL" clId="{CBE4A0B0-6934-4218-8E1A-92F6A2674959}" dt="2023-12-10T23:05:40.152" v="1022" actId="1076"/>
          <ac:picMkLst>
            <pc:docMk/>
            <pc:sldMk cId="1534880441" sldId="425"/>
            <ac:picMk id="6" creationId="{9622A0A9-4F5C-E353-5472-DBB3A7769635}"/>
          </ac:picMkLst>
        </pc:picChg>
        <pc:picChg chg="add mod">
          <ac:chgData name="Zsákai András" userId="92f1d8fb-7c46-4c00-b004-613ffc0025f9" providerId="ADAL" clId="{CBE4A0B0-6934-4218-8E1A-92F6A2674959}" dt="2023-12-10T23:27:50.663" v="1949" actId="1076"/>
          <ac:picMkLst>
            <pc:docMk/>
            <pc:sldMk cId="1534880441" sldId="425"/>
            <ac:picMk id="16" creationId="{9C0F5261-9888-DD05-DC60-777A2B64573A}"/>
          </ac:picMkLst>
        </pc:picChg>
        <pc:picChg chg="add mod modCrop">
          <ac:chgData name="Zsákai András" userId="92f1d8fb-7c46-4c00-b004-613ffc0025f9" providerId="ADAL" clId="{CBE4A0B0-6934-4218-8E1A-92F6A2674959}" dt="2023-12-10T23:29:27.641" v="1981" actId="1076"/>
          <ac:picMkLst>
            <pc:docMk/>
            <pc:sldMk cId="1534880441" sldId="425"/>
            <ac:picMk id="17" creationId="{F8887A01-8ECC-D38F-97B3-31CB311F24BD}"/>
          </ac:picMkLst>
        </pc:picChg>
        <pc:cxnChg chg="add mod">
          <ac:chgData name="Zsákai András" userId="92f1d8fb-7c46-4c00-b004-613ffc0025f9" providerId="ADAL" clId="{CBE4A0B0-6934-4218-8E1A-92F6A2674959}" dt="2023-12-10T23:28:27.406" v="1959" actId="14100"/>
          <ac:cxnSpMkLst>
            <pc:docMk/>
            <pc:sldMk cId="1534880441" sldId="425"/>
            <ac:cxnSpMk id="9" creationId="{56D02A2A-EEF6-DA28-9EAF-99EA713A16EE}"/>
          </ac:cxnSpMkLst>
        </pc:cxnChg>
        <pc:cxnChg chg="add mod">
          <ac:chgData name="Zsákai András" userId="92f1d8fb-7c46-4c00-b004-613ffc0025f9" providerId="ADAL" clId="{CBE4A0B0-6934-4218-8E1A-92F6A2674959}" dt="2023-12-10T23:27:26.039" v="1946" actId="14100"/>
          <ac:cxnSpMkLst>
            <pc:docMk/>
            <pc:sldMk cId="1534880441" sldId="425"/>
            <ac:cxnSpMk id="12" creationId="{96D7A258-5DE1-F84A-F03B-43E4F8BECEF8}"/>
          </ac:cxnSpMkLst>
        </pc:cxnChg>
      </pc:sldChg>
      <pc:sldChg chg="addSp delSp modSp add mod">
        <pc:chgData name="Zsákai András" userId="92f1d8fb-7c46-4c00-b004-613ffc0025f9" providerId="ADAL" clId="{CBE4A0B0-6934-4218-8E1A-92F6A2674959}" dt="2023-12-10T22:51:05.682" v="680"/>
        <pc:sldMkLst>
          <pc:docMk/>
          <pc:sldMk cId="1147339751" sldId="426"/>
        </pc:sldMkLst>
        <pc:spChg chg="mod">
          <ac:chgData name="Zsákai András" userId="92f1d8fb-7c46-4c00-b004-613ffc0025f9" providerId="ADAL" clId="{CBE4A0B0-6934-4218-8E1A-92F6A2674959}" dt="2023-12-10T22:46:54.955" v="601" actId="20577"/>
          <ac:spMkLst>
            <pc:docMk/>
            <pc:sldMk cId="1147339751" sldId="426"/>
            <ac:spMk id="2" creationId="{66B8344A-C017-5964-7F24-E4D9BF0BF1F0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1147339751" sldId="426"/>
            <ac:spMk id="4" creationId="{5A5376D7-A2DA-A740-D435-63BE4DF6BC8B}"/>
          </ac:spMkLst>
        </pc:spChg>
        <pc:spChg chg="mod">
          <ac:chgData name="Zsákai András" userId="92f1d8fb-7c46-4c00-b004-613ffc0025f9" providerId="ADAL" clId="{CBE4A0B0-6934-4218-8E1A-92F6A2674959}" dt="2023-12-10T22:46:49.215" v="600" actId="1076"/>
          <ac:spMkLst>
            <pc:docMk/>
            <pc:sldMk cId="1147339751" sldId="426"/>
            <ac:spMk id="13" creationId="{0D52913B-8A87-2A8B-DF81-4155B592D504}"/>
          </ac:spMkLst>
        </pc:spChg>
        <pc:spChg chg="del">
          <ac:chgData name="Zsákai András" userId="92f1d8fb-7c46-4c00-b004-613ffc0025f9" providerId="ADAL" clId="{CBE4A0B0-6934-4218-8E1A-92F6A2674959}" dt="2023-12-10T22:46:44.869" v="599" actId="478"/>
          <ac:spMkLst>
            <pc:docMk/>
            <pc:sldMk cId="1147339751" sldId="426"/>
            <ac:spMk id="20" creationId="{B25FCBCC-E7AA-CD6C-73EE-E8CDE2D17FCC}"/>
          </ac:spMkLst>
        </pc:spChg>
        <pc:spChg chg="mod">
          <ac:chgData name="Zsákai András" userId="92f1d8fb-7c46-4c00-b004-613ffc0025f9" providerId="ADAL" clId="{CBE4A0B0-6934-4218-8E1A-92F6A2674959}" dt="2023-12-10T22:46:49.215" v="600" actId="1076"/>
          <ac:spMkLst>
            <pc:docMk/>
            <pc:sldMk cId="1147339751" sldId="426"/>
            <ac:spMk id="21" creationId="{07ADD479-07EA-5017-3F2A-4F3583035D99}"/>
          </ac:spMkLst>
        </pc:spChg>
        <pc:picChg chg="add mod">
          <ac:chgData name="Zsákai András" userId="92f1d8fb-7c46-4c00-b004-613ffc0025f9" providerId="ADAL" clId="{CBE4A0B0-6934-4218-8E1A-92F6A2674959}" dt="2023-12-10T22:47:13.965" v="609" actId="1076"/>
          <ac:picMkLst>
            <pc:docMk/>
            <pc:sldMk cId="1147339751" sldId="426"/>
            <ac:picMk id="3" creationId="{913B9882-E5CE-E388-8FC0-0C5D045568A3}"/>
          </ac:picMkLst>
        </pc:picChg>
        <pc:picChg chg="del">
          <ac:chgData name="Zsákai András" userId="92f1d8fb-7c46-4c00-b004-613ffc0025f9" providerId="ADAL" clId="{CBE4A0B0-6934-4218-8E1A-92F6A2674959}" dt="2023-12-10T22:46:42.835" v="598" actId="478"/>
          <ac:picMkLst>
            <pc:docMk/>
            <pc:sldMk cId="1147339751" sldId="426"/>
            <ac:picMk id="15" creationId="{8E49A7F0-B207-8781-385D-9397AEF1BA62}"/>
          </ac:picMkLst>
        </pc:picChg>
        <pc:picChg chg="mod">
          <ac:chgData name="Zsákai András" userId="92f1d8fb-7c46-4c00-b004-613ffc0025f9" providerId="ADAL" clId="{CBE4A0B0-6934-4218-8E1A-92F6A2674959}" dt="2023-12-10T22:46:49.215" v="600" actId="1076"/>
          <ac:picMkLst>
            <pc:docMk/>
            <pc:sldMk cId="1147339751" sldId="426"/>
            <ac:picMk id="16" creationId="{8D5C45B7-833B-A033-E7EE-94913F9D26CB}"/>
          </ac:picMkLst>
        </pc:picChg>
        <pc:picChg chg="mod">
          <ac:chgData name="Zsákai András" userId="92f1d8fb-7c46-4c00-b004-613ffc0025f9" providerId="ADAL" clId="{CBE4A0B0-6934-4218-8E1A-92F6A2674959}" dt="2023-12-10T22:46:49.215" v="600" actId="1076"/>
          <ac:picMkLst>
            <pc:docMk/>
            <pc:sldMk cId="1147339751" sldId="426"/>
            <ac:picMk id="17" creationId="{BB29377D-C3E3-C488-EEC5-9422991E6CA6}"/>
          </ac:picMkLst>
        </pc:picChg>
        <pc:picChg chg="del">
          <ac:chgData name="Zsákai András" userId="92f1d8fb-7c46-4c00-b004-613ffc0025f9" providerId="ADAL" clId="{CBE4A0B0-6934-4218-8E1A-92F6A2674959}" dt="2023-12-10T22:46:42.382" v="597" actId="478"/>
          <ac:picMkLst>
            <pc:docMk/>
            <pc:sldMk cId="1147339751" sldId="426"/>
            <ac:picMk id="18" creationId="{AA3E7509-34A6-E700-EDFA-717F7291EA9D}"/>
          </ac:picMkLst>
        </pc:picChg>
        <pc:picChg chg="del">
          <ac:chgData name="Zsákai András" userId="92f1d8fb-7c46-4c00-b004-613ffc0025f9" providerId="ADAL" clId="{CBE4A0B0-6934-4218-8E1A-92F6A2674959}" dt="2023-12-10T22:46:41.830" v="596" actId="478"/>
          <ac:picMkLst>
            <pc:docMk/>
            <pc:sldMk cId="1147339751" sldId="426"/>
            <ac:picMk id="22" creationId="{B5F426B2-19B6-63D3-B77D-9F3980C4D11C}"/>
          </ac:picMkLst>
        </pc:picChg>
      </pc:sldChg>
      <pc:sldChg chg="addSp delSp modSp new mod">
        <pc:chgData name="Zsákai András" userId="92f1d8fb-7c46-4c00-b004-613ffc0025f9" providerId="ADAL" clId="{CBE4A0B0-6934-4218-8E1A-92F6A2674959}" dt="2023-12-10T22:51:29.849" v="699" actId="20577"/>
        <pc:sldMkLst>
          <pc:docMk/>
          <pc:sldMk cId="2612263506" sldId="427"/>
        </pc:sldMkLst>
        <pc:spChg chg="mod">
          <ac:chgData name="Zsákai András" userId="92f1d8fb-7c46-4c00-b004-613ffc0025f9" providerId="ADAL" clId="{CBE4A0B0-6934-4218-8E1A-92F6A2674959}" dt="2023-12-10T22:51:29.849" v="699" actId="20577"/>
          <ac:spMkLst>
            <pc:docMk/>
            <pc:sldMk cId="2612263506" sldId="427"/>
            <ac:spMk id="2" creationId="{8996FA95-B678-0505-1479-213F5DF55D19}"/>
          </ac:spMkLst>
        </pc:spChg>
        <pc:spChg chg="del">
          <ac:chgData name="Zsákai András" userId="92f1d8fb-7c46-4c00-b004-613ffc0025f9" providerId="ADAL" clId="{CBE4A0B0-6934-4218-8E1A-92F6A2674959}" dt="2023-12-10T22:49:12.309" v="611" actId="478"/>
          <ac:spMkLst>
            <pc:docMk/>
            <pc:sldMk cId="2612263506" sldId="427"/>
            <ac:spMk id="3" creationId="{79F15602-7BF2-C498-7AB5-CC264E2FAFA7}"/>
          </ac:spMkLst>
        </pc:spChg>
        <pc:spChg chg="mod">
          <ac:chgData name="Zsákai András" userId="92f1d8fb-7c46-4c00-b004-613ffc0025f9" providerId="ADAL" clId="{CBE4A0B0-6934-4218-8E1A-92F6A2674959}" dt="2023-12-10T22:51:05.682" v="680"/>
          <ac:spMkLst>
            <pc:docMk/>
            <pc:sldMk cId="2612263506" sldId="427"/>
            <ac:spMk id="4" creationId="{F25935F1-0E04-9604-F689-4002DF65ED78}"/>
          </ac:spMkLst>
        </pc:spChg>
        <pc:picChg chg="add mod">
          <ac:chgData name="Zsákai András" userId="92f1d8fb-7c46-4c00-b004-613ffc0025f9" providerId="ADAL" clId="{CBE4A0B0-6934-4218-8E1A-92F6A2674959}" dt="2023-12-10T22:49:16.399" v="616" actId="1076"/>
          <ac:picMkLst>
            <pc:docMk/>
            <pc:sldMk cId="2612263506" sldId="427"/>
            <ac:picMk id="5" creationId="{CB56F8DA-6593-050E-FE48-0FA06A7700BA}"/>
          </ac:picMkLst>
        </pc:picChg>
        <pc:picChg chg="add mod">
          <ac:chgData name="Zsákai András" userId="92f1d8fb-7c46-4c00-b004-613ffc0025f9" providerId="ADAL" clId="{CBE4A0B0-6934-4218-8E1A-92F6A2674959}" dt="2023-12-10T22:49:30.657" v="622" actId="1076"/>
          <ac:picMkLst>
            <pc:docMk/>
            <pc:sldMk cId="2612263506" sldId="427"/>
            <ac:picMk id="6" creationId="{D1357AC5-7E63-C1F8-AF94-A8F4673DBD3D}"/>
          </ac:picMkLst>
        </pc:picChg>
        <pc:picChg chg="add mod">
          <ac:chgData name="Zsákai András" userId="92f1d8fb-7c46-4c00-b004-613ffc0025f9" providerId="ADAL" clId="{CBE4A0B0-6934-4218-8E1A-92F6A2674959}" dt="2023-12-10T22:49:42.163" v="624" actId="1076"/>
          <ac:picMkLst>
            <pc:docMk/>
            <pc:sldMk cId="2612263506" sldId="427"/>
            <ac:picMk id="7" creationId="{EE5828D7-D89C-06F5-1BA8-D8EF4C4260AA}"/>
          </ac:picMkLst>
        </pc:picChg>
      </pc:sldChg>
      <pc:sldChg chg="addSp delSp modSp add mod">
        <pc:chgData name="Zsákai András" userId="92f1d8fb-7c46-4c00-b004-613ffc0025f9" providerId="ADAL" clId="{CBE4A0B0-6934-4218-8E1A-92F6A2674959}" dt="2023-12-10T23:26:38.825" v="1906" actId="14100"/>
        <pc:sldMkLst>
          <pc:docMk/>
          <pc:sldMk cId="1145376498" sldId="428"/>
        </pc:sldMkLst>
        <pc:spChg chg="mod">
          <ac:chgData name="Zsákai András" userId="92f1d8fb-7c46-4c00-b004-613ffc0025f9" providerId="ADAL" clId="{CBE4A0B0-6934-4218-8E1A-92F6A2674959}" dt="2023-12-10T22:59:04.512" v="848" actId="20577"/>
          <ac:spMkLst>
            <pc:docMk/>
            <pc:sldMk cId="1145376498" sldId="428"/>
            <ac:spMk id="2" creationId="{B481AC47-3875-D52E-D0C5-405085AD0847}"/>
          </ac:spMkLst>
        </pc:spChg>
        <pc:spChg chg="add mod">
          <ac:chgData name="Zsákai András" userId="92f1d8fb-7c46-4c00-b004-613ffc0025f9" providerId="ADAL" clId="{CBE4A0B0-6934-4218-8E1A-92F6A2674959}" dt="2023-12-10T22:54:15.930" v="721" actId="113"/>
          <ac:spMkLst>
            <pc:docMk/>
            <pc:sldMk cId="1145376498" sldId="428"/>
            <ac:spMk id="6" creationId="{0A320B01-5498-98F4-ED94-227B06DD17C7}"/>
          </ac:spMkLst>
        </pc:spChg>
        <pc:spChg chg="add del">
          <ac:chgData name="Zsákai András" userId="92f1d8fb-7c46-4c00-b004-613ffc0025f9" providerId="ADAL" clId="{CBE4A0B0-6934-4218-8E1A-92F6A2674959}" dt="2023-12-10T22:57:14.137" v="723" actId="478"/>
          <ac:spMkLst>
            <pc:docMk/>
            <pc:sldMk cId="1145376498" sldId="428"/>
            <ac:spMk id="7" creationId="{F18EBB8A-B9F1-BC81-E4E0-C26D52B529DF}"/>
          </ac:spMkLst>
        </pc:spChg>
        <pc:spChg chg="add mod">
          <ac:chgData name="Zsákai András" userId="92f1d8fb-7c46-4c00-b004-613ffc0025f9" providerId="ADAL" clId="{CBE4A0B0-6934-4218-8E1A-92F6A2674959}" dt="2023-12-10T22:57:36.724" v="753" actId="1076"/>
          <ac:spMkLst>
            <pc:docMk/>
            <pc:sldMk cId="1145376498" sldId="428"/>
            <ac:spMk id="8" creationId="{2A4E1819-4C0B-37A3-1426-2C836F664648}"/>
          </ac:spMkLst>
        </pc:spChg>
        <pc:spChg chg="add mod">
          <ac:chgData name="Zsákai András" userId="92f1d8fb-7c46-4c00-b004-613ffc0025f9" providerId="ADAL" clId="{CBE4A0B0-6934-4218-8E1A-92F6A2674959}" dt="2023-12-10T22:57:39.183" v="754" actId="571"/>
          <ac:spMkLst>
            <pc:docMk/>
            <pc:sldMk cId="1145376498" sldId="428"/>
            <ac:spMk id="9" creationId="{B677AC96-FA92-BD8D-89E4-55D80D8C9A97}"/>
          </ac:spMkLst>
        </pc:spChg>
        <pc:spChg chg="add mod">
          <ac:chgData name="Zsákai András" userId="92f1d8fb-7c46-4c00-b004-613ffc0025f9" providerId="ADAL" clId="{CBE4A0B0-6934-4218-8E1A-92F6A2674959}" dt="2023-12-10T22:57:41.892" v="755" actId="571"/>
          <ac:spMkLst>
            <pc:docMk/>
            <pc:sldMk cId="1145376498" sldId="428"/>
            <ac:spMk id="12" creationId="{6FBF022A-CEDC-8E14-4785-3C3F5FB2C395}"/>
          </ac:spMkLst>
        </pc:spChg>
        <pc:spChg chg="add mod">
          <ac:chgData name="Zsákai András" userId="92f1d8fb-7c46-4c00-b004-613ffc0025f9" providerId="ADAL" clId="{CBE4A0B0-6934-4218-8E1A-92F6A2674959}" dt="2023-12-10T22:58:34.205" v="824" actId="1076"/>
          <ac:spMkLst>
            <pc:docMk/>
            <pc:sldMk cId="1145376498" sldId="428"/>
            <ac:spMk id="13" creationId="{53CBC882-8AC1-1637-EC22-3CC53777CA1D}"/>
          </ac:spMkLst>
        </pc:spChg>
        <pc:spChg chg="add mod">
          <ac:chgData name="Zsákai András" userId="92f1d8fb-7c46-4c00-b004-613ffc0025f9" providerId="ADAL" clId="{CBE4A0B0-6934-4218-8E1A-92F6A2674959}" dt="2023-12-10T22:58:41.571" v="825" actId="1076"/>
          <ac:spMkLst>
            <pc:docMk/>
            <pc:sldMk cId="1145376498" sldId="428"/>
            <ac:spMk id="14" creationId="{A734B60C-226C-9F32-28BC-90FA9D221A2F}"/>
          </ac:spMkLst>
        </pc:spChg>
        <pc:spChg chg="add mod">
          <ac:chgData name="Zsákai András" userId="92f1d8fb-7c46-4c00-b004-613ffc0025f9" providerId="ADAL" clId="{CBE4A0B0-6934-4218-8E1A-92F6A2674959}" dt="2023-12-10T23:25:47.486" v="1861" actId="14100"/>
          <ac:spMkLst>
            <pc:docMk/>
            <pc:sldMk cId="1145376498" sldId="428"/>
            <ac:spMk id="15" creationId="{772970BC-2863-0A39-024C-D4FC64002E47}"/>
          </ac:spMkLst>
        </pc:spChg>
        <pc:spChg chg="add mod">
          <ac:chgData name="Zsákai András" userId="92f1d8fb-7c46-4c00-b004-613ffc0025f9" providerId="ADAL" clId="{CBE4A0B0-6934-4218-8E1A-92F6A2674959}" dt="2023-12-10T23:26:01.833" v="1897" actId="20577"/>
          <ac:spMkLst>
            <pc:docMk/>
            <pc:sldMk cId="1145376498" sldId="428"/>
            <ac:spMk id="16" creationId="{E01BD83B-AAAF-19BF-E683-6BFBE5D4AAE8}"/>
          </ac:spMkLst>
        </pc:spChg>
        <pc:picChg chg="mod">
          <ac:chgData name="Zsákai András" userId="92f1d8fb-7c46-4c00-b004-613ffc0025f9" providerId="ADAL" clId="{CBE4A0B0-6934-4218-8E1A-92F6A2674959}" dt="2023-12-10T22:53:37.946" v="710" actId="1076"/>
          <ac:picMkLst>
            <pc:docMk/>
            <pc:sldMk cId="1145376498" sldId="428"/>
            <ac:picMk id="3" creationId="{87C7375C-7B04-283A-0EE8-3E5392073FF9}"/>
          </ac:picMkLst>
        </pc:picChg>
        <pc:picChg chg="del">
          <ac:chgData name="Zsákai András" userId="92f1d8fb-7c46-4c00-b004-613ffc0025f9" providerId="ADAL" clId="{CBE4A0B0-6934-4218-8E1A-92F6A2674959}" dt="2023-12-10T22:53:32.829" v="707" actId="478"/>
          <ac:picMkLst>
            <pc:docMk/>
            <pc:sldMk cId="1145376498" sldId="428"/>
            <ac:picMk id="10" creationId="{7CBC386E-C008-57A5-D007-42DD631487A7}"/>
          </ac:picMkLst>
        </pc:picChg>
        <pc:picChg chg="del">
          <ac:chgData name="Zsákai András" userId="92f1d8fb-7c46-4c00-b004-613ffc0025f9" providerId="ADAL" clId="{CBE4A0B0-6934-4218-8E1A-92F6A2674959}" dt="2023-12-10T22:53:33.197" v="708" actId="478"/>
          <ac:picMkLst>
            <pc:docMk/>
            <pc:sldMk cId="1145376498" sldId="428"/>
            <ac:picMk id="11" creationId="{C959EBA2-3481-1497-DD89-848C00967265}"/>
          </ac:picMkLst>
        </pc:picChg>
        <pc:cxnChg chg="add mod">
          <ac:chgData name="Zsákai András" userId="92f1d8fb-7c46-4c00-b004-613ffc0025f9" providerId="ADAL" clId="{CBE4A0B0-6934-4218-8E1A-92F6A2674959}" dt="2023-12-10T23:26:38.825" v="1906" actId="14100"/>
          <ac:cxnSpMkLst>
            <pc:docMk/>
            <pc:sldMk cId="1145376498" sldId="428"/>
            <ac:cxnSpMk id="17" creationId="{10107EF5-3137-629E-63EC-B2D9E4419152}"/>
          </ac:cxnSpMkLst>
        </pc:cxnChg>
        <pc:cxnChg chg="add mod">
          <ac:chgData name="Zsákai András" userId="92f1d8fb-7c46-4c00-b004-613ffc0025f9" providerId="ADAL" clId="{CBE4A0B0-6934-4218-8E1A-92F6A2674959}" dt="2023-12-10T23:26:36.704" v="1905" actId="1582"/>
          <ac:cxnSpMkLst>
            <pc:docMk/>
            <pc:sldMk cId="1145376498" sldId="428"/>
            <ac:cxnSpMk id="22" creationId="{B67B554E-522C-4DE9-DAFB-2DAE6FE2DEE5}"/>
          </ac:cxnSpMkLst>
        </pc:cxnChg>
      </pc:sldChg>
      <pc:sldChg chg="addSp delSp modSp add mod">
        <pc:chgData name="Zsákai András" userId="92f1d8fb-7c46-4c00-b004-613ffc0025f9" providerId="ADAL" clId="{CBE4A0B0-6934-4218-8E1A-92F6A2674959}" dt="2023-12-10T23:25:19.964" v="1859" actId="20577"/>
        <pc:sldMkLst>
          <pc:docMk/>
          <pc:sldMk cId="273898306" sldId="429"/>
        </pc:sldMkLst>
        <pc:spChg chg="mod">
          <ac:chgData name="Zsákai András" userId="92f1d8fb-7c46-4c00-b004-613ffc0025f9" providerId="ADAL" clId="{CBE4A0B0-6934-4218-8E1A-92F6A2674959}" dt="2023-12-10T23:07:58.023" v="1163" actId="20577"/>
          <ac:spMkLst>
            <pc:docMk/>
            <pc:sldMk cId="273898306" sldId="429"/>
            <ac:spMk id="2" creationId="{EC6BD428-D253-1409-CB8A-A504742F63BD}"/>
          </ac:spMkLst>
        </pc:spChg>
        <pc:spChg chg="add del mod">
          <ac:chgData name="Zsákai András" userId="92f1d8fb-7c46-4c00-b004-613ffc0025f9" providerId="ADAL" clId="{CBE4A0B0-6934-4218-8E1A-92F6A2674959}" dt="2023-12-10T23:00:45.138" v="922" actId="478"/>
          <ac:spMkLst>
            <pc:docMk/>
            <pc:sldMk cId="273898306" sldId="429"/>
            <ac:spMk id="4" creationId="{D414C903-E99F-4550-9A4A-08E049D2623C}"/>
          </ac:spMkLst>
        </pc:spChg>
        <pc:spChg chg="add del mod">
          <ac:chgData name="Zsákai András" userId="92f1d8fb-7c46-4c00-b004-613ffc0025f9" providerId="ADAL" clId="{CBE4A0B0-6934-4218-8E1A-92F6A2674959}" dt="2023-12-10T23:16:34.654" v="1541" actId="478"/>
          <ac:spMkLst>
            <pc:docMk/>
            <pc:sldMk cId="273898306" sldId="429"/>
            <ac:spMk id="8" creationId="{3826FB17-FB30-2AFF-D8EF-2E3B06212F4C}"/>
          </ac:spMkLst>
        </pc:spChg>
        <pc:spChg chg="add del mod">
          <ac:chgData name="Zsákai András" userId="92f1d8fb-7c46-4c00-b004-613ffc0025f9" providerId="ADAL" clId="{CBE4A0B0-6934-4218-8E1A-92F6A2674959}" dt="2023-12-10T23:03:11.660" v="979"/>
          <ac:spMkLst>
            <pc:docMk/>
            <pc:sldMk cId="273898306" sldId="429"/>
            <ac:spMk id="9" creationId="{383716BE-8CF2-D3B9-9053-85C3E62F5C40}"/>
          </ac:spMkLst>
        </pc:spChg>
        <pc:spChg chg="add del mod">
          <ac:chgData name="Zsákai András" userId="92f1d8fb-7c46-4c00-b004-613ffc0025f9" providerId="ADAL" clId="{CBE4A0B0-6934-4218-8E1A-92F6A2674959}" dt="2023-12-10T23:16:16.650" v="1536" actId="478"/>
          <ac:spMkLst>
            <pc:docMk/>
            <pc:sldMk cId="273898306" sldId="429"/>
            <ac:spMk id="10" creationId="{E6BD4209-5EFA-7529-882B-91497631BE4F}"/>
          </ac:spMkLst>
        </pc:spChg>
        <pc:spChg chg="add mod">
          <ac:chgData name="Zsákai András" userId="92f1d8fb-7c46-4c00-b004-613ffc0025f9" providerId="ADAL" clId="{CBE4A0B0-6934-4218-8E1A-92F6A2674959}" dt="2023-12-10T23:25:19.964" v="1859" actId="20577"/>
          <ac:spMkLst>
            <pc:docMk/>
            <pc:sldMk cId="273898306" sldId="429"/>
            <ac:spMk id="11" creationId="{9AB66D0E-5DD9-6342-B5CE-BBFEFB18756D}"/>
          </ac:spMkLst>
        </pc:spChg>
        <pc:graphicFrameChg chg="del">
          <ac:chgData name="Zsákai András" userId="92f1d8fb-7c46-4c00-b004-613ffc0025f9" providerId="ADAL" clId="{CBE4A0B0-6934-4218-8E1A-92F6A2674959}" dt="2023-12-10T23:00:42.188" v="921" actId="478"/>
          <ac:graphicFrameMkLst>
            <pc:docMk/>
            <pc:sldMk cId="273898306" sldId="429"/>
            <ac:graphicFrameMk id="5" creationId="{513F072F-4332-527C-F492-D8ACF5597C4B}"/>
          </ac:graphicFrameMkLst>
        </pc:graphicFrameChg>
        <pc:graphicFrameChg chg="add mod modGraphic">
          <ac:chgData name="Zsákai András" userId="92f1d8fb-7c46-4c00-b004-613ffc0025f9" providerId="ADAL" clId="{CBE4A0B0-6934-4218-8E1A-92F6A2674959}" dt="2023-12-10T23:12:52.278" v="1461" actId="14100"/>
          <ac:graphicFrameMkLst>
            <pc:docMk/>
            <pc:sldMk cId="273898306" sldId="429"/>
            <ac:graphicFrameMk id="6" creationId="{76862A6D-55D8-DC3C-9673-1B240F2766B1}"/>
          </ac:graphicFrameMkLst>
        </pc:graphicFrameChg>
        <pc:graphicFrameChg chg="add mod modGraphic">
          <ac:chgData name="Zsákai András" userId="92f1d8fb-7c46-4c00-b004-613ffc0025f9" providerId="ADAL" clId="{CBE4A0B0-6934-4218-8E1A-92F6A2674959}" dt="2023-12-10T23:16:39.684" v="1542" actId="1076"/>
          <ac:graphicFrameMkLst>
            <pc:docMk/>
            <pc:sldMk cId="273898306" sldId="429"/>
            <ac:graphicFrameMk id="12" creationId="{EF2A424D-6679-609E-7E33-6339D7B9A693}"/>
          </ac:graphicFrameMkLst>
        </pc:graphicFrameChg>
        <pc:picChg chg="add mod">
          <ac:chgData name="Zsákai András" userId="92f1d8fb-7c46-4c00-b004-613ffc0025f9" providerId="ADAL" clId="{CBE4A0B0-6934-4218-8E1A-92F6A2674959}" dt="2023-12-10T23:03:11.137" v="977" actId="1076"/>
          <ac:picMkLst>
            <pc:docMk/>
            <pc:sldMk cId="273898306" sldId="429"/>
            <ac:picMk id="7" creationId="{191D53B7-5CCB-E078-B3DE-94106BBF663C}"/>
          </ac:picMkLst>
        </pc:picChg>
      </pc:sldChg>
      <pc:sldChg chg="add del">
        <pc:chgData name="Zsákai András" userId="92f1d8fb-7c46-4c00-b004-613ffc0025f9" providerId="ADAL" clId="{CBE4A0B0-6934-4218-8E1A-92F6A2674959}" dt="2023-12-10T22:59:47.845" v="875"/>
        <pc:sldMkLst>
          <pc:docMk/>
          <pc:sldMk cId="1462489396" sldId="430"/>
        </pc:sldMkLst>
      </pc:sldChg>
      <pc:sldChg chg="addSp delSp modSp new mod">
        <pc:chgData name="Zsákai András" userId="92f1d8fb-7c46-4c00-b004-613ffc0025f9" providerId="ADAL" clId="{CBE4A0B0-6934-4218-8E1A-92F6A2674959}" dt="2023-12-10T23:24:53.432" v="1829" actId="13822"/>
        <pc:sldMkLst>
          <pc:docMk/>
          <pc:sldMk cId="3615427548" sldId="430"/>
        </pc:sldMkLst>
        <pc:spChg chg="mod">
          <ac:chgData name="Zsákai András" userId="92f1d8fb-7c46-4c00-b004-613ffc0025f9" providerId="ADAL" clId="{CBE4A0B0-6934-4218-8E1A-92F6A2674959}" dt="2023-12-10T23:17:06.624" v="1586" actId="20577"/>
          <ac:spMkLst>
            <pc:docMk/>
            <pc:sldMk cId="3615427548" sldId="430"/>
            <ac:spMk id="2" creationId="{4A0A7AF1-6CCE-DBF5-02AF-688BA357D075}"/>
          </ac:spMkLst>
        </pc:spChg>
        <pc:spChg chg="del">
          <ac:chgData name="Zsákai András" userId="92f1d8fb-7c46-4c00-b004-613ffc0025f9" providerId="ADAL" clId="{CBE4A0B0-6934-4218-8E1A-92F6A2674959}" dt="2023-12-10T23:06:58.477" v="1125"/>
          <ac:spMkLst>
            <pc:docMk/>
            <pc:sldMk cId="3615427548" sldId="430"/>
            <ac:spMk id="3" creationId="{ABE394F6-DA6A-C4E4-930B-433FE5CAD80F}"/>
          </ac:spMkLst>
        </pc:spChg>
        <pc:spChg chg="add del mod">
          <ac:chgData name="Zsákai András" userId="92f1d8fb-7c46-4c00-b004-613ffc0025f9" providerId="ADAL" clId="{CBE4A0B0-6934-4218-8E1A-92F6A2674959}" dt="2023-12-10T23:17:54.789" v="1588" actId="478"/>
          <ac:spMkLst>
            <pc:docMk/>
            <pc:sldMk cId="3615427548" sldId="430"/>
            <ac:spMk id="7" creationId="{1DFB9BAC-3474-DBD6-BAE3-1A76F1942A42}"/>
          </ac:spMkLst>
        </pc:spChg>
        <pc:spChg chg="add mod">
          <ac:chgData name="Zsákai András" userId="92f1d8fb-7c46-4c00-b004-613ffc0025f9" providerId="ADAL" clId="{CBE4A0B0-6934-4218-8E1A-92F6A2674959}" dt="2023-12-10T23:24:11.442" v="1820" actId="20577"/>
          <ac:spMkLst>
            <pc:docMk/>
            <pc:sldMk cId="3615427548" sldId="430"/>
            <ac:spMk id="14" creationId="{153A21A9-7E3A-E82B-6979-559E42370236}"/>
          </ac:spMkLst>
        </pc:spChg>
        <pc:picChg chg="add del mod">
          <ac:chgData name="Zsákai András" userId="92f1d8fb-7c46-4c00-b004-613ffc0025f9" providerId="ADAL" clId="{CBE4A0B0-6934-4218-8E1A-92F6A2674959}" dt="2023-12-10T23:17:51.171" v="1587" actId="478"/>
          <ac:picMkLst>
            <pc:docMk/>
            <pc:sldMk cId="3615427548" sldId="430"/>
            <ac:picMk id="5" creationId="{2A348464-217B-E651-55C2-0C42BAE6E7E1}"/>
          </ac:picMkLst>
        </pc:picChg>
        <pc:picChg chg="add del mod">
          <ac:chgData name="Zsákai András" userId="92f1d8fb-7c46-4c00-b004-613ffc0025f9" providerId="ADAL" clId="{CBE4A0B0-6934-4218-8E1A-92F6A2674959}" dt="2023-12-10T23:17:56.322" v="1589" actId="478"/>
          <ac:picMkLst>
            <pc:docMk/>
            <pc:sldMk cId="3615427548" sldId="430"/>
            <ac:picMk id="6" creationId="{52EC7689-99D3-5495-5DAC-2139D73BCDC3}"/>
          </ac:picMkLst>
        </pc:picChg>
        <pc:picChg chg="add mod">
          <ac:chgData name="Zsákai András" userId="92f1d8fb-7c46-4c00-b004-613ffc0025f9" providerId="ADAL" clId="{CBE4A0B0-6934-4218-8E1A-92F6A2674959}" dt="2023-12-10T23:18:08.717" v="1594" actId="1076"/>
          <ac:picMkLst>
            <pc:docMk/>
            <pc:sldMk cId="3615427548" sldId="430"/>
            <ac:picMk id="9" creationId="{B57D4C1E-A44C-8686-A490-D43B03C21337}"/>
          </ac:picMkLst>
        </pc:picChg>
        <pc:picChg chg="add mod">
          <ac:chgData name="Zsákai András" userId="92f1d8fb-7c46-4c00-b004-613ffc0025f9" providerId="ADAL" clId="{CBE4A0B0-6934-4218-8E1A-92F6A2674959}" dt="2023-12-10T23:18:59.427" v="1607" actId="1076"/>
          <ac:picMkLst>
            <pc:docMk/>
            <pc:sldMk cId="3615427548" sldId="430"/>
            <ac:picMk id="11" creationId="{E527F347-5458-839E-AF15-46E0FF5CB6CE}"/>
          </ac:picMkLst>
        </pc:picChg>
        <pc:picChg chg="add mod">
          <ac:chgData name="Zsákai András" userId="92f1d8fb-7c46-4c00-b004-613ffc0025f9" providerId="ADAL" clId="{CBE4A0B0-6934-4218-8E1A-92F6A2674959}" dt="2023-12-10T23:18:58.594" v="1606" actId="14100"/>
          <ac:picMkLst>
            <pc:docMk/>
            <pc:sldMk cId="3615427548" sldId="430"/>
            <ac:picMk id="13" creationId="{A5B0980B-61F3-E9F8-A763-6C283BD80E5C}"/>
          </ac:picMkLst>
        </pc:picChg>
        <pc:cxnChg chg="add mod">
          <ac:chgData name="Zsákai András" userId="92f1d8fb-7c46-4c00-b004-613ffc0025f9" providerId="ADAL" clId="{CBE4A0B0-6934-4218-8E1A-92F6A2674959}" dt="2023-12-10T23:24:31.396" v="1823" actId="14100"/>
          <ac:cxnSpMkLst>
            <pc:docMk/>
            <pc:sldMk cId="3615427548" sldId="430"/>
            <ac:cxnSpMk id="15" creationId="{8433F6E3-11FE-7953-B49F-456128407270}"/>
          </ac:cxnSpMkLst>
        </pc:cxnChg>
        <pc:cxnChg chg="add mod">
          <ac:chgData name="Zsákai András" userId="92f1d8fb-7c46-4c00-b004-613ffc0025f9" providerId="ADAL" clId="{CBE4A0B0-6934-4218-8E1A-92F6A2674959}" dt="2023-12-10T23:24:42.638" v="1827" actId="14100"/>
          <ac:cxnSpMkLst>
            <pc:docMk/>
            <pc:sldMk cId="3615427548" sldId="430"/>
            <ac:cxnSpMk id="18" creationId="{F0F7E641-82CA-BB47-1048-29E5604A8F3E}"/>
          </ac:cxnSpMkLst>
        </pc:cxnChg>
        <pc:cxnChg chg="add mod">
          <ac:chgData name="Zsákai András" userId="92f1d8fb-7c46-4c00-b004-613ffc0025f9" providerId="ADAL" clId="{CBE4A0B0-6934-4218-8E1A-92F6A2674959}" dt="2023-12-10T23:24:53.432" v="1829" actId="13822"/>
          <ac:cxnSpMkLst>
            <pc:docMk/>
            <pc:sldMk cId="3615427548" sldId="430"/>
            <ac:cxnSpMk id="23" creationId="{BF79203C-2A3E-49D4-F194-664977DB3346}"/>
          </ac:cxnSpMkLst>
        </pc:cxnChg>
      </pc:sldChg>
      <pc:sldChg chg="addSp delSp modSp add mod">
        <pc:chgData name="Zsákai András" userId="92f1d8fb-7c46-4c00-b004-613ffc0025f9" providerId="ADAL" clId="{CBE4A0B0-6934-4218-8E1A-92F6A2674959}" dt="2023-12-10T23:22:51.873" v="1696" actId="14100"/>
        <pc:sldMkLst>
          <pc:docMk/>
          <pc:sldMk cId="3859234115" sldId="431"/>
        </pc:sldMkLst>
        <pc:spChg chg="add del mod">
          <ac:chgData name="Zsákai András" userId="92f1d8fb-7c46-4c00-b004-613ffc0025f9" providerId="ADAL" clId="{CBE4A0B0-6934-4218-8E1A-92F6A2674959}" dt="2023-12-10T23:20:22.566" v="1620" actId="478"/>
          <ac:spMkLst>
            <pc:docMk/>
            <pc:sldMk cId="3859234115" sldId="431"/>
            <ac:spMk id="3" creationId="{05EC3B27-9569-0B46-08C0-F8FDE6220A90}"/>
          </ac:spMkLst>
        </pc:spChg>
        <pc:spChg chg="del">
          <ac:chgData name="Zsákai András" userId="92f1d8fb-7c46-4c00-b004-613ffc0025f9" providerId="ADAL" clId="{CBE4A0B0-6934-4218-8E1A-92F6A2674959}" dt="2023-12-10T23:20:52.450" v="1627" actId="478"/>
          <ac:spMkLst>
            <pc:docMk/>
            <pc:sldMk cId="3859234115" sldId="431"/>
            <ac:spMk id="7" creationId="{FAFB7593-CD67-D65C-8E19-373C93FC34D6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9" creationId="{9C081BD9-0459-B9D0-B8F9-2A647535B571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0" creationId="{6BED7568-9329-6248-D2D7-46176ED1CA1B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1" creationId="{550F9F13-EB86-0470-F526-1B4B5A9BB8B0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2" creationId="{F7A871CD-A545-29E5-0AC1-D349B3064B07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3" creationId="{F41BD908-4D31-DE0A-4516-51B4903ACC85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4" creationId="{C52AA3E7-11FB-717E-0E6B-403F33CF2234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5" creationId="{EB0C26A3-069B-1895-B300-EE5E77DDF802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6" creationId="{E713BCE5-7D04-5611-6C92-5E3FD996F218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7" creationId="{7877806F-F2A6-5D25-1305-344D852EDF0B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8" creationId="{BF4B1E8E-BF4E-E5CD-925A-ED67137267B9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19" creationId="{5AE3A083-ABF3-995F-516B-B5EC93793E7F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20" creationId="{3396C152-0AFB-6B60-C6AC-5A1C8CADE0F9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21" creationId="{E5E3BF9A-CBAE-47B9-8186-1E2952C79F09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22" creationId="{E3EBF4B9-6FDA-584E-49EB-E08066D01D20}"/>
          </ac:spMkLst>
        </pc:spChg>
        <pc:spChg chg="add del mod">
          <ac:chgData name="Zsákai András" userId="92f1d8fb-7c46-4c00-b004-613ffc0025f9" providerId="ADAL" clId="{CBE4A0B0-6934-4218-8E1A-92F6A2674959}" dt="2023-12-10T23:21:41.386" v="1635" actId="478"/>
          <ac:spMkLst>
            <pc:docMk/>
            <pc:sldMk cId="3859234115" sldId="431"/>
            <ac:spMk id="23" creationId="{5186D2C2-67FB-F6A6-D190-B8592B7E8716}"/>
          </ac:spMkLst>
        </pc:spChg>
        <pc:spChg chg="add mod">
          <ac:chgData name="Zsákai András" userId="92f1d8fb-7c46-4c00-b004-613ffc0025f9" providerId="ADAL" clId="{CBE4A0B0-6934-4218-8E1A-92F6A2674959}" dt="2023-12-10T23:21:58.652" v="1657" actId="1076"/>
          <ac:spMkLst>
            <pc:docMk/>
            <pc:sldMk cId="3859234115" sldId="431"/>
            <ac:spMk id="25" creationId="{1E0A778E-6EF8-460A-62B8-694CE16EDAEF}"/>
          </ac:spMkLst>
        </pc:spChg>
        <pc:spChg chg="add mod">
          <ac:chgData name="Zsákai András" userId="92f1d8fb-7c46-4c00-b004-613ffc0025f9" providerId="ADAL" clId="{CBE4A0B0-6934-4218-8E1A-92F6A2674959}" dt="2023-12-10T23:22:26.863" v="1676" actId="20577"/>
          <ac:spMkLst>
            <pc:docMk/>
            <pc:sldMk cId="3859234115" sldId="431"/>
            <ac:spMk id="28" creationId="{C1C493E4-B2F9-1B0C-308E-4FD10EDD181E}"/>
          </ac:spMkLst>
        </pc:spChg>
        <pc:spChg chg="add mod">
          <ac:chgData name="Zsákai András" userId="92f1d8fb-7c46-4c00-b004-613ffc0025f9" providerId="ADAL" clId="{CBE4A0B0-6934-4218-8E1A-92F6A2674959}" dt="2023-12-10T23:22:45.019" v="1693" actId="122"/>
          <ac:spMkLst>
            <pc:docMk/>
            <pc:sldMk cId="3859234115" sldId="431"/>
            <ac:spMk id="32" creationId="{C6F3DA7B-C6E6-95C8-C02F-08B9668AF9C1}"/>
          </ac:spMkLst>
        </pc:spChg>
        <pc:picChg chg="del">
          <ac:chgData name="Zsákai András" userId="92f1d8fb-7c46-4c00-b004-613ffc0025f9" providerId="ADAL" clId="{CBE4A0B0-6934-4218-8E1A-92F6A2674959}" dt="2023-12-10T23:20:07.709" v="1617" actId="478"/>
          <ac:picMkLst>
            <pc:docMk/>
            <pc:sldMk cId="3859234115" sldId="431"/>
            <ac:picMk id="5" creationId="{1E344CCD-572D-F5DB-79C2-0DA270C0DE1F}"/>
          </ac:picMkLst>
        </pc:picChg>
        <pc:picChg chg="del">
          <ac:chgData name="Zsákai András" userId="92f1d8fb-7c46-4c00-b004-613ffc0025f9" providerId="ADAL" clId="{CBE4A0B0-6934-4218-8E1A-92F6A2674959}" dt="2023-12-10T23:20:06.313" v="1616" actId="478"/>
          <ac:picMkLst>
            <pc:docMk/>
            <pc:sldMk cId="3859234115" sldId="431"/>
            <ac:picMk id="6" creationId="{9622A0A9-4F5C-E353-5472-DBB3A7769635}"/>
          </ac:picMkLst>
        </pc:picChg>
        <pc:picChg chg="add del mod modCrop">
          <ac:chgData name="Zsákai András" userId="92f1d8fb-7c46-4c00-b004-613ffc0025f9" providerId="ADAL" clId="{CBE4A0B0-6934-4218-8E1A-92F6A2674959}" dt="2023-12-10T23:21:41.386" v="1635" actId="478"/>
          <ac:picMkLst>
            <pc:docMk/>
            <pc:sldMk cId="3859234115" sldId="431"/>
            <ac:picMk id="8" creationId="{54E54480-DB36-C1FF-BF84-EB0E05F6A1FD}"/>
          </ac:picMkLst>
        </pc:picChg>
        <pc:picChg chg="add mod modCrop">
          <ac:chgData name="Zsákai András" userId="92f1d8fb-7c46-4c00-b004-613ffc0025f9" providerId="ADAL" clId="{CBE4A0B0-6934-4218-8E1A-92F6A2674959}" dt="2023-12-10T23:22:17.613" v="1664" actId="1076"/>
          <ac:picMkLst>
            <pc:docMk/>
            <pc:sldMk cId="3859234115" sldId="431"/>
            <ac:picMk id="24" creationId="{F07F53B6-BFCB-1EE1-AC48-87372561055E}"/>
          </ac:picMkLst>
        </pc:picChg>
        <pc:cxnChg chg="add mod">
          <ac:chgData name="Zsákai András" userId="92f1d8fb-7c46-4c00-b004-613ffc0025f9" providerId="ADAL" clId="{CBE4A0B0-6934-4218-8E1A-92F6A2674959}" dt="2023-12-10T23:22:11.413" v="1660" actId="1582"/>
          <ac:cxnSpMkLst>
            <pc:docMk/>
            <pc:sldMk cId="3859234115" sldId="431"/>
            <ac:cxnSpMk id="27" creationId="{D589E873-89DA-0B1C-C333-8E11E4B5DA1A}"/>
          </ac:cxnSpMkLst>
        </pc:cxnChg>
        <pc:cxnChg chg="add mod">
          <ac:chgData name="Zsákai András" userId="92f1d8fb-7c46-4c00-b004-613ffc0025f9" providerId="ADAL" clId="{CBE4A0B0-6934-4218-8E1A-92F6A2674959}" dt="2023-12-10T23:22:26.863" v="1676" actId="20577"/>
          <ac:cxnSpMkLst>
            <pc:docMk/>
            <pc:sldMk cId="3859234115" sldId="431"/>
            <ac:cxnSpMk id="29" creationId="{25F44CD3-B71D-68ED-FCB2-2D4CC776CBCE}"/>
          </ac:cxnSpMkLst>
        </pc:cxnChg>
        <pc:cxnChg chg="add mod">
          <ac:chgData name="Zsákai András" userId="92f1d8fb-7c46-4c00-b004-613ffc0025f9" providerId="ADAL" clId="{CBE4A0B0-6934-4218-8E1A-92F6A2674959}" dt="2023-12-10T23:22:51.873" v="1696" actId="14100"/>
          <ac:cxnSpMkLst>
            <pc:docMk/>
            <pc:sldMk cId="3859234115" sldId="431"/>
            <ac:cxnSpMk id="33" creationId="{0DDF33E9-1068-BD23-B7E9-88BBC00D6DA8}"/>
          </ac:cxnSpMkLst>
        </pc:cxnChg>
      </pc:sldChg>
      <pc:sldMasterChg chg="modSldLayout">
        <pc:chgData name="Zsákai András" userId="92f1d8fb-7c46-4c00-b004-613ffc0025f9" providerId="ADAL" clId="{CBE4A0B0-6934-4218-8E1A-92F6A2674959}" dt="2023-12-10T22:50:34.125" v="679" actId="20577"/>
        <pc:sldMasterMkLst>
          <pc:docMk/>
          <pc:sldMasterMk cId="0" sldId="2147483648"/>
        </pc:sldMasterMkLst>
        <pc:sldLayoutChg chg="modSp mod">
          <pc:chgData name="Zsákai András" userId="92f1d8fb-7c46-4c00-b004-613ffc0025f9" providerId="ADAL" clId="{CBE4A0B0-6934-4218-8E1A-92F6A2674959}" dt="2023-12-10T22:50:34.125" v="679" actId="20577"/>
          <pc:sldLayoutMkLst>
            <pc:docMk/>
            <pc:sldMasterMk cId="0" sldId="2147483648"/>
            <pc:sldLayoutMk cId="4237273842" sldId="2147483693"/>
          </pc:sldLayoutMkLst>
          <pc:spChg chg="mod">
            <ac:chgData name="Zsákai András" userId="92f1d8fb-7c46-4c00-b004-613ffc0025f9" providerId="ADAL" clId="{CBE4A0B0-6934-4218-8E1A-92F6A2674959}" dt="2023-12-10T22:50:34.125" v="679" actId="20577"/>
            <ac:spMkLst>
              <pc:docMk/>
              <pc:sldMasterMk cId="0" sldId="2147483648"/>
              <pc:sldLayoutMk cId="4237273842" sldId="2147483693"/>
              <ac:spMk id="6" creationId="{00000000-0000-0000-0000-000000000000}"/>
            </ac:spMkLst>
          </pc:spChg>
        </pc:sldLayoutChg>
      </pc:sldMasterChg>
    </pc:docChg>
  </pc:docChgLst>
  <pc:docChgLst>
    <pc:chgData name="Ferenczy Dániel" userId="S::ferenczy.daniel@ek-cer.hu::2cae28a0-96b5-4fa3-afaf-7362c3a55c97" providerId="AD" clId="Web-{A7B49627-1B52-8C0C-2AFB-E06A39224F24}"/>
    <pc:docChg chg="modSld">
      <pc:chgData name="Ferenczy Dániel" userId="S::ferenczy.daniel@ek-cer.hu::2cae28a0-96b5-4fa3-afaf-7362c3a55c97" providerId="AD" clId="Web-{A7B49627-1B52-8C0C-2AFB-E06A39224F24}" dt="2024-07-01T20:00:43.998" v="22" actId="1076"/>
      <pc:docMkLst>
        <pc:docMk/>
      </pc:docMkLst>
      <pc:sldChg chg="addSp delSp modSp">
        <pc:chgData name="Ferenczy Dániel" userId="S::ferenczy.daniel@ek-cer.hu::2cae28a0-96b5-4fa3-afaf-7362c3a55c97" providerId="AD" clId="Web-{A7B49627-1B52-8C0C-2AFB-E06A39224F24}" dt="2024-07-01T20:00:43.998" v="22" actId="1076"/>
        <pc:sldMkLst>
          <pc:docMk/>
          <pc:sldMk cId="46818214" sldId="427"/>
        </pc:sldMkLst>
        <pc:picChg chg="add del mod ord">
          <ac:chgData name="Ferenczy Dániel" userId="S::ferenczy.daniel@ek-cer.hu::2cae28a0-96b5-4fa3-afaf-7362c3a55c97" providerId="AD" clId="Web-{A7B49627-1B52-8C0C-2AFB-E06A39224F24}" dt="2024-07-01T20:00:38.451" v="20"/>
          <ac:picMkLst>
            <pc:docMk/>
            <pc:sldMk cId="46818214" sldId="427"/>
            <ac:picMk id="3" creationId="{D8F09AF8-ADFD-E0B5-9520-CCBDA71B94A8}"/>
          </ac:picMkLst>
        </pc:picChg>
        <pc:picChg chg="add mod">
          <ac:chgData name="Ferenczy Dániel" userId="S::ferenczy.daniel@ek-cer.hu::2cae28a0-96b5-4fa3-afaf-7362c3a55c97" providerId="AD" clId="Web-{A7B49627-1B52-8C0C-2AFB-E06A39224F24}" dt="2024-07-01T20:00:43.998" v="22" actId="1076"/>
          <ac:picMkLst>
            <pc:docMk/>
            <pc:sldMk cId="46818214" sldId="427"/>
            <ac:picMk id="8" creationId="{37DF331F-3017-95F9-5555-9F9976DF4605}"/>
          </ac:picMkLst>
        </pc:picChg>
      </pc:sldChg>
    </pc:docChg>
  </pc:docChgLst>
  <pc:docChgLst>
    <pc:chgData name="Ferenczy Dániel" userId="S::ferenczy.daniel@ek-cer.hu::2cae28a0-96b5-4fa3-afaf-7362c3a55c97" providerId="AD" clId="Web-{DB2C47A3-C628-4E9F-BEBC-C9CB8A4C55E5}"/>
    <pc:docChg chg="modSld sldOrd">
      <pc:chgData name="Ferenczy Dániel" userId="S::ferenczy.daniel@ek-cer.hu::2cae28a0-96b5-4fa3-afaf-7362c3a55c97" providerId="AD" clId="Web-{DB2C47A3-C628-4E9F-BEBC-C9CB8A4C55E5}" dt="2024-07-02T10:41:48.823" v="28"/>
      <pc:docMkLst>
        <pc:docMk/>
      </pc:docMkLst>
      <pc:sldChg chg="modSp delAnim">
        <pc:chgData name="Ferenczy Dániel" userId="S::ferenczy.daniel@ek-cer.hu::2cae28a0-96b5-4fa3-afaf-7362c3a55c97" providerId="AD" clId="Web-{DB2C47A3-C628-4E9F-BEBC-C9CB8A4C55E5}" dt="2024-07-02T10:40:28.149" v="23"/>
        <pc:sldMkLst>
          <pc:docMk/>
          <pc:sldMk cId="46818214" sldId="427"/>
        </pc:sldMkLst>
        <pc:spChg chg="mod">
          <ac:chgData name="Ferenczy Dániel" userId="S::ferenczy.daniel@ek-cer.hu::2cae28a0-96b5-4fa3-afaf-7362c3a55c97" providerId="AD" clId="Web-{DB2C47A3-C628-4E9F-BEBC-C9CB8A4C55E5}" dt="2024-07-02T10:39:25.022" v="19" actId="20577"/>
          <ac:spMkLst>
            <pc:docMk/>
            <pc:sldMk cId="46818214" sldId="427"/>
            <ac:spMk id="4" creationId="{454292EB-DB61-FEDF-F3F9-9E5F5DC1EB75}"/>
          </ac:spMkLst>
        </pc:spChg>
      </pc:sldChg>
      <pc:sldChg chg="ord delAnim">
        <pc:chgData name="Ferenczy Dániel" userId="S::ferenczy.daniel@ek-cer.hu::2cae28a0-96b5-4fa3-afaf-7362c3a55c97" providerId="AD" clId="Web-{DB2C47A3-C628-4E9F-BEBC-C9CB8A4C55E5}" dt="2024-07-02T10:40:59.775" v="27"/>
        <pc:sldMkLst>
          <pc:docMk/>
          <pc:sldMk cId="2879574155" sldId="428"/>
        </pc:sldMkLst>
      </pc:sldChg>
      <pc:sldChg chg="delAnim">
        <pc:chgData name="Ferenczy Dániel" userId="S::ferenczy.daniel@ek-cer.hu::2cae28a0-96b5-4fa3-afaf-7362c3a55c97" providerId="AD" clId="Web-{DB2C47A3-C628-4E9F-BEBC-C9CB8A4C55E5}" dt="2024-07-02T10:41:48.823" v="28"/>
        <pc:sldMkLst>
          <pc:docMk/>
          <pc:sldMk cId="2927283611" sldId="429"/>
        </pc:sldMkLst>
      </pc:sldChg>
      <pc:sldChg chg="modSp">
        <pc:chgData name="Ferenczy Dániel" userId="S::ferenczy.daniel@ek-cer.hu::2cae28a0-96b5-4fa3-afaf-7362c3a55c97" providerId="AD" clId="Web-{DB2C47A3-C628-4E9F-BEBC-C9CB8A4C55E5}" dt="2024-07-02T10:38:03.660" v="17" actId="20577"/>
        <pc:sldMkLst>
          <pc:docMk/>
          <pc:sldMk cId="565925514" sldId="443"/>
        </pc:sldMkLst>
        <pc:spChg chg="mod">
          <ac:chgData name="Ferenczy Dániel" userId="S::ferenczy.daniel@ek-cer.hu::2cae28a0-96b5-4fa3-afaf-7362c3a55c97" providerId="AD" clId="Web-{DB2C47A3-C628-4E9F-BEBC-C9CB8A4C55E5}" dt="2024-07-02T10:38:03.660" v="17" actId="20577"/>
          <ac:spMkLst>
            <pc:docMk/>
            <pc:sldMk cId="565925514" sldId="443"/>
            <ac:spMk id="6" creationId="{AC0FE941-1CCA-24F6-568B-7CF41F9DB182}"/>
          </ac:spMkLst>
        </pc:spChg>
      </pc:sldChg>
    </pc:docChg>
  </pc:docChgLst>
  <pc:docChgLst>
    <pc:chgData name="Imre Katona" userId="d866cfb4-5f7e-4f3d-9f53-45901f972260" providerId="ADAL" clId="{F864A614-6BBA-4304-87DE-CC31FDF874FB}"/>
    <pc:docChg chg="custSel modSld">
      <pc:chgData name="Imre Katona" userId="d866cfb4-5f7e-4f3d-9f53-45901f972260" providerId="ADAL" clId="{F864A614-6BBA-4304-87DE-CC31FDF874FB}" dt="2024-07-02T09:18:52.935" v="54" actId="20577"/>
      <pc:docMkLst>
        <pc:docMk/>
      </pc:docMkLst>
      <pc:sldChg chg="modSp mod">
        <pc:chgData name="Imre Katona" userId="d866cfb4-5f7e-4f3d-9f53-45901f972260" providerId="ADAL" clId="{F864A614-6BBA-4304-87DE-CC31FDF874FB}" dt="2024-07-02T09:18:52.935" v="54" actId="20577"/>
        <pc:sldMkLst>
          <pc:docMk/>
          <pc:sldMk cId="505544358" sldId="441"/>
        </pc:sldMkLst>
        <pc:spChg chg="mod">
          <ac:chgData name="Imre Katona" userId="d866cfb4-5f7e-4f3d-9f53-45901f972260" providerId="ADAL" clId="{F864A614-6BBA-4304-87DE-CC31FDF874FB}" dt="2024-07-02T09:18:52.935" v="54" actId="20577"/>
          <ac:spMkLst>
            <pc:docMk/>
            <pc:sldMk cId="505544358" sldId="441"/>
            <ac:spMk id="3" creationId="{301F4F99-71F7-85E9-827E-57E274C8EAA6}"/>
          </ac:spMkLst>
        </pc:spChg>
      </pc:sldChg>
    </pc:docChg>
  </pc:docChgLst>
  <pc:docChgLst>
    <pc:chgData name="Ferenczy Dániel" userId="S::ferenczy.daniel@ek-cer.hu::2cae28a0-96b5-4fa3-afaf-7362c3a55c97" providerId="AD" clId="Web-{275D7112-3871-20D3-F465-155EBB17DFE8}"/>
    <pc:docChg chg="modSld">
      <pc:chgData name="Ferenczy Dániel" userId="S::ferenczy.daniel@ek-cer.hu::2cae28a0-96b5-4fa3-afaf-7362c3a55c97" providerId="AD" clId="Web-{275D7112-3871-20D3-F465-155EBB17DFE8}" dt="2024-07-01T19:58:05.994" v="128" actId="1076"/>
      <pc:docMkLst>
        <pc:docMk/>
      </pc:docMkLst>
      <pc:sldChg chg="addSp delSp modSp addAnim delAnim">
        <pc:chgData name="Ferenczy Dániel" userId="S::ferenczy.daniel@ek-cer.hu::2cae28a0-96b5-4fa3-afaf-7362c3a55c97" providerId="AD" clId="Web-{275D7112-3871-20D3-F465-155EBB17DFE8}" dt="2024-07-01T19:24:19.405" v="113" actId="20577"/>
        <pc:sldMkLst>
          <pc:docMk/>
          <pc:sldMk cId="46818214" sldId="427"/>
        </pc:sldMkLst>
        <pc:spChg chg="mod">
          <ac:chgData name="Ferenczy Dániel" userId="S::ferenczy.daniel@ek-cer.hu::2cae28a0-96b5-4fa3-afaf-7362c3a55c97" providerId="AD" clId="Web-{275D7112-3871-20D3-F465-155EBB17DFE8}" dt="2024-07-01T19:03:26.317" v="79" actId="20577"/>
          <ac:spMkLst>
            <pc:docMk/>
            <pc:sldMk cId="46818214" sldId="427"/>
            <ac:spMk id="2" creationId="{574301C0-E9DC-47A4-973D-6987E05225AF}"/>
          </ac:spMkLst>
        </pc:spChg>
        <pc:spChg chg="add del mod">
          <ac:chgData name="Ferenczy Dániel" userId="S::ferenczy.daniel@ek-cer.hu::2cae28a0-96b5-4fa3-afaf-7362c3a55c97" providerId="AD" clId="Web-{275D7112-3871-20D3-F465-155EBB17DFE8}" dt="2024-07-01T19:24:19.405" v="113" actId="20577"/>
          <ac:spMkLst>
            <pc:docMk/>
            <pc:sldMk cId="46818214" sldId="427"/>
            <ac:spMk id="4" creationId="{454292EB-DB61-FEDF-F3F9-9E5F5DC1EB75}"/>
          </ac:spMkLst>
        </pc:spChg>
        <pc:spChg chg="add mod">
          <ac:chgData name="Ferenczy Dániel" userId="S::ferenczy.daniel@ek-cer.hu::2cae28a0-96b5-4fa3-afaf-7362c3a55c97" providerId="AD" clId="Web-{275D7112-3871-20D3-F465-155EBB17DFE8}" dt="2024-07-01T19:02:57.966" v="76" actId="1076"/>
          <ac:spMkLst>
            <pc:docMk/>
            <pc:sldMk cId="46818214" sldId="427"/>
            <ac:spMk id="6" creationId="{65A0035A-87D7-6EDA-01FC-DFE0B1C7C97C}"/>
          </ac:spMkLst>
        </pc:spChg>
        <pc:picChg chg="add del mod">
          <ac:chgData name="Ferenczy Dániel" userId="S::ferenczy.daniel@ek-cer.hu::2cae28a0-96b5-4fa3-afaf-7362c3a55c97" providerId="AD" clId="Web-{275D7112-3871-20D3-F465-155EBB17DFE8}" dt="2024-07-01T19:14:16.910" v="107"/>
          <ac:picMkLst>
            <pc:docMk/>
            <pc:sldMk cId="46818214" sldId="427"/>
            <ac:picMk id="8" creationId="{61CAE7BB-027E-7869-8367-5AA9D2A88DCD}"/>
          </ac:picMkLst>
        </pc:picChg>
      </pc:sldChg>
      <pc:sldChg chg="modSp">
        <pc:chgData name="Ferenczy Dániel" userId="S::ferenczy.daniel@ek-cer.hu::2cae28a0-96b5-4fa3-afaf-7362c3a55c97" providerId="AD" clId="Web-{275D7112-3871-20D3-F465-155EBB17DFE8}" dt="2024-07-01T19:34:52.402" v="125" actId="20577"/>
        <pc:sldMkLst>
          <pc:docMk/>
          <pc:sldMk cId="2927283611" sldId="429"/>
        </pc:sldMkLst>
        <pc:spChg chg="mod">
          <ac:chgData name="Ferenczy Dániel" userId="S::ferenczy.daniel@ek-cer.hu::2cae28a0-96b5-4fa3-afaf-7362c3a55c97" providerId="AD" clId="Web-{275D7112-3871-20D3-F465-155EBB17DFE8}" dt="2024-07-01T19:34:52.402" v="125" actId="20577"/>
          <ac:spMkLst>
            <pc:docMk/>
            <pc:sldMk cId="2927283611" sldId="429"/>
            <ac:spMk id="7" creationId="{4EEB700E-426B-2E06-8D11-A547839D27E9}"/>
          </ac:spMkLst>
        </pc:spChg>
      </pc:sldChg>
      <pc:sldChg chg="addSp modSp">
        <pc:chgData name="Ferenczy Dániel" userId="S::ferenczy.daniel@ek-cer.hu::2cae28a0-96b5-4fa3-afaf-7362c3a55c97" providerId="AD" clId="Web-{275D7112-3871-20D3-F465-155EBB17DFE8}" dt="2024-07-01T19:58:05.994" v="128" actId="1076"/>
        <pc:sldMkLst>
          <pc:docMk/>
          <pc:sldMk cId="3232215651" sldId="440"/>
        </pc:sldMkLst>
        <pc:spChg chg="mod">
          <ac:chgData name="Ferenczy Dániel" userId="S::ferenczy.daniel@ek-cer.hu::2cae28a0-96b5-4fa3-afaf-7362c3a55c97" providerId="AD" clId="Web-{275D7112-3871-20D3-F465-155EBB17DFE8}" dt="2024-07-01T19:57:52.868" v="126" actId="20577"/>
          <ac:spMkLst>
            <pc:docMk/>
            <pc:sldMk cId="3232215651" sldId="440"/>
            <ac:spMk id="5" creationId="{1C521D98-6B56-868E-68C7-50BC8BD17D08}"/>
          </ac:spMkLst>
        </pc:spChg>
        <pc:picChg chg="add mod">
          <ac:chgData name="Ferenczy Dániel" userId="S::ferenczy.daniel@ek-cer.hu::2cae28a0-96b5-4fa3-afaf-7362c3a55c97" providerId="AD" clId="Web-{275D7112-3871-20D3-F465-155EBB17DFE8}" dt="2024-07-01T19:58:05.994" v="128" actId="1076"/>
          <ac:picMkLst>
            <pc:docMk/>
            <pc:sldMk cId="3232215651" sldId="440"/>
            <ac:picMk id="4" creationId="{6685A3D9-1BFD-15EB-79E6-3EF2E0A471B4}"/>
          </ac:picMkLst>
        </pc:picChg>
      </pc:sldChg>
    </pc:docChg>
  </pc:docChgLst>
  <pc:docChgLst>
    <pc:chgData name="Ferenczy Dániel" userId="S::ferenczy.daniel@ek-cer.hu::2cae28a0-96b5-4fa3-afaf-7362c3a55c97" providerId="AD" clId="Web-{36F00171-95C9-450A-1045-D55C459F0D8B}"/>
    <pc:docChg chg="modSld">
      <pc:chgData name="Ferenczy Dániel" userId="S::ferenczy.daniel@ek-cer.hu::2cae28a0-96b5-4fa3-afaf-7362c3a55c97" providerId="AD" clId="Web-{36F00171-95C9-450A-1045-D55C459F0D8B}" dt="2024-07-03T13:33:43.823" v="97" actId="1076"/>
      <pc:docMkLst>
        <pc:docMk/>
      </pc:docMkLst>
      <pc:sldChg chg="mod modShow">
        <pc:chgData name="Ferenczy Dániel" userId="S::ferenczy.daniel@ek-cer.hu::2cae28a0-96b5-4fa3-afaf-7362c3a55c97" providerId="AD" clId="Web-{36F00171-95C9-450A-1045-D55C459F0D8B}" dt="2024-07-03T08:49:56.217" v="0"/>
        <pc:sldMkLst>
          <pc:docMk/>
          <pc:sldMk cId="1100014579" sldId="404"/>
        </pc:sldMkLst>
      </pc:sldChg>
      <pc:sldChg chg="modSp">
        <pc:chgData name="Ferenczy Dániel" userId="S::ferenczy.daniel@ek-cer.hu::2cae28a0-96b5-4fa3-afaf-7362c3a55c97" providerId="AD" clId="Web-{36F00171-95C9-450A-1045-D55C459F0D8B}" dt="2024-07-03T13:11:53.682" v="16" actId="20577"/>
        <pc:sldMkLst>
          <pc:docMk/>
          <pc:sldMk cId="2927283611" sldId="429"/>
        </pc:sldMkLst>
        <pc:spChg chg="mod">
          <ac:chgData name="Ferenczy Dániel" userId="S::ferenczy.daniel@ek-cer.hu::2cae28a0-96b5-4fa3-afaf-7362c3a55c97" providerId="AD" clId="Web-{36F00171-95C9-450A-1045-D55C459F0D8B}" dt="2024-07-03T13:11:53.682" v="16" actId="20577"/>
          <ac:spMkLst>
            <pc:docMk/>
            <pc:sldMk cId="2927283611" sldId="429"/>
            <ac:spMk id="7" creationId="{4EEB700E-426B-2E06-8D11-A547839D27E9}"/>
          </ac:spMkLst>
        </pc:spChg>
        <pc:picChg chg="mod">
          <ac:chgData name="Ferenczy Dániel" userId="S::ferenczy.daniel@ek-cer.hu::2cae28a0-96b5-4fa3-afaf-7362c3a55c97" providerId="AD" clId="Web-{36F00171-95C9-450A-1045-D55C459F0D8B}" dt="2024-07-03T13:11:32.744" v="2" actId="14100"/>
          <ac:picMkLst>
            <pc:docMk/>
            <pc:sldMk cId="2927283611" sldId="429"/>
            <ac:picMk id="6" creationId="{7905F2A4-F7BD-28C7-1C38-999AB732833B}"/>
          </ac:picMkLst>
        </pc:picChg>
      </pc:sldChg>
      <pc:sldChg chg="modSp">
        <pc:chgData name="Ferenczy Dániel" userId="S::ferenczy.daniel@ek-cer.hu::2cae28a0-96b5-4fa3-afaf-7362c3a55c97" providerId="AD" clId="Web-{36F00171-95C9-450A-1045-D55C459F0D8B}" dt="2024-07-03T13:12:41.997" v="66" actId="20577"/>
        <pc:sldMkLst>
          <pc:docMk/>
          <pc:sldMk cId="1567618210" sldId="435"/>
        </pc:sldMkLst>
        <pc:spChg chg="mod">
          <ac:chgData name="Ferenczy Dániel" userId="S::ferenczy.daniel@ek-cer.hu::2cae28a0-96b5-4fa3-afaf-7362c3a55c97" providerId="AD" clId="Web-{36F00171-95C9-450A-1045-D55C459F0D8B}" dt="2024-07-03T13:12:41.997" v="66" actId="20577"/>
          <ac:spMkLst>
            <pc:docMk/>
            <pc:sldMk cId="1567618210" sldId="435"/>
            <ac:spMk id="3" creationId="{F8CF3188-FCF9-3D6D-E59D-F4BC44270303}"/>
          </ac:spMkLst>
        </pc:spChg>
      </pc:sldChg>
      <pc:sldChg chg="addSp delSp modSp">
        <pc:chgData name="Ferenczy Dániel" userId="S::ferenczy.daniel@ek-cer.hu::2cae28a0-96b5-4fa3-afaf-7362c3a55c97" providerId="AD" clId="Web-{36F00171-95C9-450A-1045-D55C459F0D8B}" dt="2024-07-03T13:33:43.823" v="97" actId="1076"/>
        <pc:sldMkLst>
          <pc:docMk/>
          <pc:sldMk cId="2332763371" sldId="442"/>
        </pc:sldMkLst>
        <pc:spChg chg="mod">
          <ac:chgData name="Ferenczy Dániel" userId="S::ferenczy.daniel@ek-cer.hu::2cae28a0-96b5-4fa3-afaf-7362c3a55c97" providerId="AD" clId="Web-{36F00171-95C9-450A-1045-D55C459F0D8B}" dt="2024-07-03T13:30:37.488" v="85" actId="20577"/>
          <ac:spMkLst>
            <pc:docMk/>
            <pc:sldMk cId="2332763371" sldId="442"/>
            <ac:spMk id="6" creationId="{CE79E494-8A39-2305-34E9-A14C63B619BC}"/>
          </ac:spMkLst>
        </pc:spChg>
        <pc:picChg chg="del">
          <ac:chgData name="Ferenczy Dániel" userId="S::ferenczy.daniel@ek-cer.hu::2cae28a0-96b5-4fa3-afaf-7362c3a55c97" providerId="AD" clId="Web-{36F00171-95C9-450A-1045-D55C459F0D8B}" dt="2024-07-03T13:30:42.472" v="86"/>
          <ac:picMkLst>
            <pc:docMk/>
            <pc:sldMk cId="2332763371" sldId="442"/>
            <ac:picMk id="5" creationId="{E92DC548-A832-A368-DE3C-D8E3F4956AA1}"/>
          </ac:picMkLst>
        </pc:picChg>
        <pc:picChg chg="add del mod">
          <ac:chgData name="Ferenczy Dániel" userId="S::ferenczy.daniel@ek-cer.hu::2cae28a0-96b5-4fa3-afaf-7362c3a55c97" providerId="AD" clId="Web-{36F00171-95C9-450A-1045-D55C459F0D8B}" dt="2024-07-03T13:32:57.946" v="93"/>
          <ac:picMkLst>
            <pc:docMk/>
            <pc:sldMk cId="2332763371" sldId="442"/>
            <ac:picMk id="7" creationId="{F8B9F4E5-45B1-E8AE-8EAF-621BE8145275}"/>
          </ac:picMkLst>
        </pc:picChg>
        <pc:picChg chg="add mod">
          <ac:chgData name="Ferenczy Dániel" userId="S::ferenczy.daniel@ek-cer.hu::2cae28a0-96b5-4fa3-afaf-7362c3a55c97" providerId="AD" clId="Web-{36F00171-95C9-450A-1045-D55C459F0D8B}" dt="2024-07-03T13:33:43.823" v="97" actId="1076"/>
          <ac:picMkLst>
            <pc:docMk/>
            <pc:sldMk cId="2332763371" sldId="442"/>
            <ac:picMk id="8" creationId="{D4C3FE3A-AEF5-9A3F-A4F3-0123AE21AFAB}"/>
          </ac:picMkLst>
        </pc:picChg>
      </pc:sldChg>
      <pc:sldChg chg="mod modShow">
        <pc:chgData name="Ferenczy Dániel" userId="S::ferenczy.daniel@ek-cer.hu::2cae28a0-96b5-4fa3-afaf-7362c3a55c97" providerId="AD" clId="Web-{36F00171-95C9-450A-1045-D55C459F0D8B}" dt="2024-07-03T08:50:04.530" v="1"/>
        <pc:sldMkLst>
          <pc:docMk/>
          <pc:sldMk cId="565925514" sldId="443"/>
        </pc:sldMkLst>
      </pc:sldChg>
    </pc:docChg>
  </pc:docChgLst>
  <pc:docChgLst>
    <pc:chgData name="Dénes Zoltán Oravecz" userId="4eb81bb4-6e16-4dc4-b89b-8af9ce91c373" providerId="ADAL" clId="{746A9BF8-9385-4970-9F84-E4F404F391E4}"/>
    <pc:docChg chg="custSel addSld delSld modSld sldOrd">
      <pc:chgData name="Dénes Zoltán Oravecz" userId="4eb81bb4-6e16-4dc4-b89b-8af9ce91c373" providerId="ADAL" clId="{746A9BF8-9385-4970-9F84-E4F404F391E4}" dt="2024-06-17T12:14:35.008" v="1184" actId="14100"/>
      <pc:docMkLst>
        <pc:docMk/>
      </pc:docMkLst>
      <pc:sldChg chg="modSp mod">
        <pc:chgData name="Dénes Zoltán Oravecz" userId="4eb81bb4-6e16-4dc4-b89b-8af9ce91c373" providerId="ADAL" clId="{746A9BF8-9385-4970-9F84-E4F404F391E4}" dt="2024-06-17T11:35:41.740" v="1016"/>
        <pc:sldMkLst>
          <pc:docMk/>
          <pc:sldMk cId="0" sldId="275"/>
        </pc:sldMkLst>
        <pc:spChg chg="mod">
          <ac:chgData name="Dénes Zoltán Oravecz" userId="4eb81bb4-6e16-4dc4-b89b-8af9ce91c373" providerId="ADAL" clId="{746A9BF8-9385-4970-9F84-E4F404F391E4}" dt="2024-06-17T11:35:41.740" v="1016"/>
          <ac:spMkLst>
            <pc:docMk/>
            <pc:sldMk cId="0" sldId="275"/>
            <ac:spMk id="19" creationId="{00000000-0000-0000-0000-000000000000}"/>
          </ac:spMkLst>
        </pc:spChg>
      </pc:sldChg>
      <pc:sldChg chg="modSp mod">
        <pc:chgData name="Dénes Zoltán Oravecz" userId="4eb81bb4-6e16-4dc4-b89b-8af9ce91c373" providerId="ADAL" clId="{746A9BF8-9385-4970-9F84-E4F404F391E4}" dt="2024-06-13T11:04:45.241" v="360" actId="113"/>
        <pc:sldMkLst>
          <pc:docMk/>
          <pc:sldMk cId="1100014579" sldId="404"/>
        </pc:sldMkLst>
        <pc:spChg chg="mod">
          <ac:chgData name="Dénes Zoltán Oravecz" userId="4eb81bb4-6e16-4dc4-b89b-8af9ce91c373" providerId="ADAL" clId="{746A9BF8-9385-4970-9F84-E4F404F391E4}" dt="2024-06-13T11:04:45.241" v="360" actId="113"/>
          <ac:spMkLst>
            <pc:docMk/>
            <pc:sldMk cId="1100014579" sldId="404"/>
            <ac:spMk id="3" creationId="{00000000-0000-0000-0000-000000000000}"/>
          </ac:spMkLst>
        </pc:spChg>
        <pc:spChg chg="mod">
          <ac:chgData name="Dénes Zoltán Oravecz" userId="4eb81bb4-6e16-4dc4-b89b-8af9ce91c373" providerId="ADAL" clId="{746A9BF8-9385-4970-9F84-E4F404F391E4}" dt="2024-06-13T08:47:10.774" v="9" actId="20577"/>
          <ac:spMkLst>
            <pc:docMk/>
            <pc:sldMk cId="1100014579" sldId="404"/>
            <ac:spMk id="30" creationId="{688ED957-A87B-4967-98A0-AEC8B38B9997}"/>
          </ac:spMkLst>
        </pc:spChg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2356383645" sldId="406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837453705" sldId="407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2942063336" sldId="417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4092085089" sldId="418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1612688927" sldId="419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1171859359" sldId="424"/>
        </pc:sldMkLst>
      </pc:sldChg>
      <pc:sldChg chg="addSp delSp modSp mod">
        <pc:chgData name="Dénes Zoltán Oravecz" userId="4eb81bb4-6e16-4dc4-b89b-8af9ce91c373" providerId="ADAL" clId="{746A9BF8-9385-4970-9F84-E4F404F391E4}" dt="2024-06-13T12:59:05.513" v="941" actId="20578"/>
        <pc:sldMkLst>
          <pc:docMk/>
          <pc:sldMk cId="1534880441" sldId="425"/>
        </pc:sldMkLst>
        <pc:spChg chg="mod">
          <ac:chgData name="Dénes Zoltán Oravecz" userId="4eb81bb4-6e16-4dc4-b89b-8af9ce91c373" providerId="ADAL" clId="{746A9BF8-9385-4970-9F84-E4F404F391E4}" dt="2024-06-13T11:35:13.532" v="421" actId="1076"/>
          <ac:spMkLst>
            <pc:docMk/>
            <pc:sldMk cId="1534880441" sldId="425"/>
            <ac:spMk id="2" creationId="{AD840B00-6C0D-CCA8-0FAD-A4B32A2D5D0C}"/>
          </ac:spMkLst>
        </pc:spChg>
        <pc:spChg chg="add mod">
          <ac:chgData name="Dénes Zoltán Oravecz" userId="4eb81bb4-6e16-4dc4-b89b-8af9ce91c373" providerId="ADAL" clId="{746A9BF8-9385-4970-9F84-E4F404F391E4}" dt="2024-06-13T08:53:57.006" v="58"/>
          <ac:spMkLst>
            <pc:docMk/>
            <pc:sldMk cId="1534880441" sldId="425"/>
            <ac:spMk id="3" creationId="{A10253CE-886D-0183-2510-28142C55461F}"/>
          </ac:spMkLst>
        </pc:spChg>
        <pc:spChg chg="del">
          <ac:chgData name="Dénes Zoltán Oravecz" userId="4eb81bb4-6e16-4dc4-b89b-8af9ce91c373" providerId="ADAL" clId="{746A9BF8-9385-4970-9F84-E4F404F391E4}" dt="2024-06-13T08:53:56.456" v="57" actId="478"/>
          <ac:spMkLst>
            <pc:docMk/>
            <pc:sldMk cId="1534880441" sldId="425"/>
            <ac:spMk id="4" creationId="{91EBA6C4-64D2-90B8-4F07-AE72A6978019}"/>
          </ac:spMkLst>
        </pc:spChg>
        <pc:spChg chg="del mod ord">
          <ac:chgData name="Dénes Zoltán Oravecz" userId="4eb81bb4-6e16-4dc4-b89b-8af9ce91c373" providerId="ADAL" clId="{746A9BF8-9385-4970-9F84-E4F404F391E4}" dt="2024-06-13T11:37:55.491" v="495"/>
          <ac:spMkLst>
            <pc:docMk/>
            <pc:sldMk cId="1534880441" sldId="425"/>
            <ac:spMk id="7" creationId="{FAFB7593-CD67-D65C-8E19-373C93FC34D6}"/>
          </ac:spMkLst>
        </pc:spChg>
        <pc:spChg chg="del mod">
          <ac:chgData name="Dénes Zoltán Oravecz" userId="4eb81bb4-6e16-4dc4-b89b-8af9ce91c373" providerId="ADAL" clId="{746A9BF8-9385-4970-9F84-E4F404F391E4}" dt="2024-06-13T11:35:28.972" v="427" actId="478"/>
          <ac:spMkLst>
            <pc:docMk/>
            <pc:sldMk cId="1534880441" sldId="425"/>
            <ac:spMk id="8" creationId="{5C247B8C-7852-A89E-9AC7-3BFC76687161}"/>
          </ac:spMkLst>
        </pc:spChg>
        <pc:spChg chg="add mod">
          <ac:chgData name="Dénes Zoltán Oravecz" userId="4eb81bb4-6e16-4dc4-b89b-8af9ce91c373" providerId="ADAL" clId="{746A9BF8-9385-4970-9F84-E4F404F391E4}" dt="2024-06-13T11:39:21.362" v="543" actId="20577"/>
          <ac:spMkLst>
            <pc:docMk/>
            <pc:sldMk cId="1534880441" sldId="425"/>
            <ac:spMk id="11" creationId="{19E38B2D-0BCC-AC4B-602B-DE2D80E401B2}"/>
          </ac:spMkLst>
        </pc:spChg>
        <pc:spChg chg="add mod">
          <ac:chgData name="Dénes Zoltán Oravecz" userId="4eb81bb4-6e16-4dc4-b89b-8af9ce91c373" providerId="ADAL" clId="{746A9BF8-9385-4970-9F84-E4F404F391E4}" dt="2024-06-13T12:44:14.777" v="909" actId="115"/>
          <ac:spMkLst>
            <pc:docMk/>
            <pc:sldMk cId="1534880441" sldId="425"/>
            <ac:spMk id="18" creationId="{95E3EE70-1918-D6B2-F87D-AF4513A28974}"/>
          </ac:spMkLst>
        </pc:spChg>
        <pc:spChg chg="del mod">
          <ac:chgData name="Dénes Zoltán Oravecz" userId="4eb81bb4-6e16-4dc4-b89b-8af9ce91c373" providerId="ADAL" clId="{746A9BF8-9385-4970-9F84-E4F404F391E4}" dt="2024-06-13T11:35:39.801" v="430" actId="478"/>
          <ac:spMkLst>
            <pc:docMk/>
            <pc:sldMk cId="1534880441" sldId="425"/>
            <ac:spMk id="19" creationId="{916052B8-1233-2E62-3CF0-4A9BBBF98EA4}"/>
          </ac:spMkLst>
        </pc:spChg>
        <pc:spChg chg="add mod">
          <ac:chgData name="Dénes Zoltán Oravecz" userId="4eb81bb4-6e16-4dc4-b89b-8af9ce91c373" providerId="ADAL" clId="{746A9BF8-9385-4970-9F84-E4F404F391E4}" dt="2024-06-13T11:38:24.801" v="518" actId="121"/>
          <ac:spMkLst>
            <pc:docMk/>
            <pc:sldMk cId="1534880441" sldId="425"/>
            <ac:spMk id="23" creationId="{9923BA02-B944-68E2-8450-9BFAD2902CA4}"/>
          </ac:spMkLst>
        </pc:spChg>
        <pc:spChg chg="add mod">
          <ac:chgData name="Dénes Zoltán Oravecz" userId="4eb81bb4-6e16-4dc4-b89b-8af9ce91c373" providerId="ADAL" clId="{746A9BF8-9385-4970-9F84-E4F404F391E4}" dt="2024-06-13T12:59:05.513" v="941" actId="20578"/>
          <ac:spMkLst>
            <pc:docMk/>
            <pc:sldMk cId="1534880441" sldId="425"/>
            <ac:spMk id="30" creationId="{8849297D-BC32-6BBD-5380-2D86706C326A}"/>
          </ac:spMkLst>
        </pc:spChg>
        <pc:picChg chg="mod">
          <ac:chgData name="Dénes Zoltán Oravecz" userId="4eb81bb4-6e16-4dc4-b89b-8af9ce91c373" providerId="ADAL" clId="{746A9BF8-9385-4970-9F84-E4F404F391E4}" dt="2024-06-13T11:37:49.956" v="492" actId="1076"/>
          <ac:picMkLst>
            <pc:docMk/>
            <pc:sldMk cId="1534880441" sldId="425"/>
            <ac:picMk id="5" creationId="{1E344CCD-572D-F5DB-79C2-0DA270C0DE1F}"/>
          </ac:picMkLst>
        </pc:picChg>
        <pc:picChg chg="mod">
          <ac:chgData name="Dénes Zoltán Oravecz" userId="4eb81bb4-6e16-4dc4-b89b-8af9ce91c373" providerId="ADAL" clId="{746A9BF8-9385-4970-9F84-E4F404F391E4}" dt="2024-06-13T11:35:45.769" v="431" actId="1076"/>
          <ac:picMkLst>
            <pc:docMk/>
            <pc:sldMk cId="1534880441" sldId="425"/>
            <ac:picMk id="6" creationId="{9622A0A9-4F5C-E353-5472-DBB3A7769635}"/>
          </ac:picMkLst>
        </pc:picChg>
        <pc:picChg chg="add mod">
          <ac:chgData name="Dénes Zoltán Oravecz" userId="4eb81bb4-6e16-4dc4-b89b-8af9ce91c373" providerId="ADAL" clId="{746A9BF8-9385-4970-9F84-E4F404F391E4}" dt="2024-06-13T11:38:53.365" v="525" actId="14100"/>
          <ac:picMkLst>
            <pc:docMk/>
            <pc:sldMk cId="1534880441" sldId="425"/>
            <ac:picMk id="10" creationId="{A14B33FE-7BF5-755B-AFF8-4DD8F2E58C84}"/>
          </ac:picMkLst>
        </pc:picChg>
        <pc:picChg chg="mod">
          <ac:chgData name="Dénes Zoltán Oravecz" userId="4eb81bb4-6e16-4dc4-b89b-8af9ce91c373" providerId="ADAL" clId="{746A9BF8-9385-4970-9F84-E4F404F391E4}" dt="2024-06-13T12:57:01.116" v="910" actId="1076"/>
          <ac:picMkLst>
            <pc:docMk/>
            <pc:sldMk cId="1534880441" sldId="425"/>
            <ac:picMk id="16" creationId="{9C0F5261-9888-DD05-DC60-777A2B64573A}"/>
          </ac:picMkLst>
        </pc:picChg>
        <pc:picChg chg="del mod">
          <ac:chgData name="Dénes Zoltán Oravecz" userId="4eb81bb4-6e16-4dc4-b89b-8af9ce91c373" providerId="ADAL" clId="{746A9BF8-9385-4970-9F84-E4F404F391E4}" dt="2024-06-13T11:35:20.386" v="423" actId="478"/>
          <ac:picMkLst>
            <pc:docMk/>
            <pc:sldMk cId="1534880441" sldId="425"/>
            <ac:picMk id="17" creationId="{F8887A01-8ECC-D38F-97B3-31CB311F24BD}"/>
          </ac:picMkLst>
        </pc:picChg>
        <pc:cxnChg chg="del mod">
          <ac:chgData name="Dénes Zoltán Oravecz" userId="4eb81bb4-6e16-4dc4-b89b-8af9ce91c373" providerId="ADAL" clId="{746A9BF8-9385-4970-9F84-E4F404F391E4}" dt="2024-06-13T11:35:25.663" v="425" actId="478"/>
          <ac:cxnSpMkLst>
            <pc:docMk/>
            <pc:sldMk cId="1534880441" sldId="425"/>
            <ac:cxnSpMk id="9" creationId="{56D02A2A-EEF6-DA28-9EAF-99EA713A16EE}"/>
          </ac:cxnSpMkLst>
        </pc:cxnChg>
        <pc:cxnChg chg="del mod">
          <ac:chgData name="Dénes Zoltán Oravecz" userId="4eb81bb4-6e16-4dc4-b89b-8af9ce91c373" providerId="ADAL" clId="{746A9BF8-9385-4970-9F84-E4F404F391E4}" dt="2024-06-13T11:35:26.647" v="426" actId="478"/>
          <ac:cxnSpMkLst>
            <pc:docMk/>
            <pc:sldMk cId="1534880441" sldId="425"/>
            <ac:cxnSpMk id="12" creationId="{96D7A258-5DE1-F84A-F03B-43E4F8BECEF8}"/>
          </ac:cxnSpMkLst>
        </pc:cxnChg>
        <pc:cxnChg chg="add mod">
          <ac:chgData name="Dénes Zoltán Oravecz" userId="4eb81bb4-6e16-4dc4-b89b-8af9ce91c373" providerId="ADAL" clId="{746A9BF8-9385-4970-9F84-E4F404F391E4}" dt="2024-06-13T11:36:36.162" v="463" actId="14100"/>
          <ac:cxnSpMkLst>
            <pc:docMk/>
            <pc:sldMk cId="1534880441" sldId="425"/>
            <ac:cxnSpMk id="14" creationId="{288A32E1-8F9C-F354-2944-1014AAF1489B}"/>
          </ac:cxnSpMkLst>
        </pc:cxnChg>
        <pc:cxnChg chg="add mod">
          <ac:chgData name="Dénes Zoltán Oravecz" userId="4eb81bb4-6e16-4dc4-b89b-8af9ce91c373" providerId="ADAL" clId="{746A9BF8-9385-4970-9F84-E4F404F391E4}" dt="2024-06-13T11:39:08.069" v="529" actId="14100"/>
          <ac:cxnSpMkLst>
            <pc:docMk/>
            <pc:sldMk cId="1534880441" sldId="425"/>
            <ac:cxnSpMk id="21" creationId="{66302C11-6A49-56B1-98CC-B686059AA0D4}"/>
          </ac:cxnSpMkLst>
        </pc:cxnChg>
        <pc:cxnChg chg="add mod">
          <ac:chgData name="Dénes Zoltán Oravecz" userId="4eb81bb4-6e16-4dc4-b89b-8af9ce91c373" providerId="ADAL" clId="{746A9BF8-9385-4970-9F84-E4F404F391E4}" dt="2024-06-13T11:38:36.866" v="521" actId="14100"/>
          <ac:cxnSpMkLst>
            <pc:docMk/>
            <pc:sldMk cId="1534880441" sldId="425"/>
            <ac:cxnSpMk id="24" creationId="{087DA4A8-FFDB-BE85-5C27-FBF8DC0377CD}"/>
          </ac:cxnSpMkLst>
        </pc:cxnChg>
        <pc:cxnChg chg="add mod">
          <ac:chgData name="Dénes Zoltán Oravecz" userId="4eb81bb4-6e16-4dc4-b89b-8af9ce91c373" providerId="ADAL" clId="{746A9BF8-9385-4970-9F84-E4F404F391E4}" dt="2024-06-13T11:38:44.301" v="524" actId="14100"/>
          <ac:cxnSpMkLst>
            <pc:docMk/>
            <pc:sldMk cId="1534880441" sldId="425"/>
            <ac:cxnSpMk id="26" creationId="{FF44EDC2-F0A0-BC52-1320-E1F61182D577}"/>
          </ac:cxnSpMkLst>
        </pc:cxnChg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1147339751" sldId="426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2612263506" sldId="427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1145376498" sldId="428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273898306" sldId="429"/>
        </pc:sldMkLst>
      </pc:sldChg>
      <pc:sldChg chg="del">
        <pc:chgData name="Dénes Zoltán Oravecz" userId="4eb81bb4-6e16-4dc4-b89b-8af9ce91c373" providerId="ADAL" clId="{746A9BF8-9385-4970-9F84-E4F404F391E4}" dt="2024-06-13T08:45:32.747" v="0" actId="47"/>
        <pc:sldMkLst>
          <pc:docMk/>
          <pc:sldMk cId="3615427548" sldId="430"/>
        </pc:sldMkLst>
      </pc:sldChg>
      <pc:sldChg chg="addSp delSp modSp mod">
        <pc:chgData name="Dénes Zoltán Oravecz" userId="4eb81bb4-6e16-4dc4-b89b-8af9ce91c373" providerId="ADAL" clId="{746A9BF8-9385-4970-9F84-E4F404F391E4}" dt="2024-06-17T12:14:35.008" v="1184" actId="14100"/>
        <pc:sldMkLst>
          <pc:docMk/>
          <pc:sldMk cId="3859234115" sldId="431"/>
        </pc:sldMkLst>
        <pc:spChg chg="mod">
          <ac:chgData name="Dénes Zoltán Oravecz" userId="4eb81bb4-6e16-4dc4-b89b-8af9ce91c373" providerId="ADAL" clId="{746A9BF8-9385-4970-9F84-E4F404F391E4}" dt="2024-06-13T11:39:43.460" v="568" actId="1076"/>
          <ac:spMkLst>
            <pc:docMk/>
            <pc:sldMk cId="3859234115" sldId="431"/>
            <ac:spMk id="2" creationId="{AD840B00-6C0D-CCA8-0FAD-A4B32A2D5D0C}"/>
          </ac:spMkLst>
        </pc:spChg>
        <pc:spChg chg="add mod">
          <ac:chgData name="Dénes Zoltán Oravecz" userId="4eb81bb4-6e16-4dc4-b89b-8af9ce91c373" providerId="ADAL" clId="{746A9BF8-9385-4970-9F84-E4F404F391E4}" dt="2024-06-13T08:54:04.510" v="60"/>
          <ac:spMkLst>
            <pc:docMk/>
            <pc:sldMk cId="3859234115" sldId="431"/>
            <ac:spMk id="3" creationId="{5A51A7B1-6B44-46E1-42A4-22211526CB81}"/>
          </ac:spMkLst>
        </pc:spChg>
        <pc:spChg chg="del">
          <ac:chgData name="Dénes Zoltán Oravecz" userId="4eb81bb4-6e16-4dc4-b89b-8af9ce91c373" providerId="ADAL" clId="{746A9BF8-9385-4970-9F84-E4F404F391E4}" dt="2024-06-13T08:54:04.134" v="59" actId="478"/>
          <ac:spMkLst>
            <pc:docMk/>
            <pc:sldMk cId="3859234115" sldId="431"/>
            <ac:spMk id="4" creationId="{91EBA6C4-64D2-90B8-4F07-AE72A6978019}"/>
          </ac:spMkLst>
        </pc:spChg>
        <pc:spChg chg="mod">
          <ac:chgData name="Dénes Zoltán Oravecz" userId="4eb81bb4-6e16-4dc4-b89b-8af9ce91c373" providerId="ADAL" clId="{746A9BF8-9385-4970-9F84-E4F404F391E4}" dt="2024-06-13T13:12:32.796" v="962" actId="1076"/>
          <ac:spMkLst>
            <pc:docMk/>
            <pc:sldMk cId="3859234115" sldId="431"/>
            <ac:spMk id="25" creationId="{1E0A778E-6EF8-460A-62B8-694CE16EDAEF}"/>
          </ac:spMkLst>
        </pc:spChg>
        <pc:picChg chg="mod">
          <ac:chgData name="Dénes Zoltán Oravecz" userId="4eb81bb4-6e16-4dc4-b89b-8af9ce91c373" providerId="ADAL" clId="{746A9BF8-9385-4970-9F84-E4F404F391E4}" dt="2024-06-13T09:00:12.646" v="94" actId="1076"/>
          <ac:picMkLst>
            <pc:docMk/>
            <pc:sldMk cId="3859234115" sldId="431"/>
            <ac:picMk id="24" creationId="{F07F53B6-BFCB-1EE1-AC48-87372561055E}"/>
          </ac:picMkLst>
        </pc:picChg>
        <pc:cxnChg chg="mod">
          <ac:chgData name="Dénes Zoltán Oravecz" userId="4eb81bb4-6e16-4dc4-b89b-8af9ce91c373" providerId="ADAL" clId="{746A9BF8-9385-4970-9F84-E4F404F391E4}" dt="2024-06-17T12:14:35.008" v="1184" actId="14100"/>
          <ac:cxnSpMkLst>
            <pc:docMk/>
            <pc:sldMk cId="3859234115" sldId="431"/>
            <ac:cxnSpMk id="27" creationId="{D589E873-89DA-0B1C-C333-8E11E4B5DA1A}"/>
          </ac:cxnSpMkLst>
        </pc:cxnChg>
        <pc:cxnChg chg="mod">
          <ac:chgData name="Dénes Zoltán Oravecz" userId="4eb81bb4-6e16-4dc4-b89b-8af9ce91c373" providerId="ADAL" clId="{746A9BF8-9385-4970-9F84-E4F404F391E4}" dt="2024-06-13T13:12:21.393" v="961" actId="14100"/>
          <ac:cxnSpMkLst>
            <pc:docMk/>
            <pc:sldMk cId="3859234115" sldId="431"/>
            <ac:cxnSpMk id="29" creationId="{25F44CD3-B71D-68ED-FCB2-2D4CC776CBCE}"/>
          </ac:cxnSpMkLst>
        </pc:cxnChg>
      </pc:sldChg>
      <pc:sldChg chg="addSp delSp modSp add mod">
        <pc:chgData name="Dénes Zoltán Oravecz" userId="4eb81bb4-6e16-4dc4-b89b-8af9ce91c373" providerId="ADAL" clId="{746A9BF8-9385-4970-9F84-E4F404F391E4}" dt="2024-06-17T11:47:37.113" v="1140" actId="1076"/>
        <pc:sldMkLst>
          <pc:docMk/>
          <pc:sldMk cId="149997430" sldId="432"/>
        </pc:sldMkLst>
        <pc:spChg chg="mod">
          <ac:chgData name="Dénes Zoltán Oravecz" userId="4eb81bb4-6e16-4dc4-b89b-8af9ce91c373" providerId="ADAL" clId="{746A9BF8-9385-4970-9F84-E4F404F391E4}" dt="2024-06-17T11:47:37.113" v="1140" actId="1076"/>
          <ac:spMkLst>
            <pc:docMk/>
            <pc:sldMk cId="149997430" sldId="432"/>
            <ac:spMk id="2" creationId="{AD840B00-6C0D-CCA8-0FAD-A4B32A2D5D0C}"/>
          </ac:spMkLst>
        </pc:spChg>
        <pc:spChg chg="add mod">
          <ac:chgData name="Dénes Zoltán Oravecz" userId="4eb81bb4-6e16-4dc4-b89b-8af9ce91c373" providerId="ADAL" clId="{746A9BF8-9385-4970-9F84-E4F404F391E4}" dt="2024-06-13T11:41:48.161" v="633" actId="1076"/>
          <ac:spMkLst>
            <pc:docMk/>
            <pc:sldMk cId="149997430" sldId="432"/>
            <ac:spMk id="6" creationId="{E61E3EB4-2B5F-B878-A9C1-AD542F139BEA}"/>
          </ac:spMkLst>
        </pc:spChg>
        <pc:spChg chg="del">
          <ac:chgData name="Dénes Zoltán Oravecz" userId="4eb81bb4-6e16-4dc4-b89b-8af9ce91c373" providerId="ADAL" clId="{746A9BF8-9385-4970-9F84-E4F404F391E4}" dt="2024-06-13T08:59:59.831" v="88" actId="478"/>
          <ac:spMkLst>
            <pc:docMk/>
            <pc:sldMk cId="149997430" sldId="432"/>
            <ac:spMk id="25" creationId="{1E0A778E-6EF8-460A-62B8-694CE16EDAEF}"/>
          </ac:spMkLst>
        </pc:spChg>
        <pc:spChg chg="del">
          <ac:chgData name="Dénes Zoltán Oravecz" userId="4eb81bb4-6e16-4dc4-b89b-8af9ce91c373" providerId="ADAL" clId="{746A9BF8-9385-4970-9F84-E4F404F391E4}" dt="2024-06-13T09:00:23.143" v="95" actId="478"/>
          <ac:spMkLst>
            <pc:docMk/>
            <pc:sldMk cId="149997430" sldId="432"/>
            <ac:spMk id="28" creationId="{C1C493E4-B2F9-1B0C-308E-4FD10EDD181E}"/>
          </ac:spMkLst>
        </pc:spChg>
        <pc:spChg chg="del">
          <ac:chgData name="Dénes Zoltán Oravecz" userId="4eb81bb4-6e16-4dc4-b89b-8af9ce91c373" providerId="ADAL" clId="{746A9BF8-9385-4970-9F84-E4F404F391E4}" dt="2024-06-13T09:00:02.806" v="90" actId="478"/>
          <ac:spMkLst>
            <pc:docMk/>
            <pc:sldMk cId="149997430" sldId="432"/>
            <ac:spMk id="32" creationId="{C6F3DA7B-C6E6-95C8-C02F-08B9668AF9C1}"/>
          </ac:spMkLst>
        </pc:spChg>
        <pc:picChg chg="add mod">
          <ac:chgData name="Dénes Zoltán Oravecz" userId="4eb81bb4-6e16-4dc4-b89b-8af9ce91c373" providerId="ADAL" clId="{746A9BF8-9385-4970-9F84-E4F404F391E4}" dt="2024-06-17T11:36:09.913" v="1017" actId="1076"/>
          <ac:picMkLst>
            <pc:docMk/>
            <pc:sldMk cId="149997430" sldId="432"/>
            <ac:picMk id="5" creationId="{9A5FEC98-479A-D4FE-BA17-1538AD637208}"/>
          </ac:picMkLst>
        </pc:picChg>
        <pc:picChg chg="del">
          <ac:chgData name="Dénes Zoltán Oravecz" userId="4eb81bb4-6e16-4dc4-b89b-8af9ce91c373" providerId="ADAL" clId="{746A9BF8-9385-4970-9F84-E4F404F391E4}" dt="2024-06-13T08:59:58.309" v="87" actId="478"/>
          <ac:picMkLst>
            <pc:docMk/>
            <pc:sldMk cId="149997430" sldId="432"/>
            <ac:picMk id="24" creationId="{F07F53B6-BFCB-1EE1-AC48-87372561055E}"/>
          </ac:picMkLst>
        </pc:picChg>
        <pc:cxnChg chg="add mod">
          <ac:chgData name="Dénes Zoltán Oravecz" userId="4eb81bb4-6e16-4dc4-b89b-8af9ce91c373" providerId="ADAL" clId="{746A9BF8-9385-4970-9F84-E4F404F391E4}" dt="2024-06-13T09:02:54.239" v="167" actId="1582"/>
          <ac:cxnSpMkLst>
            <pc:docMk/>
            <pc:sldMk cId="149997430" sldId="432"/>
            <ac:cxnSpMk id="8" creationId="{2501BE9B-A8A1-6191-1CAB-95071AE04F09}"/>
          </ac:cxnSpMkLst>
        </pc:cxnChg>
        <pc:cxnChg chg="add mod">
          <ac:chgData name="Dénes Zoltán Oravecz" userId="4eb81bb4-6e16-4dc4-b89b-8af9ce91c373" providerId="ADAL" clId="{746A9BF8-9385-4970-9F84-E4F404F391E4}" dt="2024-06-13T09:04:30.504" v="175" actId="1076"/>
          <ac:cxnSpMkLst>
            <pc:docMk/>
            <pc:sldMk cId="149997430" sldId="432"/>
            <ac:cxnSpMk id="10" creationId="{CA08B2B0-1290-CC6A-EC6C-907FC8C35B65}"/>
          </ac:cxnSpMkLst>
        </pc:cxnChg>
        <pc:cxnChg chg="del mod">
          <ac:chgData name="Dénes Zoltán Oravecz" userId="4eb81bb4-6e16-4dc4-b89b-8af9ce91c373" providerId="ADAL" clId="{746A9BF8-9385-4970-9F84-E4F404F391E4}" dt="2024-06-13T08:59:57.654" v="86" actId="478"/>
          <ac:cxnSpMkLst>
            <pc:docMk/>
            <pc:sldMk cId="149997430" sldId="432"/>
            <ac:cxnSpMk id="27" creationId="{D589E873-89DA-0B1C-C333-8E11E4B5DA1A}"/>
          </ac:cxnSpMkLst>
        </pc:cxnChg>
        <pc:cxnChg chg="del mod">
          <ac:chgData name="Dénes Zoltán Oravecz" userId="4eb81bb4-6e16-4dc4-b89b-8af9ce91c373" providerId="ADAL" clId="{746A9BF8-9385-4970-9F84-E4F404F391E4}" dt="2024-06-13T09:00:00.903" v="89" actId="478"/>
          <ac:cxnSpMkLst>
            <pc:docMk/>
            <pc:sldMk cId="149997430" sldId="432"/>
            <ac:cxnSpMk id="29" creationId="{25F44CD3-B71D-68ED-FCB2-2D4CC776CBCE}"/>
          </ac:cxnSpMkLst>
        </pc:cxnChg>
        <pc:cxnChg chg="del mod">
          <ac:chgData name="Dénes Zoltán Oravecz" userId="4eb81bb4-6e16-4dc4-b89b-8af9ce91c373" providerId="ADAL" clId="{746A9BF8-9385-4970-9F84-E4F404F391E4}" dt="2024-06-13T08:59:57.654" v="86" actId="478"/>
          <ac:cxnSpMkLst>
            <pc:docMk/>
            <pc:sldMk cId="149997430" sldId="432"/>
            <ac:cxnSpMk id="33" creationId="{0DDF33E9-1068-BD23-B7E9-88BBC00D6DA8}"/>
          </ac:cxnSpMkLst>
        </pc:cxnChg>
      </pc:sldChg>
      <pc:sldChg chg="addSp delSp modSp add del mod">
        <pc:chgData name="Dénes Zoltán Oravecz" userId="4eb81bb4-6e16-4dc4-b89b-8af9ce91c373" providerId="ADAL" clId="{746A9BF8-9385-4970-9F84-E4F404F391E4}" dt="2024-06-13T08:59:43.242" v="83" actId="47"/>
        <pc:sldMkLst>
          <pc:docMk/>
          <pc:sldMk cId="685817990" sldId="432"/>
        </pc:sldMkLst>
        <pc:spChg chg="mod">
          <ac:chgData name="Dénes Zoltán Oravecz" userId="4eb81bb4-6e16-4dc4-b89b-8af9ce91c373" providerId="ADAL" clId="{746A9BF8-9385-4970-9F84-E4F404F391E4}" dt="2024-06-13T08:54:35.464" v="70" actId="6549"/>
          <ac:spMkLst>
            <pc:docMk/>
            <pc:sldMk cId="685817990" sldId="432"/>
            <ac:spMk id="2" creationId="{AD840B00-6C0D-CCA8-0FAD-A4B32A2D5D0C}"/>
          </ac:spMkLst>
        </pc:spChg>
        <pc:spChg chg="add mod">
          <ac:chgData name="Dénes Zoltán Oravecz" userId="4eb81bb4-6e16-4dc4-b89b-8af9ce91c373" providerId="ADAL" clId="{746A9BF8-9385-4970-9F84-E4F404F391E4}" dt="2024-06-13T08:56:48.367" v="74" actId="1076"/>
          <ac:spMkLst>
            <pc:docMk/>
            <pc:sldMk cId="685817990" sldId="432"/>
            <ac:spMk id="7" creationId="{6ACCA2B3-7793-ABA9-5FC6-88A798D60280}"/>
          </ac:spMkLst>
        </pc:spChg>
        <pc:spChg chg="add mod">
          <ac:chgData name="Dénes Zoltán Oravecz" userId="4eb81bb4-6e16-4dc4-b89b-8af9ce91c373" providerId="ADAL" clId="{746A9BF8-9385-4970-9F84-E4F404F391E4}" dt="2024-06-13T08:56:48.367" v="74" actId="1076"/>
          <ac:spMkLst>
            <pc:docMk/>
            <pc:sldMk cId="685817990" sldId="432"/>
            <ac:spMk id="11" creationId="{FE1DFB2E-96C5-4361-359D-635207DDE253}"/>
          </ac:spMkLst>
        </pc:spChg>
        <pc:spChg chg="add mod">
          <ac:chgData name="Dénes Zoltán Oravecz" userId="4eb81bb4-6e16-4dc4-b89b-8af9ce91c373" providerId="ADAL" clId="{746A9BF8-9385-4970-9F84-E4F404F391E4}" dt="2024-06-13T08:57:18.322" v="82" actId="14100"/>
          <ac:spMkLst>
            <pc:docMk/>
            <pc:sldMk cId="685817990" sldId="432"/>
            <ac:spMk id="14" creationId="{6D139D5F-8066-68DB-0E7E-1F74F6388AB2}"/>
          </ac:spMkLst>
        </pc:spChg>
        <pc:spChg chg="del">
          <ac:chgData name="Dénes Zoltán Oravecz" userId="4eb81bb4-6e16-4dc4-b89b-8af9ce91c373" providerId="ADAL" clId="{746A9BF8-9385-4970-9F84-E4F404F391E4}" dt="2024-06-13T08:54:22.343" v="69" actId="478"/>
          <ac:spMkLst>
            <pc:docMk/>
            <pc:sldMk cId="685817990" sldId="432"/>
            <ac:spMk id="25" creationId="{1E0A778E-6EF8-460A-62B8-694CE16EDAEF}"/>
          </ac:spMkLst>
        </pc:spChg>
        <pc:spChg chg="del">
          <ac:chgData name="Dénes Zoltán Oravecz" userId="4eb81bb4-6e16-4dc4-b89b-8af9ce91c373" providerId="ADAL" clId="{746A9BF8-9385-4970-9F84-E4F404F391E4}" dt="2024-06-13T08:54:19.398" v="67" actId="478"/>
          <ac:spMkLst>
            <pc:docMk/>
            <pc:sldMk cId="685817990" sldId="432"/>
            <ac:spMk id="28" creationId="{C1C493E4-B2F9-1B0C-308E-4FD10EDD181E}"/>
          </ac:spMkLst>
        </pc:spChg>
        <pc:spChg chg="del mod">
          <ac:chgData name="Dénes Zoltán Oravecz" userId="4eb81bb4-6e16-4dc4-b89b-8af9ce91c373" providerId="ADAL" clId="{746A9BF8-9385-4970-9F84-E4F404F391E4}" dt="2024-06-13T08:54:17.384" v="65" actId="478"/>
          <ac:spMkLst>
            <pc:docMk/>
            <pc:sldMk cId="685817990" sldId="432"/>
            <ac:spMk id="32" creationId="{C6F3DA7B-C6E6-95C8-C02F-08B9668AF9C1}"/>
          </ac:spMkLst>
        </pc:spChg>
        <pc:picChg chg="add mod">
          <ac:chgData name="Dénes Zoltán Oravecz" userId="4eb81bb4-6e16-4dc4-b89b-8af9ce91c373" providerId="ADAL" clId="{746A9BF8-9385-4970-9F84-E4F404F391E4}" dt="2024-06-13T08:57:03.285" v="77" actId="1076"/>
          <ac:picMkLst>
            <pc:docMk/>
            <pc:sldMk cId="685817990" sldId="432"/>
            <ac:picMk id="4" creationId="{7F887029-8FCA-18DA-3FE4-FDBE52D1799F}"/>
          </ac:picMkLst>
        </pc:picChg>
        <pc:picChg chg="del">
          <ac:chgData name="Dénes Zoltán Oravecz" userId="4eb81bb4-6e16-4dc4-b89b-8af9ce91c373" providerId="ADAL" clId="{746A9BF8-9385-4970-9F84-E4F404F391E4}" dt="2024-06-13T08:54:13.896" v="62" actId="478"/>
          <ac:picMkLst>
            <pc:docMk/>
            <pc:sldMk cId="685817990" sldId="432"/>
            <ac:picMk id="24" creationId="{F07F53B6-BFCB-1EE1-AC48-87372561055E}"/>
          </ac:picMkLst>
        </pc:picChg>
        <pc:cxnChg chg="add mod">
          <ac:chgData name="Dénes Zoltán Oravecz" userId="4eb81bb4-6e16-4dc4-b89b-8af9ce91c373" providerId="ADAL" clId="{746A9BF8-9385-4970-9F84-E4F404F391E4}" dt="2024-06-13T08:56:48.367" v="74" actId="1076"/>
          <ac:cxnSpMkLst>
            <pc:docMk/>
            <pc:sldMk cId="685817990" sldId="432"/>
            <ac:cxnSpMk id="5" creationId="{227A09E4-73C8-4CAE-2923-2A33C4294DCB}"/>
          </ac:cxnSpMkLst>
        </pc:cxnChg>
        <pc:cxnChg chg="add mod">
          <ac:chgData name="Dénes Zoltán Oravecz" userId="4eb81bb4-6e16-4dc4-b89b-8af9ce91c373" providerId="ADAL" clId="{746A9BF8-9385-4970-9F84-E4F404F391E4}" dt="2024-06-13T08:56:48.367" v="74" actId="1076"/>
          <ac:cxnSpMkLst>
            <pc:docMk/>
            <pc:sldMk cId="685817990" sldId="432"/>
            <ac:cxnSpMk id="6" creationId="{8F4CDEE4-F6D5-DA04-46B5-FA72395988F7}"/>
          </ac:cxnSpMkLst>
        </pc:cxnChg>
        <pc:cxnChg chg="add mod">
          <ac:chgData name="Dénes Zoltán Oravecz" userId="4eb81bb4-6e16-4dc4-b89b-8af9ce91c373" providerId="ADAL" clId="{746A9BF8-9385-4970-9F84-E4F404F391E4}" dt="2024-06-13T08:56:48.367" v="74" actId="1076"/>
          <ac:cxnSpMkLst>
            <pc:docMk/>
            <pc:sldMk cId="685817990" sldId="432"/>
            <ac:cxnSpMk id="8" creationId="{ECFB6CA6-B5E0-C7DA-52CB-422016EDBD6D}"/>
          </ac:cxnSpMkLst>
        </pc:cxnChg>
        <pc:cxnChg chg="add mod">
          <ac:chgData name="Dénes Zoltán Oravecz" userId="4eb81bb4-6e16-4dc4-b89b-8af9ce91c373" providerId="ADAL" clId="{746A9BF8-9385-4970-9F84-E4F404F391E4}" dt="2024-06-13T08:56:48.367" v="74" actId="1076"/>
          <ac:cxnSpMkLst>
            <pc:docMk/>
            <pc:sldMk cId="685817990" sldId="432"/>
            <ac:cxnSpMk id="9" creationId="{5B8EB0FD-0720-8FCA-39B2-901528A507FD}"/>
          </ac:cxnSpMkLst>
        </pc:cxnChg>
        <pc:cxnChg chg="add mod">
          <ac:chgData name="Dénes Zoltán Oravecz" userId="4eb81bb4-6e16-4dc4-b89b-8af9ce91c373" providerId="ADAL" clId="{746A9BF8-9385-4970-9F84-E4F404F391E4}" dt="2024-06-13T08:56:48.367" v="74" actId="1076"/>
          <ac:cxnSpMkLst>
            <pc:docMk/>
            <pc:sldMk cId="685817990" sldId="432"/>
            <ac:cxnSpMk id="10" creationId="{8D1133FB-56F7-6CD3-1576-2AF65244E948}"/>
          </ac:cxnSpMkLst>
        </pc:cxnChg>
        <pc:cxnChg chg="add mod">
          <ac:chgData name="Dénes Zoltán Oravecz" userId="4eb81bb4-6e16-4dc4-b89b-8af9ce91c373" providerId="ADAL" clId="{746A9BF8-9385-4970-9F84-E4F404F391E4}" dt="2024-06-13T08:57:15.050" v="81" actId="1076"/>
          <ac:cxnSpMkLst>
            <pc:docMk/>
            <pc:sldMk cId="685817990" sldId="432"/>
            <ac:cxnSpMk id="12" creationId="{CD68EBBA-8426-2660-5DD7-CE82AC62F86E}"/>
          </ac:cxnSpMkLst>
        </pc:cxnChg>
        <pc:cxnChg chg="add mod">
          <ac:chgData name="Dénes Zoltán Oravecz" userId="4eb81bb4-6e16-4dc4-b89b-8af9ce91c373" providerId="ADAL" clId="{746A9BF8-9385-4970-9F84-E4F404F391E4}" dt="2024-06-13T08:57:11.760" v="80" actId="1076"/>
          <ac:cxnSpMkLst>
            <pc:docMk/>
            <pc:sldMk cId="685817990" sldId="432"/>
            <ac:cxnSpMk id="13" creationId="{F6187993-5DD8-4730-911D-A53039A6BB8A}"/>
          </ac:cxnSpMkLst>
        </pc:cxnChg>
        <pc:cxnChg chg="del mod">
          <ac:chgData name="Dénes Zoltán Oravecz" userId="4eb81bb4-6e16-4dc4-b89b-8af9ce91c373" providerId="ADAL" clId="{746A9BF8-9385-4970-9F84-E4F404F391E4}" dt="2024-06-13T08:54:21.142" v="68" actId="478"/>
          <ac:cxnSpMkLst>
            <pc:docMk/>
            <pc:sldMk cId="685817990" sldId="432"/>
            <ac:cxnSpMk id="27" creationId="{D589E873-89DA-0B1C-C333-8E11E4B5DA1A}"/>
          </ac:cxnSpMkLst>
        </pc:cxnChg>
        <pc:cxnChg chg="del mod">
          <ac:chgData name="Dénes Zoltán Oravecz" userId="4eb81bb4-6e16-4dc4-b89b-8af9ce91c373" providerId="ADAL" clId="{746A9BF8-9385-4970-9F84-E4F404F391E4}" dt="2024-06-13T08:54:18.150" v="66" actId="478"/>
          <ac:cxnSpMkLst>
            <pc:docMk/>
            <pc:sldMk cId="685817990" sldId="432"/>
            <ac:cxnSpMk id="29" creationId="{25F44CD3-B71D-68ED-FCB2-2D4CC776CBCE}"/>
          </ac:cxnSpMkLst>
        </pc:cxnChg>
        <pc:cxnChg chg="del mod">
          <ac:chgData name="Dénes Zoltán Oravecz" userId="4eb81bb4-6e16-4dc4-b89b-8af9ce91c373" providerId="ADAL" clId="{746A9BF8-9385-4970-9F84-E4F404F391E4}" dt="2024-06-13T08:54:15.799" v="64" actId="478"/>
          <ac:cxnSpMkLst>
            <pc:docMk/>
            <pc:sldMk cId="685817990" sldId="432"/>
            <ac:cxnSpMk id="33" creationId="{0DDF33E9-1068-BD23-B7E9-88BBC00D6DA8}"/>
          </ac:cxnSpMkLst>
        </pc:cxnChg>
      </pc:sldChg>
      <pc:sldChg chg="addSp delSp modSp add mod">
        <pc:chgData name="Dénes Zoltán Oravecz" userId="4eb81bb4-6e16-4dc4-b89b-8af9ce91c373" providerId="ADAL" clId="{746A9BF8-9385-4970-9F84-E4F404F391E4}" dt="2024-06-17T12:11:04.830" v="1183" actId="20577"/>
        <pc:sldMkLst>
          <pc:docMk/>
          <pc:sldMk cId="2932876477" sldId="433"/>
        </pc:sldMkLst>
        <pc:spChg chg="del">
          <ac:chgData name="Dénes Zoltán Oravecz" userId="4eb81bb4-6e16-4dc4-b89b-8af9ce91c373" providerId="ADAL" clId="{746A9BF8-9385-4970-9F84-E4F404F391E4}" dt="2024-06-13T12:43:31.102" v="903" actId="478"/>
          <ac:spMkLst>
            <pc:docMk/>
            <pc:sldMk cId="2932876477" sldId="433"/>
            <ac:spMk id="2" creationId="{AD840B00-6C0D-CCA8-0FAD-A4B32A2D5D0C}"/>
          </ac:spMkLst>
        </pc:spChg>
        <pc:spChg chg="mod">
          <ac:chgData name="Dénes Zoltán Oravecz" userId="4eb81bb4-6e16-4dc4-b89b-8af9ce91c373" providerId="ADAL" clId="{746A9BF8-9385-4970-9F84-E4F404F391E4}" dt="2024-06-13T13:11:58.334" v="959" actId="20577"/>
          <ac:spMkLst>
            <pc:docMk/>
            <pc:sldMk cId="2932876477" sldId="433"/>
            <ac:spMk id="3" creationId="{5A51A7B1-6B44-46E1-42A4-22211526CB81}"/>
          </ac:spMkLst>
        </pc:spChg>
        <pc:spChg chg="del mod">
          <ac:chgData name="Dénes Zoltán Oravecz" userId="4eb81bb4-6e16-4dc4-b89b-8af9ce91c373" providerId="ADAL" clId="{746A9BF8-9385-4970-9F84-E4F404F391E4}" dt="2024-06-13T10:04:14.548" v="320" actId="478"/>
          <ac:spMkLst>
            <pc:docMk/>
            <pc:sldMk cId="2932876477" sldId="433"/>
            <ac:spMk id="6" creationId="{E61E3EB4-2B5F-B878-A9C1-AD542F139BEA}"/>
          </ac:spMkLst>
        </pc:spChg>
        <pc:spChg chg="add mod">
          <ac:chgData name="Dénes Zoltán Oravecz" userId="4eb81bb4-6e16-4dc4-b89b-8af9ce91c373" providerId="ADAL" clId="{746A9BF8-9385-4970-9F84-E4F404F391E4}" dt="2024-06-13T12:14:02.086" v="658" actId="1076"/>
          <ac:spMkLst>
            <pc:docMk/>
            <pc:sldMk cId="2932876477" sldId="433"/>
            <ac:spMk id="8" creationId="{33DE6A27-ED54-5C51-9EFA-EB36DFFAF3A0}"/>
          </ac:spMkLst>
        </pc:spChg>
        <pc:spChg chg="add mod">
          <ac:chgData name="Dénes Zoltán Oravecz" userId="4eb81bb4-6e16-4dc4-b89b-8af9ce91c373" providerId="ADAL" clId="{746A9BF8-9385-4970-9F84-E4F404F391E4}" dt="2024-06-13T12:07:45.023" v="637" actId="1076"/>
          <ac:spMkLst>
            <pc:docMk/>
            <pc:sldMk cId="2932876477" sldId="433"/>
            <ac:spMk id="9" creationId="{BB58B3DD-E8FB-1FCB-F213-062776753336}"/>
          </ac:spMkLst>
        </pc:spChg>
        <pc:spChg chg="add mod">
          <ac:chgData name="Dénes Zoltán Oravecz" userId="4eb81bb4-6e16-4dc4-b89b-8af9ce91c373" providerId="ADAL" clId="{746A9BF8-9385-4970-9F84-E4F404F391E4}" dt="2024-06-13T12:42:07.826" v="899" actId="1076"/>
          <ac:spMkLst>
            <pc:docMk/>
            <pc:sldMk cId="2932876477" sldId="433"/>
            <ac:spMk id="10" creationId="{30EDDB28-100E-32CE-B65F-F222EEDDB01D}"/>
          </ac:spMkLst>
        </pc:spChg>
        <pc:spChg chg="add mod">
          <ac:chgData name="Dénes Zoltán Oravecz" userId="4eb81bb4-6e16-4dc4-b89b-8af9ce91c373" providerId="ADAL" clId="{746A9BF8-9385-4970-9F84-E4F404F391E4}" dt="2024-06-13T12:07:49.160" v="638" actId="1076"/>
          <ac:spMkLst>
            <pc:docMk/>
            <pc:sldMk cId="2932876477" sldId="433"/>
            <ac:spMk id="11" creationId="{8C068FF5-F5D0-A496-A465-683F1737150F}"/>
          </ac:spMkLst>
        </pc:spChg>
        <pc:spChg chg="add del mod">
          <ac:chgData name="Dénes Zoltán Oravecz" userId="4eb81bb4-6e16-4dc4-b89b-8af9ce91c373" providerId="ADAL" clId="{746A9BF8-9385-4970-9F84-E4F404F391E4}" dt="2024-06-13T12:43:38.110" v="906" actId="478"/>
          <ac:spMkLst>
            <pc:docMk/>
            <pc:sldMk cId="2932876477" sldId="433"/>
            <ac:spMk id="15" creationId="{1028041E-1B4B-D532-025E-7BF7A266278B}"/>
          </ac:spMkLst>
        </pc:spChg>
        <pc:spChg chg="add mod">
          <ac:chgData name="Dénes Zoltán Oravecz" userId="4eb81bb4-6e16-4dc4-b89b-8af9ce91c373" providerId="ADAL" clId="{746A9BF8-9385-4970-9F84-E4F404F391E4}" dt="2024-06-17T12:11:04.830" v="1183" actId="20577"/>
          <ac:spMkLst>
            <pc:docMk/>
            <pc:sldMk cId="2932876477" sldId="433"/>
            <ac:spMk id="17" creationId="{C80F5DA6-33F7-4AE8-B84B-C5DFD5C9B1D3}"/>
          </ac:spMkLst>
        </pc:spChg>
        <pc:picChg chg="add mod">
          <ac:chgData name="Dénes Zoltán Oravecz" userId="4eb81bb4-6e16-4dc4-b89b-8af9ce91c373" providerId="ADAL" clId="{746A9BF8-9385-4970-9F84-E4F404F391E4}" dt="2024-06-13T12:07:38.678" v="635" actId="14100"/>
          <ac:picMkLst>
            <pc:docMk/>
            <pc:sldMk cId="2932876477" sldId="433"/>
            <ac:picMk id="4" creationId="{B1BBB1B1-D15D-63F0-D6C9-F79F8CDF0D81}"/>
          </ac:picMkLst>
        </pc:picChg>
        <pc:picChg chg="del">
          <ac:chgData name="Dénes Zoltán Oravecz" userId="4eb81bb4-6e16-4dc4-b89b-8af9ce91c373" providerId="ADAL" clId="{746A9BF8-9385-4970-9F84-E4F404F391E4}" dt="2024-06-13T10:00:10.813" v="177" actId="478"/>
          <ac:picMkLst>
            <pc:docMk/>
            <pc:sldMk cId="2932876477" sldId="433"/>
            <ac:picMk id="5" creationId="{9A5FEC98-479A-D4FE-BA17-1538AD637208}"/>
          </ac:picMkLst>
        </pc:picChg>
        <pc:picChg chg="add mod">
          <ac:chgData name="Dénes Zoltán Oravecz" userId="4eb81bb4-6e16-4dc4-b89b-8af9ce91c373" providerId="ADAL" clId="{746A9BF8-9385-4970-9F84-E4F404F391E4}" dt="2024-06-13T12:10:13.655" v="644" actId="1076"/>
          <ac:picMkLst>
            <pc:docMk/>
            <pc:sldMk cId="2932876477" sldId="433"/>
            <ac:picMk id="7" creationId="{2B80E86D-864F-C448-2FB9-5B2D0E725BF4}"/>
          </ac:picMkLst>
        </pc:picChg>
        <pc:cxnChg chg="del">
          <ac:chgData name="Dénes Zoltán Oravecz" userId="4eb81bb4-6e16-4dc4-b89b-8af9ce91c373" providerId="ADAL" clId="{746A9BF8-9385-4970-9F84-E4F404F391E4}" dt="2024-06-13T10:00:14.067" v="178" actId="478"/>
          <ac:cxnSpMkLst>
            <pc:docMk/>
            <pc:sldMk cId="2932876477" sldId="433"/>
            <ac:cxnSpMk id="8" creationId="{2501BE9B-A8A1-6191-1CAB-95071AE04F09}"/>
          </ac:cxnSpMkLst>
        </pc:cxnChg>
        <pc:cxnChg chg="del">
          <ac:chgData name="Dénes Zoltán Oravecz" userId="4eb81bb4-6e16-4dc4-b89b-8af9ce91c373" providerId="ADAL" clId="{746A9BF8-9385-4970-9F84-E4F404F391E4}" dt="2024-06-13T10:00:14.954" v="179" actId="478"/>
          <ac:cxnSpMkLst>
            <pc:docMk/>
            <pc:sldMk cId="2932876477" sldId="433"/>
            <ac:cxnSpMk id="10" creationId="{CA08B2B0-1290-CC6A-EC6C-907FC8C35B65}"/>
          </ac:cxnSpMkLst>
        </pc:cxnChg>
        <pc:cxnChg chg="add mod">
          <ac:chgData name="Dénes Zoltán Oravecz" userId="4eb81bb4-6e16-4dc4-b89b-8af9ce91c373" providerId="ADAL" clId="{746A9BF8-9385-4970-9F84-E4F404F391E4}" dt="2024-06-13T12:42:21.625" v="902" actId="14100"/>
          <ac:cxnSpMkLst>
            <pc:docMk/>
            <pc:sldMk cId="2932876477" sldId="433"/>
            <ac:cxnSpMk id="12" creationId="{3585A880-A09B-3848-C248-ECD8C9423465}"/>
          </ac:cxnSpMkLst>
        </pc:cxnChg>
        <pc:cxnChg chg="add mod">
          <ac:chgData name="Dénes Zoltán Oravecz" userId="4eb81bb4-6e16-4dc4-b89b-8af9ce91c373" providerId="ADAL" clId="{746A9BF8-9385-4970-9F84-E4F404F391E4}" dt="2024-06-13T12:07:58.619" v="641" actId="14100"/>
          <ac:cxnSpMkLst>
            <pc:docMk/>
            <pc:sldMk cId="2932876477" sldId="433"/>
            <ac:cxnSpMk id="13" creationId="{20E07474-6618-8A21-7A40-317D1B39D70A}"/>
          </ac:cxnSpMkLst>
        </pc:cxnChg>
        <pc:cxnChg chg="add mod">
          <ac:chgData name="Dénes Zoltán Oravecz" userId="4eb81bb4-6e16-4dc4-b89b-8af9ce91c373" providerId="ADAL" clId="{746A9BF8-9385-4970-9F84-E4F404F391E4}" dt="2024-06-13T12:08:02.824" v="642" actId="14100"/>
          <ac:cxnSpMkLst>
            <pc:docMk/>
            <pc:sldMk cId="2932876477" sldId="433"/>
            <ac:cxnSpMk id="16" creationId="{1DA76E9C-DEC6-EFCE-7036-A2AC7253EFA8}"/>
          </ac:cxnSpMkLst>
        </pc:cxnChg>
      </pc:sldChg>
      <pc:sldChg chg="addSp delSp modSp add mod ord">
        <pc:chgData name="Dénes Zoltán Oravecz" userId="4eb81bb4-6e16-4dc4-b89b-8af9ce91c373" providerId="ADAL" clId="{746A9BF8-9385-4970-9F84-E4F404F391E4}" dt="2024-06-17T12:10:55.698" v="1182" actId="20577"/>
        <pc:sldMkLst>
          <pc:docMk/>
          <pc:sldMk cId="3407381756" sldId="434"/>
        </pc:sldMkLst>
        <pc:spChg chg="mod">
          <ac:chgData name="Dénes Zoltán Oravecz" userId="4eb81bb4-6e16-4dc4-b89b-8af9ce91c373" providerId="ADAL" clId="{746A9BF8-9385-4970-9F84-E4F404F391E4}" dt="2024-06-17T12:10:55.698" v="1182" actId="20577"/>
          <ac:spMkLst>
            <pc:docMk/>
            <pc:sldMk cId="3407381756" sldId="434"/>
            <ac:spMk id="2" creationId="{AD840B00-6C0D-CCA8-0FAD-A4B32A2D5D0C}"/>
          </ac:spMkLst>
        </pc:spChg>
        <pc:spChg chg="mod">
          <ac:chgData name="Dénes Zoltán Oravecz" userId="4eb81bb4-6e16-4dc4-b89b-8af9ce91c373" providerId="ADAL" clId="{746A9BF8-9385-4970-9F84-E4F404F391E4}" dt="2024-06-13T13:11:54.450" v="958" actId="20577"/>
          <ac:spMkLst>
            <pc:docMk/>
            <pc:sldMk cId="3407381756" sldId="434"/>
            <ac:spMk id="3" creationId="{5A51A7B1-6B44-46E1-42A4-22211526CB81}"/>
          </ac:spMkLst>
        </pc:spChg>
        <pc:spChg chg="add mod">
          <ac:chgData name="Dénes Zoltán Oravecz" userId="4eb81bb4-6e16-4dc4-b89b-8af9ce91c373" providerId="ADAL" clId="{746A9BF8-9385-4970-9F84-E4F404F391E4}" dt="2024-06-13T12:31:42.168" v="889" actId="1076"/>
          <ac:spMkLst>
            <pc:docMk/>
            <pc:sldMk cId="3407381756" sldId="434"/>
            <ac:spMk id="4" creationId="{77217A63-0D87-9C00-9FC4-D7DD98843CD2}"/>
          </ac:spMkLst>
        </pc:spChg>
        <pc:spChg chg="add mod">
          <ac:chgData name="Dénes Zoltán Oravecz" userId="4eb81bb4-6e16-4dc4-b89b-8af9ce91c373" providerId="ADAL" clId="{746A9BF8-9385-4970-9F84-E4F404F391E4}" dt="2024-06-17T11:51:45.472" v="1173" actId="1076"/>
          <ac:spMkLst>
            <pc:docMk/>
            <pc:sldMk cId="3407381756" sldId="434"/>
            <ac:spMk id="6" creationId="{BE98109D-3352-24C5-0F49-1C1CF7350865}"/>
          </ac:spMkLst>
        </pc:spChg>
        <pc:spChg chg="del">
          <ac:chgData name="Dénes Zoltán Oravecz" userId="4eb81bb4-6e16-4dc4-b89b-8af9ce91c373" providerId="ADAL" clId="{746A9BF8-9385-4970-9F84-E4F404F391E4}" dt="2024-06-13T10:02:35.101" v="230" actId="478"/>
          <ac:spMkLst>
            <pc:docMk/>
            <pc:sldMk cId="3407381756" sldId="434"/>
            <ac:spMk id="6" creationId="{E61E3EB4-2B5F-B878-A9C1-AD542F139BEA}"/>
          </ac:spMkLst>
        </pc:spChg>
        <pc:spChg chg="add mod">
          <ac:chgData name="Dénes Zoltán Oravecz" userId="4eb81bb4-6e16-4dc4-b89b-8af9ce91c373" providerId="ADAL" clId="{746A9BF8-9385-4970-9F84-E4F404F391E4}" dt="2024-06-13T10:06:23.022" v="359" actId="1076"/>
          <ac:spMkLst>
            <pc:docMk/>
            <pc:sldMk cId="3407381756" sldId="434"/>
            <ac:spMk id="8" creationId="{D1CECAA1-72DA-7910-FFDB-61A13B3084FB}"/>
          </ac:spMkLst>
        </pc:spChg>
        <pc:spChg chg="add mod">
          <ac:chgData name="Dénes Zoltán Oravecz" userId="4eb81bb4-6e16-4dc4-b89b-8af9ce91c373" providerId="ADAL" clId="{746A9BF8-9385-4970-9F84-E4F404F391E4}" dt="2024-06-17T11:51:42.677" v="1172" actId="1076"/>
          <ac:spMkLst>
            <pc:docMk/>
            <pc:sldMk cId="3407381756" sldId="434"/>
            <ac:spMk id="9" creationId="{81B47AB6-B454-5A79-699C-A038C29D7031}"/>
          </ac:spMkLst>
        </pc:spChg>
        <pc:spChg chg="del">
          <ac:chgData name="Dénes Zoltán Oravecz" userId="4eb81bb4-6e16-4dc4-b89b-8af9ce91c373" providerId="ADAL" clId="{746A9BF8-9385-4970-9F84-E4F404F391E4}" dt="2024-06-13T10:02:32.130" v="228" actId="478"/>
          <ac:spMkLst>
            <pc:docMk/>
            <pc:sldMk cId="3407381756" sldId="434"/>
            <ac:spMk id="9" creationId="{BB58B3DD-E8FB-1FCB-F213-062776753336}"/>
          </ac:spMkLst>
        </pc:spChg>
        <pc:spChg chg="del mod">
          <ac:chgData name="Dénes Zoltán Oravecz" userId="4eb81bb4-6e16-4dc4-b89b-8af9ce91c373" providerId="ADAL" clId="{746A9BF8-9385-4970-9F84-E4F404F391E4}" dt="2024-06-13T10:02:30.346" v="227" actId="478"/>
          <ac:spMkLst>
            <pc:docMk/>
            <pc:sldMk cId="3407381756" sldId="434"/>
            <ac:spMk id="11" creationId="{8C068FF5-F5D0-A496-A465-683F1737150F}"/>
          </ac:spMkLst>
        </pc:spChg>
        <pc:picChg chg="del">
          <ac:chgData name="Dénes Zoltán Oravecz" userId="4eb81bb4-6e16-4dc4-b89b-8af9ce91c373" providerId="ADAL" clId="{746A9BF8-9385-4970-9F84-E4F404F391E4}" dt="2024-06-13T10:02:27.880" v="223" actId="478"/>
          <ac:picMkLst>
            <pc:docMk/>
            <pc:sldMk cId="3407381756" sldId="434"/>
            <ac:picMk id="4" creationId="{B1BBB1B1-D15D-63F0-D6C9-F79F8CDF0D81}"/>
          </ac:picMkLst>
        </pc:picChg>
        <pc:picChg chg="add mod">
          <ac:chgData name="Dénes Zoltán Oravecz" userId="4eb81bb4-6e16-4dc4-b89b-8af9ce91c373" providerId="ADAL" clId="{746A9BF8-9385-4970-9F84-E4F404F391E4}" dt="2024-06-13T10:06:10.187" v="355" actId="1076"/>
          <ac:picMkLst>
            <pc:docMk/>
            <pc:sldMk cId="3407381756" sldId="434"/>
            <ac:picMk id="5" creationId="{E63E7AF1-D2BC-B14D-5486-D144F845FB48}"/>
          </ac:picMkLst>
        </pc:picChg>
        <pc:picChg chg="del">
          <ac:chgData name="Dénes Zoltán Oravecz" userId="4eb81bb4-6e16-4dc4-b89b-8af9ce91c373" providerId="ADAL" clId="{746A9BF8-9385-4970-9F84-E4F404F391E4}" dt="2024-06-13T10:02:33.329" v="229" actId="478"/>
          <ac:picMkLst>
            <pc:docMk/>
            <pc:sldMk cId="3407381756" sldId="434"/>
            <ac:picMk id="7" creationId="{2B80E86D-864F-C448-2FB9-5B2D0E725BF4}"/>
          </ac:picMkLst>
        </pc:picChg>
        <pc:picChg chg="add mod">
          <ac:chgData name="Dénes Zoltán Oravecz" userId="4eb81bb4-6e16-4dc4-b89b-8af9ce91c373" providerId="ADAL" clId="{746A9BF8-9385-4970-9F84-E4F404F391E4}" dt="2024-06-13T10:06:02.536" v="352" actId="1076"/>
          <ac:picMkLst>
            <pc:docMk/>
            <pc:sldMk cId="3407381756" sldId="434"/>
            <ac:picMk id="15" creationId="{F86D0940-F2ED-FA71-E613-CD2EE8816E84}"/>
          </ac:picMkLst>
        </pc:picChg>
        <pc:cxnChg chg="add mod">
          <ac:chgData name="Dénes Zoltán Oravecz" userId="4eb81bb4-6e16-4dc4-b89b-8af9ce91c373" providerId="ADAL" clId="{746A9BF8-9385-4970-9F84-E4F404F391E4}" dt="2024-06-13T12:32:04.590" v="893" actId="14100"/>
          <ac:cxnSpMkLst>
            <pc:docMk/>
            <pc:sldMk cId="3407381756" sldId="434"/>
            <ac:cxnSpMk id="7" creationId="{1BF0A015-F982-125C-7EDF-D4E6B49529B0}"/>
          </ac:cxnSpMkLst>
        </pc:cxnChg>
        <pc:cxnChg chg="add mod">
          <ac:chgData name="Dénes Zoltán Oravecz" userId="4eb81bb4-6e16-4dc4-b89b-8af9ce91c373" providerId="ADAL" clId="{746A9BF8-9385-4970-9F84-E4F404F391E4}" dt="2024-06-17T11:52:23.316" v="1181" actId="14100"/>
          <ac:cxnSpMkLst>
            <pc:docMk/>
            <pc:sldMk cId="3407381756" sldId="434"/>
            <ac:cxnSpMk id="11" creationId="{7515F6C0-DA42-92EA-B781-03930484756C}"/>
          </ac:cxnSpMkLst>
        </pc:cxnChg>
        <pc:cxnChg chg="add mod">
          <ac:chgData name="Dénes Zoltán Oravecz" userId="4eb81bb4-6e16-4dc4-b89b-8af9ce91c373" providerId="ADAL" clId="{746A9BF8-9385-4970-9F84-E4F404F391E4}" dt="2024-06-17T11:52:16.933" v="1180" actId="14100"/>
          <ac:cxnSpMkLst>
            <pc:docMk/>
            <pc:sldMk cId="3407381756" sldId="434"/>
            <ac:cxnSpMk id="12" creationId="{775BA153-7B06-C9BB-5911-30E7A79224D3}"/>
          </ac:cxnSpMkLst>
        </pc:cxnChg>
        <pc:cxnChg chg="add del mod">
          <ac:chgData name="Dénes Zoltán Oravecz" userId="4eb81bb4-6e16-4dc4-b89b-8af9ce91c373" providerId="ADAL" clId="{746A9BF8-9385-4970-9F84-E4F404F391E4}" dt="2024-06-13T10:06:20.130" v="358" actId="478"/>
          <ac:cxnSpMkLst>
            <pc:docMk/>
            <pc:sldMk cId="3407381756" sldId="434"/>
            <ac:cxnSpMk id="12" creationId="{A0D0D693-725A-E1D1-9BE9-F9CB27034A8A}"/>
          </ac:cxnSpMkLst>
        </pc:cxnChg>
        <pc:cxnChg chg="del">
          <ac:chgData name="Dénes Zoltán Oravecz" userId="4eb81bb4-6e16-4dc4-b89b-8af9ce91c373" providerId="ADAL" clId="{746A9BF8-9385-4970-9F84-E4F404F391E4}" dt="2024-06-13T10:02:28.641" v="224" actId="478"/>
          <ac:cxnSpMkLst>
            <pc:docMk/>
            <pc:sldMk cId="3407381756" sldId="434"/>
            <ac:cxnSpMk id="13" creationId="{20E07474-6618-8A21-7A40-317D1B39D70A}"/>
          </ac:cxnSpMkLst>
        </pc:cxnChg>
        <pc:cxnChg chg="del">
          <ac:chgData name="Dénes Zoltán Oravecz" userId="4eb81bb4-6e16-4dc4-b89b-8af9ce91c373" providerId="ADAL" clId="{746A9BF8-9385-4970-9F84-E4F404F391E4}" dt="2024-06-13T10:02:29.145" v="225" actId="478"/>
          <ac:cxnSpMkLst>
            <pc:docMk/>
            <pc:sldMk cId="3407381756" sldId="434"/>
            <ac:cxnSpMk id="16" creationId="{1DA76E9C-DEC6-EFCE-7036-A2AC7253EFA8}"/>
          </ac:cxnSpMkLst>
        </pc:cxnChg>
      </pc:sldChg>
      <pc:sldChg chg="addSp delSp modSp add del mod">
        <pc:chgData name="Dénes Zoltán Oravecz" userId="4eb81bb4-6e16-4dc4-b89b-8af9ce91c373" providerId="ADAL" clId="{746A9BF8-9385-4970-9F84-E4F404F391E4}" dt="2024-06-13T12:39:00.029" v="894" actId="47"/>
        <pc:sldMkLst>
          <pc:docMk/>
          <pc:sldMk cId="2100638037" sldId="435"/>
        </pc:sldMkLst>
        <pc:spChg chg="del">
          <ac:chgData name="Dénes Zoltán Oravecz" userId="4eb81bb4-6e16-4dc4-b89b-8af9ce91c373" providerId="ADAL" clId="{746A9BF8-9385-4970-9F84-E4F404F391E4}" dt="2024-06-13T12:14:43.667" v="665" actId="478"/>
          <ac:spMkLst>
            <pc:docMk/>
            <pc:sldMk cId="2100638037" sldId="435"/>
            <ac:spMk id="8" creationId="{33DE6A27-ED54-5C51-9EFA-EB36DFFAF3A0}"/>
          </ac:spMkLst>
        </pc:spChg>
        <pc:spChg chg="del">
          <ac:chgData name="Dénes Zoltán Oravecz" userId="4eb81bb4-6e16-4dc4-b89b-8af9ce91c373" providerId="ADAL" clId="{746A9BF8-9385-4970-9F84-E4F404F391E4}" dt="2024-06-13T12:14:45.202" v="666" actId="478"/>
          <ac:spMkLst>
            <pc:docMk/>
            <pc:sldMk cId="2100638037" sldId="435"/>
            <ac:spMk id="9" creationId="{BB58B3DD-E8FB-1FCB-F213-062776753336}"/>
          </ac:spMkLst>
        </pc:spChg>
        <pc:spChg chg="del">
          <ac:chgData name="Dénes Zoltán Oravecz" userId="4eb81bb4-6e16-4dc4-b89b-8af9ce91c373" providerId="ADAL" clId="{746A9BF8-9385-4970-9F84-E4F404F391E4}" dt="2024-06-13T12:14:40.979" v="662" actId="478"/>
          <ac:spMkLst>
            <pc:docMk/>
            <pc:sldMk cId="2100638037" sldId="435"/>
            <ac:spMk id="11" creationId="{8C068FF5-F5D0-A496-A465-683F1737150F}"/>
          </ac:spMkLst>
        </pc:spChg>
        <pc:picChg chg="del">
          <ac:chgData name="Dénes Zoltán Oravecz" userId="4eb81bb4-6e16-4dc4-b89b-8af9ce91c373" providerId="ADAL" clId="{746A9BF8-9385-4970-9F84-E4F404F391E4}" dt="2024-06-13T12:14:39.348" v="661" actId="478"/>
          <ac:picMkLst>
            <pc:docMk/>
            <pc:sldMk cId="2100638037" sldId="435"/>
            <ac:picMk id="4" creationId="{B1BBB1B1-D15D-63F0-D6C9-F79F8CDF0D81}"/>
          </ac:picMkLst>
        </pc:picChg>
        <pc:picChg chg="add mod">
          <ac:chgData name="Dénes Zoltán Oravecz" userId="4eb81bb4-6e16-4dc4-b89b-8af9ce91c373" providerId="ADAL" clId="{746A9BF8-9385-4970-9F84-E4F404F391E4}" dt="2024-06-13T12:15:21.774" v="671" actId="1076"/>
          <ac:picMkLst>
            <pc:docMk/>
            <pc:sldMk cId="2100638037" sldId="435"/>
            <ac:picMk id="5" creationId="{955B7B39-8DA4-A850-6566-BD658A8C42C4}"/>
          </ac:picMkLst>
        </pc:picChg>
        <pc:picChg chg="del">
          <ac:chgData name="Dénes Zoltán Oravecz" userId="4eb81bb4-6e16-4dc4-b89b-8af9ce91c373" providerId="ADAL" clId="{746A9BF8-9385-4970-9F84-E4F404F391E4}" dt="2024-06-13T12:14:38.785" v="660" actId="478"/>
          <ac:picMkLst>
            <pc:docMk/>
            <pc:sldMk cId="2100638037" sldId="435"/>
            <ac:picMk id="7" creationId="{2B80E86D-864F-C448-2FB9-5B2D0E725BF4}"/>
          </ac:picMkLst>
        </pc:picChg>
        <pc:cxnChg chg="del">
          <ac:chgData name="Dénes Zoltán Oravecz" userId="4eb81bb4-6e16-4dc4-b89b-8af9ce91c373" providerId="ADAL" clId="{746A9BF8-9385-4970-9F84-E4F404F391E4}" dt="2024-06-13T12:14:42.259" v="664" actId="478"/>
          <ac:cxnSpMkLst>
            <pc:docMk/>
            <pc:sldMk cId="2100638037" sldId="435"/>
            <ac:cxnSpMk id="13" creationId="{20E07474-6618-8A21-7A40-317D1B39D70A}"/>
          </ac:cxnSpMkLst>
        </pc:cxnChg>
        <pc:cxnChg chg="del">
          <ac:chgData name="Dénes Zoltán Oravecz" userId="4eb81bb4-6e16-4dc4-b89b-8af9ce91c373" providerId="ADAL" clId="{746A9BF8-9385-4970-9F84-E4F404F391E4}" dt="2024-06-13T12:14:41.665" v="663" actId="478"/>
          <ac:cxnSpMkLst>
            <pc:docMk/>
            <pc:sldMk cId="2100638037" sldId="435"/>
            <ac:cxnSpMk id="16" creationId="{1DA76E9C-DEC6-EFCE-7036-A2AC7253EFA8}"/>
          </ac:cxnSpMkLst>
        </pc:cxnChg>
      </pc:sldChg>
      <pc:sldChg chg="addSp delSp modSp add mod">
        <pc:chgData name="Dénes Zoltán Oravecz" userId="4eb81bb4-6e16-4dc4-b89b-8af9ce91c373" providerId="ADAL" clId="{746A9BF8-9385-4970-9F84-E4F404F391E4}" dt="2024-06-13T12:19:53.241" v="872" actId="1076"/>
        <pc:sldMkLst>
          <pc:docMk/>
          <pc:sldMk cId="4275693233" sldId="436"/>
        </pc:sldMkLst>
        <pc:spChg chg="del">
          <ac:chgData name="Dénes Zoltán Oravecz" userId="4eb81bb4-6e16-4dc4-b89b-8af9ce91c373" providerId="ADAL" clId="{746A9BF8-9385-4970-9F84-E4F404F391E4}" dt="2024-06-13T12:15:34.850" v="676" actId="478"/>
          <ac:spMkLst>
            <pc:docMk/>
            <pc:sldMk cId="4275693233" sldId="436"/>
            <ac:spMk id="6" creationId="{E61E3EB4-2B5F-B878-A9C1-AD542F139BEA}"/>
          </ac:spMkLst>
        </pc:spChg>
        <pc:spChg chg="add mod">
          <ac:chgData name="Dénes Zoltán Oravecz" userId="4eb81bb4-6e16-4dc4-b89b-8af9ce91c373" providerId="ADAL" clId="{746A9BF8-9385-4970-9F84-E4F404F391E4}" dt="2024-06-13T12:18:15.880" v="845" actId="1076"/>
          <ac:spMkLst>
            <pc:docMk/>
            <pc:sldMk cId="4275693233" sldId="436"/>
            <ac:spMk id="7" creationId="{C1D0EC70-ED3B-EB1C-3D5C-CB37D4C458CF}"/>
          </ac:spMkLst>
        </pc:spChg>
        <pc:spChg chg="add mod">
          <ac:chgData name="Dénes Zoltán Oravecz" userId="4eb81bb4-6e16-4dc4-b89b-8af9ce91c373" providerId="ADAL" clId="{746A9BF8-9385-4970-9F84-E4F404F391E4}" dt="2024-06-13T12:19:53.241" v="872" actId="1076"/>
          <ac:spMkLst>
            <pc:docMk/>
            <pc:sldMk cId="4275693233" sldId="436"/>
            <ac:spMk id="15" creationId="{76C520A0-7064-8CFF-C12E-5AA1CD0C7BB6}"/>
          </ac:spMkLst>
        </pc:spChg>
        <pc:picChg chg="add mod">
          <ac:chgData name="Dénes Zoltán Oravecz" userId="4eb81bb4-6e16-4dc4-b89b-8af9ce91c373" providerId="ADAL" clId="{746A9BF8-9385-4970-9F84-E4F404F391E4}" dt="2024-06-13T12:15:42.290" v="679" actId="14100"/>
          <ac:picMkLst>
            <pc:docMk/>
            <pc:sldMk cId="4275693233" sldId="436"/>
            <ac:picMk id="4" creationId="{7FA0BCE3-9BCA-A18F-5393-53A37D7800E0}"/>
          </ac:picMkLst>
        </pc:picChg>
        <pc:picChg chg="del">
          <ac:chgData name="Dénes Zoltán Oravecz" userId="4eb81bb4-6e16-4dc4-b89b-8af9ce91c373" providerId="ADAL" clId="{746A9BF8-9385-4970-9F84-E4F404F391E4}" dt="2024-06-13T12:15:31.555" v="673" actId="478"/>
          <ac:picMkLst>
            <pc:docMk/>
            <pc:sldMk cId="4275693233" sldId="436"/>
            <ac:picMk id="5" creationId="{9A5FEC98-479A-D4FE-BA17-1538AD637208}"/>
          </ac:picMkLst>
        </pc:picChg>
        <pc:cxnChg chg="del">
          <ac:chgData name="Dénes Zoltán Oravecz" userId="4eb81bb4-6e16-4dc4-b89b-8af9ce91c373" providerId="ADAL" clId="{746A9BF8-9385-4970-9F84-E4F404F391E4}" dt="2024-06-13T12:15:33.283" v="675" actId="478"/>
          <ac:cxnSpMkLst>
            <pc:docMk/>
            <pc:sldMk cId="4275693233" sldId="436"/>
            <ac:cxnSpMk id="8" creationId="{2501BE9B-A8A1-6191-1CAB-95071AE04F09}"/>
          </ac:cxnSpMkLst>
        </pc:cxnChg>
        <pc:cxnChg chg="del">
          <ac:chgData name="Dénes Zoltán Oravecz" userId="4eb81bb4-6e16-4dc4-b89b-8af9ce91c373" providerId="ADAL" clId="{746A9BF8-9385-4970-9F84-E4F404F391E4}" dt="2024-06-13T12:15:32.466" v="674" actId="478"/>
          <ac:cxnSpMkLst>
            <pc:docMk/>
            <pc:sldMk cId="4275693233" sldId="436"/>
            <ac:cxnSpMk id="10" creationId="{CA08B2B0-1290-CC6A-EC6C-907FC8C35B65}"/>
          </ac:cxnSpMkLst>
        </pc:cxnChg>
        <pc:cxnChg chg="add mod">
          <ac:chgData name="Dénes Zoltán Oravecz" userId="4eb81bb4-6e16-4dc4-b89b-8af9ce91c373" providerId="ADAL" clId="{746A9BF8-9385-4970-9F84-E4F404F391E4}" dt="2024-06-13T12:18:22.760" v="847" actId="14100"/>
          <ac:cxnSpMkLst>
            <pc:docMk/>
            <pc:sldMk cId="4275693233" sldId="436"/>
            <ac:cxnSpMk id="11" creationId="{6995E9DF-5D7D-09E2-8B78-22B2899B0166}"/>
          </ac:cxnSpMkLst>
        </pc:cxnChg>
        <pc:cxnChg chg="add mod">
          <ac:chgData name="Dénes Zoltán Oravecz" userId="4eb81bb4-6e16-4dc4-b89b-8af9ce91c373" providerId="ADAL" clId="{746A9BF8-9385-4970-9F84-E4F404F391E4}" dt="2024-06-13T12:18:27.315" v="849" actId="14100"/>
          <ac:cxnSpMkLst>
            <pc:docMk/>
            <pc:sldMk cId="4275693233" sldId="436"/>
            <ac:cxnSpMk id="12" creationId="{C08E5C9A-7F93-22AC-345D-C0E8B085141E}"/>
          </ac:cxnSpMkLst>
        </pc:cxnChg>
      </pc:sldChg>
      <pc:sldChg chg="addSp delSp modSp add mod">
        <pc:chgData name="Dénes Zoltán Oravecz" userId="4eb81bb4-6e16-4dc4-b89b-8af9ce91c373" providerId="ADAL" clId="{746A9BF8-9385-4970-9F84-E4F404F391E4}" dt="2024-06-13T13:15:26.445" v="1011" actId="167"/>
        <pc:sldMkLst>
          <pc:docMk/>
          <pc:sldMk cId="3522762480" sldId="437"/>
        </pc:sldMkLst>
        <pc:spChg chg="del">
          <ac:chgData name="Dénes Zoltán Oravecz" userId="4eb81bb4-6e16-4dc4-b89b-8af9ce91c373" providerId="ADAL" clId="{746A9BF8-9385-4970-9F84-E4F404F391E4}" dt="2024-06-13T13:09:12.461" v="947" actId="478"/>
          <ac:spMkLst>
            <pc:docMk/>
            <pc:sldMk cId="3522762480" sldId="437"/>
            <ac:spMk id="6" creationId="{E61E3EB4-2B5F-B878-A9C1-AD542F139BEA}"/>
          </ac:spMkLst>
        </pc:spChg>
        <pc:spChg chg="add mod">
          <ac:chgData name="Dénes Zoltán Oravecz" userId="4eb81bb4-6e16-4dc4-b89b-8af9ce91c373" providerId="ADAL" clId="{746A9BF8-9385-4970-9F84-E4F404F391E4}" dt="2024-06-13T13:15:11.474" v="1009" actId="20577"/>
          <ac:spMkLst>
            <pc:docMk/>
            <pc:sldMk cId="3522762480" sldId="437"/>
            <ac:spMk id="14" creationId="{22E5AF09-D515-6FF6-5768-FE8E4269A9B0}"/>
          </ac:spMkLst>
        </pc:spChg>
        <pc:picChg chg="del">
          <ac:chgData name="Dénes Zoltán Oravecz" userId="4eb81bb4-6e16-4dc4-b89b-8af9ce91c373" providerId="ADAL" clId="{746A9BF8-9385-4970-9F84-E4F404F391E4}" dt="2024-06-13T13:09:08.700" v="945" actId="478"/>
          <ac:picMkLst>
            <pc:docMk/>
            <pc:sldMk cId="3522762480" sldId="437"/>
            <ac:picMk id="5" creationId="{9A5FEC98-479A-D4FE-BA17-1538AD637208}"/>
          </ac:picMkLst>
        </pc:picChg>
        <pc:picChg chg="add del">
          <ac:chgData name="Dénes Zoltán Oravecz" userId="4eb81bb4-6e16-4dc4-b89b-8af9ce91c373" providerId="ADAL" clId="{746A9BF8-9385-4970-9F84-E4F404F391E4}" dt="2024-06-13T13:10:44.909" v="951" actId="478"/>
          <ac:picMkLst>
            <pc:docMk/>
            <pc:sldMk cId="3522762480" sldId="437"/>
            <ac:picMk id="7" creationId="{C3700F86-D4EA-7577-53D5-E94B38A8C71C}"/>
          </ac:picMkLst>
        </pc:picChg>
        <pc:picChg chg="add del mod">
          <ac:chgData name="Dénes Zoltán Oravecz" userId="4eb81bb4-6e16-4dc4-b89b-8af9ce91c373" providerId="ADAL" clId="{746A9BF8-9385-4970-9F84-E4F404F391E4}" dt="2024-06-13T13:11:14.525" v="953" actId="478"/>
          <ac:picMkLst>
            <pc:docMk/>
            <pc:sldMk cId="3522762480" sldId="437"/>
            <ac:picMk id="11" creationId="{7A32DC63-CF2E-5602-866F-5A319D843F7C}"/>
          </ac:picMkLst>
        </pc:picChg>
        <pc:picChg chg="add mod ord">
          <ac:chgData name="Dénes Zoltán Oravecz" userId="4eb81bb4-6e16-4dc4-b89b-8af9ce91c373" providerId="ADAL" clId="{746A9BF8-9385-4970-9F84-E4F404F391E4}" dt="2024-06-13T13:15:26.445" v="1011" actId="167"/>
          <ac:picMkLst>
            <pc:docMk/>
            <pc:sldMk cId="3522762480" sldId="437"/>
            <ac:picMk id="13" creationId="{697219C9-6D19-AF82-A830-F9FF3D628B21}"/>
          </ac:picMkLst>
        </pc:picChg>
        <pc:cxnChg chg="del">
          <ac:chgData name="Dénes Zoltán Oravecz" userId="4eb81bb4-6e16-4dc4-b89b-8af9ce91c373" providerId="ADAL" clId="{746A9BF8-9385-4970-9F84-E4F404F391E4}" dt="2024-06-13T13:09:10.957" v="946" actId="478"/>
          <ac:cxnSpMkLst>
            <pc:docMk/>
            <pc:sldMk cId="3522762480" sldId="437"/>
            <ac:cxnSpMk id="8" creationId="{2501BE9B-A8A1-6191-1CAB-95071AE04F09}"/>
          </ac:cxnSpMkLst>
        </pc:cxnChg>
        <pc:cxnChg chg="del">
          <ac:chgData name="Dénes Zoltán Oravecz" userId="4eb81bb4-6e16-4dc4-b89b-8af9ce91c373" providerId="ADAL" clId="{746A9BF8-9385-4970-9F84-E4F404F391E4}" dt="2024-06-13T13:09:10.957" v="946" actId="478"/>
          <ac:cxnSpMkLst>
            <pc:docMk/>
            <pc:sldMk cId="3522762480" sldId="437"/>
            <ac:cxnSpMk id="10" creationId="{CA08B2B0-1290-CC6A-EC6C-907FC8C35B65}"/>
          </ac:cxnSpMkLst>
        </pc:cxnChg>
        <pc:cxnChg chg="add del mod">
          <ac:chgData name="Dénes Zoltán Oravecz" userId="4eb81bb4-6e16-4dc4-b89b-8af9ce91c373" providerId="ADAL" clId="{746A9BF8-9385-4970-9F84-E4F404F391E4}" dt="2024-06-13T13:14:26.524" v="1001" actId="478"/>
          <ac:cxnSpMkLst>
            <pc:docMk/>
            <pc:sldMk cId="3522762480" sldId="437"/>
            <ac:cxnSpMk id="16" creationId="{48EB7B2A-75D0-2E5C-B95D-8C91B4A73F9B}"/>
          </ac:cxnSpMkLst>
        </pc:cxnChg>
        <pc:cxnChg chg="add mod">
          <ac:chgData name="Dénes Zoltán Oravecz" userId="4eb81bb4-6e16-4dc4-b89b-8af9ce91c373" providerId="ADAL" clId="{746A9BF8-9385-4970-9F84-E4F404F391E4}" dt="2024-06-13T13:14:38.086" v="1005" actId="14100"/>
          <ac:cxnSpMkLst>
            <pc:docMk/>
            <pc:sldMk cId="3522762480" sldId="437"/>
            <ac:cxnSpMk id="18" creationId="{88D7F62A-B454-0803-0D89-9B8203281615}"/>
          </ac:cxnSpMkLst>
        </pc:cxnChg>
      </pc:sldChg>
      <pc:sldChg chg="addSp delSp modSp add mod ord">
        <pc:chgData name="Dénes Zoltán Oravecz" userId="4eb81bb4-6e16-4dc4-b89b-8af9ce91c373" providerId="ADAL" clId="{746A9BF8-9385-4970-9F84-E4F404F391E4}" dt="2024-06-17T11:46:36.337" v="1106" actId="404"/>
        <pc:sldMkLst>
          <pc:docMk/>
          <pc:sldMk cId="979340995" sldId="438"/>
        </pc:sldMkLst>
        <pc:spChg chg="mod">
          <ac:chgData name="Dénes Zoltán Oravecz" userId="4eb81bb4-6e16-4dc4-b89b-8af9ce91c373" providerId="ADAL" clId="{746A9BF8-9385-4970-9F84-E4F404F391E4}" dt="2024-06-17T11:46:36.337" v="1106" actId="404"/>
          <ac:spMkLst>
            <pc:docMk/>
            <pc:sldMk cId="979340995" sldId="438"/>
            <ac:spMk id="2" creationId="{AD840B00-6C0D-CCA8-0FAD-A4B32A2D5D0C}"/>
          </ac:spMkLst>
        </pc:spChg>
        <pc:spChg chg="del">
          <ac:chgData name="Dénes Zoltán Oravecz" userId="4eb81bb4-6e16-4dc4-b89b-8af9ce91c373" providerId="ADAL" clId="{746A9BF8-9385-4970-9F84-E4F404F391E4}" dt="2024-06-17T11:45:16.003" v="1020" actId="478"/>
          <ac:spMkLst>
            <pc:docMk/>
            <pc:sldMk cId="979340995" sldId="438"/>
            <ac:spMk id="6" creationId="{E61E3EB4-2B5F-B878-A9C1-AD542F139BEA}"/>
          </ac:spMkLst>
        </pc:spChg>
        <pc:picChg chg="add mod">
          <ac:chgData name="Dénes Zoltán Oravecz" userId="4eb81bb4-6e16-4dc4-b89b-8af9ce91c373" providerId="ADAL" clId="{746A9BF8-9385-4970-9F84-E4F404F391E4}" dt="2024-06-17T11:45:25.353" v="1024" actId="1076"/>
          <ac:picMkLst>
            <pc:docMk/>
            <pc:sldMk cId="979340995" sldId="438"/>
            <ac:picMk id="4" creationId="{3DCD7CCB-CE50-52DB-BF39-94BAFFDE3C68}"/>
          </ac:picMkLst>
        </pc:picChg>
        <pc:picChg chg="del">
          <ac:chgData name="Dénes Zoltán Oravecz" userId="4eb81bb4-6e16-4dc4-b89b-8af9ce91c373" providerId="ADAL" clId="{746A9BF8-9385-4970-9F84-E4F404F391E4}" dt="2024-06-17T11:45:13.823" v="1019" actId="478"/>
          <ac:picMkLst>
            <pc:docMk/>
            <pc:sldMk cId="979340995" sldId="438"/>
            <ac:picMk id="5" creationId="{9A5FEC98-479A-D4FE-BA17-1538AD637208}"/>
          </ac:picMkLst>
        </pc:picChg>
        <pc:cxnChg chg="del">
          <ac:chgData name="Dénes Zoltán Oravecz" userId="4eb81bb4-6e16-4dc4-b89b-8af9ce91c373" providerId="ADAL" clId="{746A9BF8-9385-4970-9F84-E4F404F391E4}" dt="2024-06-17T11:45:16.003" v="1020" actId="478"/>
          <ac:cxnSpMkLst>
            <pc:docMk/>
            <pc:sldMk cId="979340995" sldId="438"/>
            <ac:cxnSpMk id="8" creationId="{2501BE9B-A8A1-6191-1CAB-95071AE04F09}"/>
          </ac:cxnSpMkLst>
        </pc:cxnChg>
        <pc:cxnChg chg="del">
          <ac:chgData name="Dénes Zoltán Oravecz" userId="4eb81bb4-6e16-4dc4-b89b-8af9ce91c373" providerId="ADAL" clId="{746A9BF8-9385-4970-9F84-E4F404F391E4}" dt="2024-06-17T11:45:16.003" v="1020" actId="478"/>
          <ac:cxnSpMkLst>
            <pc:docMk/>
            <pc:sldMk cId="979340995" sldId="438"/>
            <ac:cxnSpMk id="10" creationId="{CA08B2B0-1290-CC6A-EC6C-907FC8C35B65}"/>
          </ac:cxnSpMkLst>
        </pc:cxnChg>
      </pc:sldChg>
    </pc:docChg>
  </pc:docChgLst>
  <pc:docChgLst>
    <pc:chgData name="Ferenczy Dániel" userId="S::ferenczy.daniel@ek-cer.hu::2cae28a0-96b5-4fa3-afaf-7362c3a55c97" providerId="AD" clId="Web-{08A90DB7-5290-3514-E414-3A4A9F069904}"/>
    <pc:docChg chg="delSld modSld sldOrd">
      <pc:chgData name="Ferenczy Dániel" userId="S::ferenczy.daniel@ek-cer.hu::2cae28a0-96b5-4fa3-afaf-7362c3a55c97" providerId="AD" clId="Web-{08A90DB7-5290-3514-E414-3A4A9F069904}" dt="2024-07-01T12:52:36.470" v="590" actId="1076"/>
      <pc:docMkLst>
        <pc:docMk/>
      </pc:docMkLst>
      <pc:sldChg chg="mod modShow">
        <pc:chgData name="Ferenczy Dániel" userId="S::ferenczy.daniel@ek-cer.hu::2cae28a0-96b5-4fa3-afaf-7362c3a55c97" providerId="AD" clId="Web-{08A90DB7-5290-3514-E414-3A4A9F069904}" dt="2024-07-01T12:29:44.822" v="427"/>
        <pc:sldMkLst>
          <pc:docMk/>
          <pc:sldMk cId="1100014579" sldId="404"/>
        </pc:sldMkLst>
      </pc:sldChg>
      <pc:sldChg chg="addSp delSp modSp">
        <pc:chgData name="Ferenczy Dániel" userId="S::ferenczy.daniel@ek-cer.hu::2cae28a0-96b5-4fa3-afaf-7362c3a55c97" providerId="AD" clId="Web-{08A90DB7-5290-3514-E414-3A4A9F069904}" dt="2024-07-01T12:38:22.399" v="528" actId="1076"/>
        <pc:sldMkLst>
          <pc:docMk/>
          <pc:sldMk cId="2151029656" sldId="426"/>
        </pc:sldMkLst>
        <pc:spChg chg="add del mod">
          <ac:chgData name="Ferenczy Dániel" userId="S::ferenczy.daniel@ek-cer.hu::2cae28a0-96b5-4fa3-afaf-7362c3a55c97" providerId="AD" clId="Web-{08A90DB7-5290-3514-E414-3A4A9F069904}" dt="2024-07-01T12:33:24.672" v="431"/>
          <ac:spMkLst>
            <pc:docMk/>
            <pc:sldMk cId="2151029656" sldId="426"/>
            <ac:spMk id="4" creationId="{76AE42FB-44B5-6A09-CD87-C8C24E0A91BE}"/>
          </ac:spMkLst>
        </pc:spChg>
        <pc:spChg chg="mod">
          <ac:chgData name="Ferenczy Dániel" userId="S::ferenczy.daniel@ek-cer.hu::2cae28a0-96b5-4fa3-afaf-7362c3a55c97" providerId="AD" clId="Web-{08A90DB7-5290-3514-E414-3A4A9F069904}" dt="2024-07-01T12:34:01.564" v="456" actId="20577"/>
          <ac:spMkLst>
            <pc:docMk/>
            <pc:sldMk cId="2151029656" sldId="426"/>
            <ac:spMk id="6" creationId="{AC0FE941-1CCA-24F6-568B-7CF41F9DB182}"/>
          </ac:spMkLst>
        </pc:spChg>
        <pc:picChg chg="add del mod">
          <ac:chgData name="Ferenczy Dániel" userId="S::ferenczy.daniel@ek-cer.hu::2cae28a0-96b5-4fa3-afaf-7362c3a55c97" providerId="AD" clId="Web-{08A90DB7-5290-3514-E414-3A4A9F069904}" dt="2024-07-01T12:34:21.408" v="459"/>
          <ac:picMkLst>
            <pc:docMk/>
            <pc:sldMk cId="2151029656" sldId="426"/>
            <ac:picMk id="3" creationId="{2570CBAF-C60A-77DE-3B9B-EE01C5CCF819}"/>
          </ac:picMkLst>
        </pc:picChg>
        <pc:picChg chg="add mod">
          <ac:chgData name="Ferenczy Dániel" userId="S::ferenczy.daniel@ek-cer.hu::2cae28a0-96b5-4fa3-afaf-7362c3a55c97" providerId="AD" clId="Web-{08A90DB7-5290-3514-E414-3A4A9F069904}" dt="2024-07-01T12:38:22.399" v="528" actId="1076"/>
          <ac:picMkLst>
            <pc:docMk/>
            <pc:sldMk cId="2151029656" sldId="426"/>
            <ac:picMk id="5" creationId="{039AC346-EAC8-1249-D2A0-8946CA756C8A}"/>
          </ac:picMkLst>
        </pc:picChg>
        <pc:picChg chg="add mod">
          <ac:chgData name="Ferenczy Dániel" userId="S::ferenczy.daniel@ek-cer.hu::2cae28a0-96b5-4fa3-afaf-7362c3a55c97" providerId="AD" clId="Web-{08A90DB7-5290-3514-E414-3A4A9F069904}" dt="2024-07-01T12:34:50.284" v="464" actId="14100"/>
          <ac:picMkLst>
            <pc:docMk/>
            <pc:sldMk cId="2151029656" sldId="426"/>
            <ac:picMk id="7" creationId="{FF74C1EB-317F-BE73-C979-BF3A4D6105E8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5:38.957" v="470"/>
          <ac:picMkLst>
            <pc:docMk/>
            <pc:sldMk cId="2151029656" sldId="426"/>
            <ac:picMk id="8" creationId="{55C9E62E-8B6B-F63F-B979-594EBCA6FC9F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37.617" v="518"/>
          <ac:picMkLst>
            <pc:docMk/>
            <pc:sldMk cId="2151029656" sldId="426"/>
            <ac:picMk id="9" creationId="{C7EF05B0-944D-50D2-CE4B-792AEEA16299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6:55.397" v="494"/>
          <ac:picMkLst>
            <pc:docMk/>
            <pc:sldMk cId="2151029656" sldId="426"/>
            <ac:picMk id="10" creationId="{A1346FE3-6A90-50CD-530B-5B8435DAECAB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6:50.616" v="492"/>
          <ac:picMkLst>
            <pc:docMk/>
            <pc:sldMk cId="2151029656" sldId="426"/>
            <ac:picMk id="11" creationId="{6C98007A-1F6D-0A4E-FF4D-45B1260EFD16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6:50.506" v="491"/>
          <ac:picMkLst>
            <pc:docMk/>
            <pc:sldMk cId="2151029656" sldId="426"/>
            <ac:picMk id="12" creationId="{7F921A08-2ADB-7B60-43DA-A9CA0AA120B4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6:48.881" v="490"/>
          <ac:picMkLst>
            <pc:docMk/>
            <pc:sldMk cId="2151029656" sldId="426"/>
            <ac:picMk id="13" creationId="{285FE86F-7BAD-FBC1-6AD4-86F6FBC48646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6:48.147" v="489"/>
          <ac:picMkLst>
            <pc:docMk/>
            <pc:sldMk cId="2151029656" sldId="426"/>
            <ac:picMk id="14" creationId="{279FF63B-BAC1-1603-A481-B227D00FC302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15.851" v="497"/>
          <ac:picMkLst>
            <pc:docMk/>
            <pc:sldMk cId="2151029656" sldId="426"/>
            <ac:picMk id="15" creationId="{75F7F91F-73D5-7235-AD1A-841507C3CE1D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6:55.350" v="493"/>
          <ac:picMkLst>
            <pc:docMk/>
            <pc:sldMk cId="2151029656" sldId="426"/>
            <ac:picMk id="16" creationId="{8F141602-6523-246F-298C-25562BABB34E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14.179" v="496"/>
          <ac:picMkLst>
            <pc:docMk/>
            <pc:sldMk cId="2151029656" sldId="426"/>
            <ac:picMk id="17" creationId="{B0B549AA-D0ED-AD19-9509-DBD7B639D484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15"/>
          <ac:picMkLst>
            <pc:docMk/>
            <pc:sldMk cId="2151029656" sldId="426"/>
            <ac:picMk id="18" creationId="{01B47C29-C4BD-E3F3-D2CE-61009AE2B457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14"/>
          <ac:picMkLst>
            <pc:docMk/>
            <pc:sldMk cId="2151029656" sldId="426"/>
            <ac:picMk id="19" creationId="{99CA6A18-875F-B651-BE72-2E132770B413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13"/>
          <ac:picMkLst>
            <pc:docMk/>
            <pc:sldMk cId="2151029656" sldId="426"/>
            <ac:picMk id="20" creationId="{B7907E37-3621-C9E9-895E-33F0E965192C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12"/>
          <ac:picMkLst>
            <pc:docMk/>
            <pc:sldMk cId="2151029656" sldId="426"/>
            <ac:picMk id="21" creationId="{B593FB0A-44D0-1272-FA45-5380D2B1F395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11"/>
          <ac:picMkLst>
            <pc:docMk/>
            <pc:sldMk cId="2151029656" sldId="426"/>
            <ac:picMk id="22" creationId="{28C4D4CC-13D4-450C-2F4A-84E857A29810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10"/>
          <ac:picMkLst>
            <pc:docMk/>
            <pc:sldMk cId="2151029656" sldId="426"/>
            <ac:picMk id="23" creationId="{79A1796E-BC9D-309E-0A48-264F304DDC0A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09"/>
          <ac:picMkLst>
            <pc:docMk/>
            <pc:sldMk cId="2151029656" sldId="426"/>
            <ac:picMk id="24" creationId="{508F20DB-96F6-0F87-7F3F-1754F81B3575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08"/>
          <ac:picMkLst>
            <pc:docMk/>
            <pc:sldMk cId="2151029656" sldId="426"/>
            <ac:picMk id="25" creationId="{6344EEDB-36D7-384A-A1D5-FAB51035271C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37:24.101" v="507"/>
          <ac:picMkLst>
            <pc:docMk/>
            <pc:sldMk cId="2151029656" sldId="426"/>
            <ac:picMk id="26" creationId="{35836429-8FFF-4157-7388-9097E38B3AC5}"/>
          </ac:picMkLst>
        </pc:picChg>
        <pc:picChg chg="add mod">
          <ac:chgData name="Ferenczy Dániel" userId="S::ferenczy.daniel@ek-cer.hu::2cae28a0-96b5-4fa3-afaf-7362c3a55c97" providerId="AD" clId="Web-{08A90DB7-5290-3514-E414-3A4A9F069904}" dt="2024-07-01T12:38:17.884" v="527" actId="1076"/>
          <ac:picMkLst>
            <pc:docMk/>
            <pc:sldMk cId="2151029656" sldId="426"/>
            <ac:picMk id="27" creationId="{F36D5C3C-7A78-4DBE-3014-779773AA4D35}"/>
          </ac:picMkLst>
        </pc:picChg>
      </pc:sldChg>
      <pc:sldChg chg="addSp delSp modSp">
        <pc:chgData name="Ferenczy Dániel" userId="S::ferenczy.daniel@ek-cer.hu::2cae28a0-96b5-4fa3-afaf-7362c3a55c97" providerId="AD" clId="Web-{08A90DB7-5290-3514-E414-3A4A9F069904}" dt="2024-07-01T08:33:13.756" v="68"/>
        <pc:sldMkLst>
          <pc:docMk/>
          <pc:sldMk cId="46818214" sldId="427"/>
        </pc:sldMkLst>
        <pc:spChg chg="mod">
          <ac:chgData name="Ferenczy Dániel" userId="S::ferenczy.daniel@ek-cer.hu::2cae28a0-96b5-4fa3-afaf-7362c3a55c97" providerId="AD" clId="Web-{08A90DB7-5290-3514-E414-3A4A9F069904}" dt="2024-07-01T07:37:22.584" v="59" actId="20577"/>
          <ac:spMkLst>
            <pc:docMk/>
            <pc:sldMk cId="46818214" sldId="427"/>
            <ac:spMk id="2" creationId="{574301C0-E9DC-47A4-973D-6987E05225AF}"/>
          </ac:spMkLst>
        </pc:spChg>
        <pc:spChg chg="mod">
          <ac:chgData name="Ferenczy Dániel" userId="S::ferenczy.daniel@ek-cer.hu::2cae28a0-96b5-4fa3-afaf-7362c3a55c97" providerId="AD" clId="Web-{08A90DB7-5290-3514-E414-3A4A9F069904}" dt="2024-07-01T08:32:20.314" v="67" actId="20577"/>
          <ac:spMkLst>
            <pc:docMk/>
            <pc:sldMk cId="46818214" sldId="427"/>
            <ac:spMk id="4" creationId="{454292EB-DB61-FEDF-F3F9-9E5F5DC1EB75}"/>
          </ac:spMkLst>
        </pc:spChg>
        <pc:spChg chg="mod">
          <ac:chgData name="Ferenczy Dániel" userId="S::ferenczy.daniel@ek-cer.hu::2cae28a0-96b5-4fa3-afaf-7362c3a55c97" providerId="AD" clId="Web-{08A90DB7-5290-3514-E414-3A4A9F069904}" dt="2024-07-01T05:56:24.934" v="32" actId="1076"/>
          <ac:spMkLst>
            <pc:docMk/>
            <pc:sldMk cId="46818214" sldId="427"/>
            <ac:spMk id="7" creationId="{6EADCD9B-FA9D-D483-BBB8-B6BDC3B2A95C}"/>
          </ac:spMkLst>
        </pc:spChg>
        <pc:spChg chg="mod">
          <ac:chgData name="Ferenczy Dániel" userId="S::ferenczy.daniel@ek-cer.hu::2cae28a0-96b5-4fa3-afaf-7362c3a55c97" providerId="AD" clId="Web-{08A90DB7-5290-3514-E414-3A4A9F069904}" dt="2024-07-01T05:56:28.763" v="33" actId="1076"/>
          <ac:spMkLst>
            <pc:docMk/>
            <pc:sldMk cId="46818214" sldId="427"/>
            <ac:spMk id="9" creationId="{095B5703-C1CF-71EF-45B4-F6DE65226831}"/>
          </ac:spMkLst>
        </pc:spChg>
        <pc:spChg chg="mod">
          <ac:chgData name="Ferenczy Dániel" userId="S::ferenczy.daniel@ek-cer.hu::2cae28a0-96b5-4fa3-afaf-7362c3a55c97" providerId="AD" clId="Web-{08A90DB7-5290-3514-E414-3A4A9F069904}" dt="2024-07-01T05:41:23.612" v="8" actId="1076"/>
          <ac:spMkLst>
            <pc:docMk/>
            <pc:sldMk cId="46818214" sldId="427"/>
            <ac:spMk id="11" creationId="{048FE8C0-0126-7DC0-4F9A-47CB6FCA7944}"/>
          </ac:spMkLst>
        </pc:spChg>
        <pc:picChg chg="add del mod">
          <ac:chgData name="Ferenczy Dániel" userId="S::ferenczy.daniel@ek-cer.hu::2cae28a0-96b5-4fa3-afaf-7362c3a55c97" providerId="AD" clId="Web-{08A90DB7-5290-3514-E414-3A4A9F069904}" dt="2024-07-01T06:25:59.157" v="36"/>
          <ac:picMkLst>
            <pc:docMk/>
            <pc:sldMk cId="46818214" sldId="427"/>
            <ac:picMk id="3" creationId="{B9F3E4E2-9E8E-EE2E-8964-1A3160EC8987}"/>
          </ac:picMkLst>
        </pc:picChg>
        <pc:picChg chg="add">
          <ac:chgData name="Ferenczy Dániel" userId="S::ferenczy.daniel@ek-cer.hu::2cae28a0-96b5-4fa3-afaf-7362c3a55c97" providerId="AD" clId="Web-{08A90DB7-5290-3514-E414-3A4A9F069904}" dt="2024-07-01T08:33:13.756" v="68"/>
          <ac:picMkLst>
            <pc:docMk/>
            <pc:sldMk cId="46818214" sldId="427"/>
            <ac:picMk id="5" creationId="{DAB821E3-87A1-C797-C91B-6DB95B2A12E8}"/>
          </ac:picMkLst>
        </pc:picChg>
      </pc:sldChg>
      <pc:sldChg chg="ord">
        <pc:chgData name="Ferenczy Dániel" userId="S::ferenczy.daniel@ek-cer.hu::2cae28a0-96b5-4fa3-afaf-7362c3a55c97" providerId="AD" clId="Web-{08A90DB7-5290-3514-E414-3A4A9F069904}" dt="2024-07-01T11:54:27.419" v="166"/>
        <pc:sldMkLst>
          <pc:docMk/>
          <pc:sldMk cId="2927283611" sldId="429"/>
        </pc:sldMkLst>
      </pc:sldChg>
      <pc:sldChg chg="delSp modSp del ord">
        <pc:chgData name="Ferenczy Dániel" userId="S::ferenczy.daniel@ek-cer.hu::2cae28a0-96b5-4fa3-afaf-7362c3a55c97" providerId="AD" clId="Web-{08A90DB7-5290-3514-E414-3A4A9F069904}" dt="2024-07-01T12:52:36.470" v="590" actId="1076"/>
        <pc:sldMkLst>
          <pc:docMk/>
          <pc:sldMk cId="3509968584" sldId="430"/>
        </pc:sldMkLst>
        <pc:spChg chg="del mod">
          <ac:chgData name="Ferenczy Dániel" userId="S::ferenczy.daniel@ek-cer.hu::2cae28a0-96b5-4fa3-afaf-7362c3a55c97" providerId="AD" clId="Web-{08A90DB7-5290-3514-E414-3A4A9F069904}" dt="2024-07-01T12:51:59.782" v="578"/>
          <ac:spMkLst>
            <pc:docMk/>
            <pc:sldMk cId="3509968584" sldId="430"/>
            <ac:spMk id="11" creationId="{37B0E798-F6C9-D817-6981-BE5504F48CF5}"/>
          </ac:spMkLst>
        </pc:spChg>
        <pc:picChg chg="del">
          <ac:chgData name="Ferenczy Dániel" userId="S::ferenczy.daniel@ek-cer.hu::2cae28a0-96b5-4fa3-afaf-7362c3a55c97" providerId="AD" clId="Web-{08A90DB7-5290-3514-E414-3A4A9F069904}" dt="2024-07-01T12:51:05.499" v="564"/>
          <ac:picMkLst>
            <pc:docMk/>
            <pc:sldMk cId="3509968584" sldId="430"/>
            <ac:picMk id="3" creationId="{C8ABE509-38E2-AB7D-19DD-13D8505AFE29}"/>
          </ac:picMkLst>
        </pc:picChg>
        <pc:picChg chg="mod">
          <ac:chgData name="Ferenczy Dániel" userId="S::ferenczy.daniel@ek-cer.hu::2cae28a0-96b5-4fa3-afaf-7362c3a55c97" providerId="AD" clId="Web-{08A90DB7-5290-3514-E414-3A4A9F069904}" dt="2024-07-01T12:52:31.970" v="588" actId="14100"/>
          <ac:picMkLst>
            <pc:docMk/>
            <pc:sldMk cId="3509968584" sldId="430"/>
            <ac:picMk id="5" creationId="{7F9D4B0D-F487-FA9B-D2C8-13DDED4AC844}"/>
          </ac:picMkLst>
        </pc:picChg>
        <pc:picChg chg="mod">
          <ac:chgData name="Ferenczy Dániel" userId="S::ferenczy.daniel@ek-cer.hu::2cae28a0-96b5-4fa3-afaf-7362c3a55c97" providerId="AD" clId="Web-{08A90DB7-5290-3514-E414-3A4A9F069904}" dt="2024-07-01T12:51:48.953" v="576" actId="1076"/>
          <ac:picMkLst>
            <pc:docMk/>
            <pc:sldMk cId="3509968584" sldId="430"/>
            <ac:picMk id="8" creationId="{7E9EF3D7-F850-ECF0-3027-2B294E087A98}"/>
          </ac:picMkLst>
        </pc:picChg>
        <pc:picChg chg="mod">
          <ac:chgData name="Ferenczy Dániel" userId="S::ferenczy.daniel@ek-cer.hu::2cae28a0-96b5-4fa3-afaf-7362c3a55c97" providerId="AD" clId="Web-{08A90DB7-5290-3514-E414-3A4A9F069904}" dt="2024-07-01T12:52:36.470" v="590" actId="1076"/>
          <ac:picMkLst>
            <pc:docMk/>
            <pc:sldMk cId="3509968584" sldId="430"/>
            <ac:picMk id="12" creationId="{B7308824-E3CE-A754-24D6-9AA45D7291CA}"/>
          </ac:picMkLst>
        </pc:picChg>
      </pc:sldChg>
      <pc:sldChg chg="del">
        <pc:chgData name="Ferenczy Dániel" userId="S::ferenczy.daniel@ek-cer.hu::2cae28a0-96b5-4fa3-afaf-7362c3a55c97" providerId="AD" clId="Web-{08A90DB7-5290-3514-E414-3A4A9F069904}" dt="2024-07-01T12:39:33.776" v="529"/>
        <pc:sldMkLst>
          <pc:docMk/>
          <pc:sldMk cId="3301279164" sldId="431"/>
        </pc:sldMkLst>
      </pc:sldChg>
      <pc:sldChg chg="delSp modSp">
        <pc:chgData name="Ferenczy Dániel" userId="S::ferenczy.daniel@ek-cer.hu::2cae28a0-96b5-4fa3-afaf-7362c3a55c97" providerId="AD" clId="Web-{08A90DB7-5290-3514-E414-3A4A9F069904}" dt="2024-07-01T12:39:50.871" v="536"/>
        <pc:sldMkLst>
          <pc:docMk/>
          <pc:sldMk cId="676097981" sldId="433"/>
        </pc:sldMkLst>
        <pc:spChg chg="mod">
          <ac:chgData name="Ferenczy Dániel" userId="S::ferenczy.daniel@ek-cer.hu::2cae28a0-96b5-4fa3-afaf-7362c3a55c97" providerId="AD" clId="Web-{08A90DB7-5290-3514-E414-3A4A9F069904}" dt="2024-07-01T12:39:47.808" v="535" actId="20577"/>
          <ac:spMkLst>
            <pc:docMk/>
            <pc:sldMk cId="676097981" sldId="433"/>
            <ac:spMk id="4" creationId="{604F23AF-6EF4-F702-FE11-43D69375E271}"/>
          </ac:spMkLst>
        </pc:spChg>
        <pc:spChg chg="mod">
          <ac:chgData name="Ferenczy Dániel" userId="S::ferenczy.daniel@ek-cer.hu::2cae28a0-96b5-4fa3-afaf-7362c3a55c97" providerId="AD" clId="Web-{08A90DB7-5290-3514-E414-3A4A9F069904}" dt="2024-07-01T05:55:50.902" v="26" actId="1076"/>
          <ac:spMkLst>
            <pc:docMk/>
            <pc:sldMk cId="676097981" sldId="433"/>
            <ac:spMk id="7" creationId="{C7713BA1-C81B-841D-DB5D-233633AED308}"/>
          </ac:spMkLst>
        </pc:spChg>
        <pc:spChg chg="del mod">
          <ac:chgData name="Ferenczy Dániel" userId="S::ferenczy.daniel@ek-cer.hu::2cae28a0-96b5-4fa3-afaf-7362c3a55c97" providerId="AD" clId="Web-{08A90DB7-5290-3514-E414-3A4A9F069904}" dt="2024-07-01T12:39:50.871" v="536"/>
          <ac:spMkLst>
            <pc:docMk/>
            <pc:sldMk cId="676097981" sldId="433"/>
            <ac:spMk id="10" creationId="{B75DAC52-2A8C-8598-5511-55F27CC5AB04}"/>
          </ac:spMkLst>
        </pc:spChg>
      </pc:sldChg>
      <pc:sldChg chg="modSp">
        <pc:chgData name="Ferenczy Dániel" userId="S::ferenczy.daniel@ek-cer.hu::2cae28a0-96b5-4fa3-afaf-7362c3a55c97" providerId="AD" clId="Web-{08A90DB7-5290-3514-E414-3A4A9F069904}" dt="2024-07-01T07:02:47.853" v="49" actId="20577"/>
        <pc:sldMkLst>
          <pc:docMk/>
          <pc:sldMk cId="1129820489" sldId="434"/>
        </pc:sldMkLst>
        <pc:spChg chg="mod">
          <ac:chgData name="Ferenczy Dániel" userId="S::ferenczy.daniel@ek-cer.hu::2cae28a0-96b5-4fa3-afaf-7362c3a55c97" providerId="AD" clId="Web-{08A90DB7-5290-3514-E414-3A4A9F069904}" dt="2024-07-01T07:02:47.853" v="49" actId="20577"/>
          <ac:spMkLst>
            <pc:docMk/>
            <pc:sldMk cId="1129820489" sldId="434"/>
            <ac:spMk id="2" creationId="{574301C0-E9DC-47A4-973D-6987E05225AF}"/>
          </ac:spMkLst>
        </pc:spChg>
      </pc:sldChg>
      <pc:sldChg chg="modSp">
        <pc:chgData name="Ferenczy Dániel" userId="S::ferenczy.daniel@ek-cer.hu::2cae28a0-96b5-4fa3-afaf-7362c3a55c97" providerId="AD" clId="Web-{08A90DB7-5290-3514-E414-3A4A9F069904}" dt="2024-07-01T12:22:51.764" v="426" actId="1076"/>
        <pc:sldMkLst>
          <pc:docMk/>
          <pc:sldMk cId="1567618210" sldId="435"/>
        </pc:sldMkLst>
        <pc:spChg chg="mod">
          <ac:chgData name="Ferenczy Dániel" userId="S::ferenczy.daniel@ek-cer.hu::2cae28a0-96b5-4fa3-afaf-7362c3a55c97" providerId="AD" clId="Web-{08A90DB7-5290-3514-E414-3A4A9F069904}" dt="2024-07-01T12:22:51.764" v="426" actId="1076"/>
          <ac:spMkLst>
            <pc:docMk/>
            <pc:sldMk cId="1567618210" sldId="435"/>
            <ac:spMk id="3" creationId="{F8CF3188-FCF9-3D6D-E59D-F4BC44270303}"/>
          </ac:spMkLst>
        </pc:spChg>
      </pc:sldChg>
      <pc:sldChg chg="addSp delSp modSp">
        <pc:chgData name="Ferenczy Dániel" userId="S::ferenczy.daniel@ek-cer.hu::2cae28a0-96b5-4fa3-afaf-7362c3a55c97" providerId="AD" clId="Web-{08A90DB7-5290-3514-E414-3A4A9F069904}" dt="2024-07-01T12:50:04.607" v="561" actId="1076"/>
        <pc:sldMkLst>
          <pc:docMk/>
          <pc:sldMk cId="4260699486" sldId="437"/>
        </pc:sldMkLst>
        <pc:spChg chg="mod">
          <ac:chgData name="Ferenczy Dániel" userId="S::ferenczy.daniel@ek-cer.hu::2cae28a0-96b5-4fa3-afaf-7362c3a55c97" providerId="AD" clId="Web-{08A90DB7-5290-3514-E414-3A4A9F069904}" dt="2024-07-01T07:02:56.291" v="50" actId="20577"/>
          <ac:spMkLst>
            <pc:docMk/>
            <pc:sldMk cId="4260699486" sldId="437"/>
            <ac:spMk id="2" creationId="{574301C0-E9DC-47A4-973D-6987E05225AF}"/>
          </ac:spMkLst>
        </pc:spChg>
        <pc:spChg chg="add mod">
          <ac:chgData name="Ferenczy Dániel" userId="S::ferenczy.daniel@ek-cer.hu::2cae28a0-96b5-4fa3-afaf-7362c3a55c97" providerId="AD" clId="Web-{08A90DB7-5290-3514-E414-3A4A9F069904}" dt="2024-07-01T12:40:05.605" v="540" actId="14100"/>
          <ac:spMkLst>
            <pc:docMk/>
            <pc:sldMk cId="4260699486" sldId="437"/>
            <ac:spMk id="3" creationId="{A8C045E7-36A8-0034-4DE7-E02652101711}"/>
          </ac:spMkLst>
        </pc:spChg>
        <pc:spChg chg="mod">
          <ac:chgData name="Ferenczy Dániel" userId="S::ferenczy.daniel@ek-cer.hu::2cae28a0-96b5-4fa3-afaf-7362c3a55c97" providerId="AD" clId="Web-{08A90DB7-5290-3514-E414-3A4A9F069904}" dt="2024-07-01T09:13:00.331" v="165" actId="20577"/>
          <ac:spMkLst>
            <pc:docMk/>
            <pc:sldMk cId="4260699486" sldId="437"/>
            <ac:spMk id="20" creationId="{C522C9BD-C491-B38D-EA9C-6C79CB88E354}"/>
          </ac:spMkLst>
        </pc:spChg>
        <pc:picChg chg="add del mod">
          <ac:chgData name="Ferenczy Dániel" userId="S::ferenczy.daniel@ek-cer.hu::2cae28a0-96b5-4fa3-afaf-7362c3a55c97" providerId="AD" clId="Web-{08A90DB7-5290-3514-E414-3A4A9F069904}" dt="2024-07-01T12:48:01.572" v="544"/>
          <ac:picMkLst>
            <pc:docMk/>
            <pc:sldMk cId="4260699486" sldId="437"/>
            <ac:picMk id="4" creationId="{35AA1119-916F-C7FB-0912-0A6F5691B90C}"/>
          </ac:picMkLst>
        </pc:picChg>
        <pc:picChg chg="add del mod">
          <ac:chgData name="Ferenczy Dániel" userId="S::ferenczy.daniel@ek-cer.hu::2cae28a0-96b5-4fa3-afaf-7362c3a55c97" providerId="AD" clId="Web-{08A90DB7-5290-3514-E414-3A4A9F069904}" dt="2024-07-01T12:48:58.792" v="549"/>
          <ac:picMkLst>
            <pc:docMk/>
            <pc:sldMk cId="4260699486" sldId="437"/>
            <ac:picMk id="5" creationId="{2178CC8B-BD68-2664-8111-E52B6C4DF9E2}"/>
          </ac:picMkLst>
        </pc:picChg>
        <pc:picChg chg="add mod">
          <ac:chgData name="Ferenczy Dániel" userId="S::ferenczy.daniel@ek-cer.hu::2cae28a0-96b5-4fa3-afaf-7362c3a55c97" providerId="AD" clId="Web-{08A90DB7-5290-3514-E414-3A4A9F069904}" dt="2024-07-01T12:49:42.184" v="557" actId="1076"/>
          <ac:picMkLst>
            <pc:docMk/>
            <pc:sldMk cId="4260699486" sldId="437"/>
            <ac:picMk id="6" creationId="{6906E2A6-6E4F-A2F1-C762-5B3F91A68DBB}"/>
          </ac:picMkLst>
        </pc:picChg>
        <pc:picChg chg="add mod">
          <ac:chgData name="Ferenczy Dániel" userId="S::ferenczy.daniel@ek-cer.hu::2cae28a0-96b5-4fa3-afaf-7362c3a55c97" providerId="AD" clId="Web-{08A90DB7-5290-3514-E414-3A4A9F069904}" dt="2024-07-01T12:49:35.606" v="555" actId="14100"/>
          <ac:picMkLst>
            <pc:docMk/>
            <pc:sldMk cId="4260699486" sldId="437"/>
            <ac:picMk id="7" creationId="{1AEECD69-14C0-7589-9081-B45F2A14F2DD}"/>
          </ac:picMkLst>
        </pc:picChg>
        <pc:cxnChg chg="add mod">
          <ac:chgData name="Ferenczy Dániel" userId="S::ferenczy.daniel@ek-cer.hu::2cae28a0-96b5-4fa3-afaf-7362c3a55c97" providerId="AD" clId="Web-{08A90DB7-5290-3514-E414-3A4A9F069904}" dt="2024-07-01T12:50:04.607" v="561" actId="1076"/>
          <ac:cxnSpMkLst>
            <pc:docMk/>
            <pc:sldMk cId="4260699486" sldId="437"/>
            <ac:cxnSpMk id="8" creationId="{D1B20BD3-FC5A-FFBE-05EC-ECC9AE4DE5B1}"/>
          </ac:cxnSpMkLst>
        </pc:cxnChg>
      </pc:sldChg>
      <pc:sldChg chg="modSp">
        <pc:chgData name="Ferenczy Dániel" userId="S::ferenczy.daniel@ek-cer.hu::2cae28a0-96b5-4fa3-afaf-7362c3a55c97" providerId="AD" clId="Web-{08A90DB7-5290-3514-E414-3A4A9F069904}" dt="2024-07-01T09:01:39.093" v="101" actId="20577"/>
        <pc:sldMkLst>
          <pc:docMk/>
          <pc:sldMk cId="3232215651" sldId="440"/>
        </pc:sldMkLst>
        <pc:spChg chg="mod">
          <ac:chgData name="Ferenczy Dániel" userId="S::ferenczy.daniel@ek-cer.hu::2cae28a0-96b5-4fa3-afaf-7362c3a55c97" providerId="AD" clId="Web-{08A90DB7-5290-3514-E414-3A4A9F069904}" dt="2024-07-01T09:01:39.093" v="101" actId="20577"/>
          <ac:spMkLst>
            <pc:docMk/>
            <pc:sldMk cId="3232215651" sldId="440"/>
            <ac:spMk id="5" creationId="{1C521D98-6B56-868E-68C7-50BC8BD17D08}"/>
          </ac:spMkLst>
        </pc:spChg>
      </pc:sldChg>
      <pc:sldChg chg="modSp">
        <pc:chgData name="Ferenczy Dániel" userId="S::ferenczy.daniel@ek-cer.hu::2cae28a0-96b5-4fa3-afaf-7362c3a55c97" providerId="AD" clId="Web-{08A90DB7-5290-3514-E414-3A4A9F069904}" dt="2024-07-01T11:59:23.552" v="174" actId="14100"/>
        <pc:sldMkLst>
          <pc:docMk/>
          <pc:sldMk cId="2332763371" sldId="442"/>
        </pc:sldMkLst>
        <pc:picChg chg="mod">
          <ac:chgData name="Ferenczy Dániel" userId="S::ferenczy.daniel@ek-cer.hu::2cae28a0-96b5-4fa3-afaf-7362c3a55c97" providerId="AD" clId="Web-{08A90DB7-5290-3514-E414-3A4A9F069904}" dt="2024-07-01T11:59:23.552" v="174" actId="14100"/>
          <ac:picMkLst>
            <pc:docMk/>
            <pc:sldMk cId="2332763371" sldId="442"/>
            <ac:picMk id="3" creationId="{BDDF285A-442D-86E2-DC47-FC083AA0803B}"/>
          </ac:picMkLst>
        </pc:picChg>
        <pc:picChg chg="mod">
          <ac:chgData name="Ferenczy Dániel" userId="S::ferenczy.daniel@ek-cer.hu::2cae28a0-96b5-4fa3-afaf-7362c3a55c97" providerId="AD" clId="Web-{08A90DB7-5290-3514-E414-3A4A9F069904}" dt="2024-07-01T11:58:46.285" v="172" actId="1076"/>
          <ac:picMkLst>
            <pc:docMk/>
            <pc:sldMk cId="2332763371" sldId="442"/>
            <ac:picMk id="7" creationId="{081A0D0D-263F-8F7B-ABF5-A46DFBBFC9BF}"/>
          </ac:picMkLst>
        </pc:picChg>
      </pc:sldChg>
    </pc:docChg>
  </pc:docChgLst>
  <pc:docChgLst>
    <pc:chgData name="Ferenczy Dániel" userId="S::ferenczy.daniel@ek-cer.hu::2cae28a0-96b5-4fa3-afaf-7362c3a55c97" providerId="AD" clId="Web-{18EF6602-8FA3-A85A-C0AC-AD7E1E8CEACC}"/>
    <pc:docChg chg="addSld delSld modSld">
      <pc:chgData name="Ferenczy Dániel" userId="S::ferenczy.daniel@ek-cer.hu::2cae28a0-96b5-4fa3-afaf-7362c3a55c97" providerId="AD" clId="Web-{18EF6602-8FA3-A85A-C0AC-AD7E1E8CEACC}" dt="2024-07-02T10:32:16.959" v="346" actId="20577"/>
      <pc:docMkLst>
        <pc:docMk/>
      </pc:docMkLst>
      <pc:sldChg chg="modSp">
        <pc:chgData name="Ferenczy Dániel" userId="S::ferenczy.daniel@ek-cer.hu::2cae28a0-96b5-4fa3-afaf-7362c3a55c97" providerId="AD" clId="Web-{18EF6602-8FA3-A85A-C0AC-AD7E1E8CEACC}" dt="2024-07-02T09:32:42.013" v="309" actId="20577"/>
        <pc:sldMkLst>
          <pc:docMk/>
          <pc:sldMk cId="2927283611" sldId="429"/>
        </pc:sldMkLst>
        <pc:spChg chg="mod">
          <ac:chgData name="Ferenczy Dániel" userId="S::ferenczy.daniel@ek-cer.hu::2cae28a0-96b5-4fa3-afaf-7362c3a55c97" providerId="AD" clId="Web-{18EF6602-8FA3-A85A-C0AC-AD7E1E8CEACC}" dt="2024-07-02T09:32:42.013" v="309" actId="20577"/>
          <ac:spMkLst>
            <pc:docMk/>
            <pc:sldMk cId="2927283611" sldId="429"/>
            <ac:spMk id="7" creationId="{4EEB700E-426B-2E06-8D11-A547839D27E9}"/>
          </ac:spMkLst>
        </pc:spChg>
        <pc:picChg chg="mod">
          <ac:chgData name="Ferenczy Dániel" userId="S::ferenczy.daniel@ek-cer.hu::2cae28a0-96b5-4fa3-afaf-7362c3a55c97" providerId="AD" clId="Web-{18EF6602-8FA3-A85A-C0AC-AD7E1E8CEACC}" dt="2024-07-02T09:32:10.354" v="269" actId="14100"/>
          <ac:picMkLst>
            <pc:docMk/>
            <pc:sldMk cId="2927283611" sldId="429"/>
            <ac:picMk id="6" creationId="{7905F2A4-F7BD-28C7-1C38-999AB732833B}"/>
          </ac:picMkLst>
        </pc:picChg>
      </pc:sldChg>
      <pc:sldChg chg="addSp delSp modSp">
        <pc:chgData name="Ferenczy Dániel" userId="S::ferenczy.daniel@ek-cer.hu::2cae28a0-96b5-4fa3-afaf-7362c3a55c97" providerId="AD" clId="Web-{18EF6602-8FA3-A85A-C0AC-AD7E1E8CEACC}" dt="2024-07-02T08:00:21.818" v="95" actId="14100"/>
        <pc:sldMkLst>
          <pc:docMk/>
          <pc:sldMk cId="3509968584" sldId="430"/>
        </pc:sldMkLst>
        <pc:picChg chg="add del mod">
          <ac:chgData name="Ferenczy Dániel" userId="S::ferenczy.daniel@ek-cer.hu::2cae28a0-96b5-4fa3-afaf-7362c3a55c97" providerId="AD" clId="Web-{18EF6602-8FA3-A85A-C0AC-AD7E1E8CEACC}" dt="2024-07-02T06:17:18.946" v="28"/>
          <ac:picMkLst>
            <pc:docMk/>
            <pc:sldMk cId="3509968584" sldId="430"/>
            <ac:picMk id="3" creationId="{C653933A-5A6C-93E5-ACBE-9A1586738ACE}"/>
          </ac:picMkLst>
        </pc:picChg>
        <pc:picChg chg="add del mod ord">
          <ac:chgData name="Ferenczy Dániel" userId="S::ferenczy.daniel@ek-cer.hu::2cae28a0-96b5-4fa3-afaf-7362c3a55c97" providerId="AD" clId="Web-{18EF6602-8FA3-A85A-C0AC-AD7E1E8CEACC}" dt="2024-07-02T06:18:21.651" v="39"/>
          <ac:picMkLst>
            <pc:docMk/>
            <pc:sldMk cId="3509968584" sldId="430"/>
            <ac:picMk id="4" creationId="{B5D7C30A-AD46-8868-8A91-E92C0D4B15AD}"/>
          </ac:picMkLst>
        </pc:picChg>
        <pc:picChg chg="del">
          <ac:chgData name="Ferenczy Dániel" userId="S::ferenczy.daniel@ek-cer.hu::2cae28a0-96b5-4fa3-afaf-7362c3a55c97" providerId="AD" clId="Web-{18EF6602-8FA3-A85A-C0AC-AD7E1E8CEACC}" dt="2024-07-02T05:54:56.317" v="21"/>
          <ac:picMkLst>
            <pc:docMk/>
            <pc:sldMk cId="3509968584" sldId="430"/>
            <ac:picMk id="5" creationId="{7F9D4B0D-F487-FA9B-D2C8-13DDED4AC844}"/>
          </ac:picMkLst>
        </pc:picChg>
        <pc:picChg chg="add mod ord">
          <ac:chgData name="Ferenczy Dániel" userId="S::ferenczy.daniel@ek-cer.hu::2cae28a0-96b5-4fa3-afaf-7362c3a55c97" providerId="AD" clId="Web-{18EF6602-8FA3-A85A-C0AC-AD7E1E8CEACC}" dt="2024-07-02T06:20:44.389" v="49" actId="14100"/>
          <ac:picMkLst>
            <pc:docMk/>
            <pc:sldMk cId="3509968584" sldId="430"/>
            <ac:picMk id="5" creationId="{B585F304-0AFF-2AA1-F5BB-2D41AC522F25}"/>
          </ac:picMkLst>
        </pc:picChg>
        <pc:picChg chg="mod">
          <ac:chgData name="Ferenczy Dániel" userId="S::ferenczy.daniel@ek-cer.hu::2cae28a0-96b5-4fa3-afaf-7362c3a55c97" providerId="AD" clId="Web-{18EF6602-8FA3-A85A-C0AC-AD7E1E8CEACC}" dt="2024-07-02T08:00:21.818" v="95" actId="14100"/>
          <ac:picMkLst>
            <pc:docMk/>
            <pc:sldMk cId="3509968584" sldId="430"/>
            <ac:picMk id="8" creationId="{7E9EF3D7-F850-ECF0-3027-2B294E087A98}"/>
          </ac:picMkLst>
        </pc:picChg>
        <pc:picChg chg="mod ord">
          <ac:chgData name="Ferenczy Dániel" userId="S::ferenczy.daniel@ek-cer.hu::2cae28a0-96b5-4fa3-afaf-7362c3a55c97" providerId="AD" clId="Web-{18EF6602-8FA3-A85A-C0AC-AD7E1E8CEACC}" dt="2024-07-02T06:20:49.186" v="50" actId="1076"/>
          <ac:picMkLst>
            <pc:docMk/>
            <pc:sldMk cId="3509968584" sldId="430"/>
            <ac:picMk id="12" creationId="{B7308824-E3CE-A754-24D6-9AA45D7291CA}"/>
          </ac:picMkLst>
        </pc:picChg>
      </pc:sldChg>
      <pc:sldChg chg="addSp modSp del addAnim">
        <pc:chgData name="Ferenczy Dániel" userId="S::ferenczy.daniel@ek-cer.hu::2cae28a0-96b5-4fa3-afaf-7362c3a55c97" providerId="AD" clId="Web-{18EF6602-8FA3-A85A-C0AC-AD7E1E8CEACC}" dt="2024-07-02T10:03:02.078" v="311"/>
        <pc:sldMkLst>
          <pc:docMk/>
          <pc:sldMk cId="676097981" sldId="433"/>
        </pc:sldMkLst>
        <pc:spChg chg="mod">
          <ac:chgData name="Ferenczy Dániel" userId="S::ferenczy.daniel@ek-cer.hu::2cae28a0-96b5-4fa3-afaf-7362c3a55c97" providerId="AD" clId="Web-{18EF6602-8FA3-A85A-C0AC-AD7E1E8CEACC}" dt="2024-07-02T09:31:59.479" v="265" actId="20577"/>
          <ac:spMkLst>
            <pc:docMk/>
            <pc:sldMk cId="676097981" sldId="433"/>
            <ac:spMk id="4" creationId="{604F23AF-6EF4-F702-FE11-43D69375E271}"/>
          </ac:spMkLst>
        </pc:spChg>
        <pc:spChg chg="add mod">
          <ac:chgData name="Ferenczy Dániel" userId="S::ferenczy.daniel@ek-cer.hu::2cae28a0-96b5-4fa3-afaf-7362c3a55c97" providerId="AD" clId="Web-{18EF6602-8FA3-A85A-C0AC-AD7E1E8CEACC}" dt="2024-07-02T06:32:36.613" v="94" actId="1076"/>
          <ac:spMkLst>
            <pc:docMk/>
            <pc:sldMk cId="676097981" sldId="433"/>
            <ac:spMk id="5" creationId="{B9EC58E7-B66A-CF67-D8F2-78CCA358115E}"/>
          </ac:spMkLst>
        </pc:spChg>
        <pc:picChg chg="add mod">
          <ac:chgData name="Ferenczy Dániel" userId="S::ferenczy.daniel@ek-cer.hu::2cae28a0-96b5-4fa3-afaf-7362c3a55c97" providerId="AD" clId="Web-{18EF6602-8FA3-A85A-C0AC-AD7E1E8CEACC}" dt="2024-07-02T09:02:37.794" v="175" actId="1076"/>
          <ac:picMkLst>
            <pc:docMk/>
            <pc:sldMk cId="676097981" sldId="433"/>
            <ac:picMk id="6" creationId="{6334DA53-291F-BC66-C4C3-EE1CC995879B}"/>
          </ac:picMkLst>
        </pc:picChg>
      </pc:sldChg>
      <pc:sldChg chg="modSp">
        <pc:chgData name="Ferenczy Dániel" userId="S::ferenczy.daniel@ek-cer.hu::2cae28a0-96b5-4fa3-afaf-7362c3a55c97" providerId="AD" clId="Web-{18EF6602-8FA3-A85A-C0AC-AD7E1E8CEACC}" dt="2024-07-02T10:15:35.460" v="320" actId="20577"/>
        <pc:sldMkLst>
          <pc:docMk/>
          <pc:sldMk cId="1129820489" sldId="434"/>
        </pc:sldMkLst>
        <pc:spChg chg="mod">
          <ac:chgData name="Ferenczy Dániel" userId="S::ferenczy.daniel@ek-cer.hu::2cae28a0-96b5-4fa3-afaf-7362c3a55c97" providerId="AD" clId="Web-{18EF6602-8FA3-A85A-C0AC-AD7E1E8CEACC}" dt="2024-07-02T10:15:35.460" v="320" actId="20577"/>
          <ac:spMkLst>
            <pc:docMk/>
            <pc:sldMk cId="1129820489" sldId="434"/>
            <ac:spMk id="2" creationId="{574301C0-E9DC-47A4-973D-6987E05225AF}"/>
          </ac:spMkLst>
        </pc:spChg>
        <pc:cxnChg chg="mod">
          <ac:chgData name="Ferenczy Dániel" userId="S::ferenczy.daniel@ek-cer.hu::2cae28a0-96b5-4fa3-afaf-7362c3a55c97" providerId="AD" clId="Web-{18EF6602-8FA3-A85A-C0AC-AD7E1E8CEACC}" dt="2024-07-02T09:09:40.780" v="176" actId="14100"/>
          <ac:cxnSpMkLst>
            <pc:docMk/>
            <pc:sldMk cId="1129820489" sldId="434"/>
            <ac:cxnSpMk id="21" creationId="{ABF480DC-3C03-7F84-8A48-B02B4D160C70}"/>
          </ac:cxnSpMkLst>
        </pc:cxnChg>
        <pc:cxnChg chg="mod">
          <ac:chgData name="Ferenczy Dániel" userId="S::ferenczy.daniel@ek-cer.hu::2cae28a0-96b5-4fa3-afaf-7362c3a55c97" providerId="AD" clId="Web-{18EF6602-8FA3-A85A-C0AC-AD7E1E8CEACC}" dt="2024-07-02T09:10:17.986" v="185" actId="14100"/>
          <ac:cxnSpMkLst>
            <pc:docMk/>
            <pc:sldMk cId="1129820489" sldId="434"/>
            <ac:cxnSpMk id="23" creationId="{DA4501DB-3DBE-D6DD-2317-8FD849B1ADB8}"/>
          </ac:cxnSpMkLst>
        </pc:cxnChg>
        <pc:cxnChg chg="mod">
          <ac:chgData name="Ferenczy Dániel" userId="S::ferenczy.daniel@ek-cer.hu::2cae28a0-96b5-4fa3-afaf-7362c3a55c97" providerId="AD" clId="Web-{18EF6602-8FA3-A85A-C0AC-AD7E1E8CEACC}" dt="2024-07-02T09:10:13.533" v="183" actId="1076"/>
          <ac:cxnSpMkLst>
            <pc:docMk/>
            <pc:sldMk cId="1129820489" sldId="434"/>
            <ac:cxnSpMk id="25" creationId="{6472D5E4-CE92-93FD-8225-42D4A461BE57}"/>
          </ac:cxnSpMkLst>
        </pc:cxnChg>
      </pc:sldChg>
      <pc:sldChg chg="modSp">
        <pc:chgData name="Ferenczy Dániel" userId="S::ferenczy.daniel@ek-cer.hu::2cae28a0-96b5-4fa3-afaf-7362c3a55c97" providerId="AD" clId="Web-{18EF6602-8FA3-A85A-C0AC-AD7E1E8CEACC}" dt="2024-07-02T10:32:16.959" v="346" actId="20577"/>
        <pc:sldMkLst>
          <pc:docMk/>
          <pc:sldMk cId="1567618210" sldId="435"/>
        </pc:sldMkLst>
        <pc:spChg chg="mod">
          <ac:chgData name="Ferenczy Dániel" userId="S::ferenczy.daniel@ek-cer.hu::2cae28a0-96b5-4fa3-afaf-7362c3a55c97" providerId="AD" clId="Web-{18EF6602-8FA3-A85A-C0AC-AD7E1E8CEACC}" dt="2024-07-02T10:32:16.959" v="346" actId="20577"/>
          <ac:spMkLst>
            <pc:docMk/>
            <pc:sldMk cId="1567618210" sldId="435"/>
            <ac:spMk id="3" creationId="{F8CF3188-FCF9-3D6D-E59D-F4BC44270303}"/>
          </ac:spMkLst>
        </pc:spChg>
      </pc:sldChg>
      <pc:sldChg chg="addSp modSp">
        <pc:chgData name="Ferenczy Dániel" userId="S::ferenczy.daniel@ek-cer.hu::2cae28a0-96b5-4fa3-afaf-7362c3a55c97" providerId="AD" clId="Web-{18EF6602-8FA3-A85A-C0AC-AD7E1E8CEACC}" dt="2024-07-02T10:30:18.455" v="323" actId="14100"/>
        <pc:sldMkLst>
          <pc:docMk/>
          <pc:sldMk cId="4260699486" sldId="437"/>
        </pc:sldMkLst>
        <pc:cxnChg chg="add mod">
          <ac:chgData name="Ferenczy Dániel" userId="S::ferenczy.daniel@ek-cer.hu::2cae28a0-96b5-4fa3-afaf-7362c3a55c97" providerId="AD" clId="Web-{18EF6602-8FA3-A85A-C0AC-AD7E1E8CEACC}" dt="2024-07-02T10:30:18.455" v="323" actId="14100"/>
          <ac:cxnSpMkLst>
            <pc:docMk/>
            <pc:sldMk cId="4260699486" sldId="437"/>
            <ac:cxnSpMk id="4" creationId="{2B7A12C4-9EB3-8E1E-949E-76AD68DD3F40}"/>
          </ac:cxnSpMkLst>
        </pc:cxnChg>
      </pc:sldChg>
      <pc:sldChg chg="addSp delSp modSp">
        <pc:chgData name="Ferenczy Dániel" userId="S::ferenczy.daniel@ek-cer.hu::2cae28a0-96b5-4fa3-afaf-7362c3a55c97" providerId="AD" clId="Web-{18EF6602-8FA3-A85A-C0AC-AD7E1E8CEACC}" dt="2024-07-02T09:24:49.367" v="216" actId="20577"/>
        <pc:sldMkLst>
          <pc:docMk/>
          <pc:sldMk cId="3232215651" sldId="440"/>
        </pc:sldMkLst>
        <pc:spChg chg="add del mod">
          <ac:chgData name="Ferenczy Dániel" userId="S::ferenczy.daniel@ek-cer.hu::2cae28a0-96b5-4fa3-afaf-7362c3a55c97" providerId="AD" clId="Web-{18EF6602-8FA3-A85A-C0AC-AD7E1E8CEACC}" dt="2024-07-02T09:24:49.367" v="216" actId="20577"/>
          <ac:spMkLst>
            <pc:docMk/>
            <pc:sldMk cId="3232215651" sldId="440"/>
            <ac:spMk id="5" creationId="{1C521D98-6B56-868E-68C7-50BC8BD17D08}"/>
          </ac:spMkLst>
        </pc:spChg>
        <pc:picChg chg="mod">
          <ac:chgData name="Ferenczy Dániel" userId="S::ferenczy.daniel@ek-cer.hu::2cae28a0-96b5-4fa3-afaf-7362c3a55c97" providerId="AD" clId="Web-{18EF6602-8FA3-A85A-C0AC-AD7E1E8CEACC}" dt="2024-07-02T08:00:26.927" v="96" actId="14100"/>
          <ac:picMkLst>
            <pc:docMk/>
            <pc:sldMk cId="3232215651" sldId="440"/>
            <ac:picMk id="4" creationId="{6685A3D9-1BFD-15EB-79E6-3EF2E0A471B4}"/>
          </ac:picMkLst>
        </pc:picChg>
      </pc:sldChg>
      <pc:sldChg chg="addSp delSp modSp">
        <pc:chgData name="Ferenczy Dániel" userId="S::ferenczy.daniel@ek-cer.hu::2cae28a0-96b5-4fa3-afaf-7362c3a55c97" providerId="AD" clId="Web-{18EF6602-8FA3-A85A-C0AC-AD7E1E8CEACC}" dt="2024-07-02T09:21:28.007" v="212"/>
        <pc:sldMkLst>
          <pc:docMk/>
          <pc:sldMk cId="505544358" sldId="441"/>
        </pc:sldMkLst>
        <pc:spChg chg="add del mod">
          <ac:chgData name="Ferenczy Dániel" userId="S::ferenczy.daniel@ek-cer.hu::2cae28a0-96b5-4fa3-afaf-7362c3a55c97" providerId="AD" clId="Web-{18EF6602-8FA3-A85A-C0AC-AD7E1E8CEACC}" dt="2024-07-02T09:21:23.491" v="210"/>
          <ac:spMkLst>
            <pc:docMk/>
            <pc:sldMk cId="505544358" sldId="441"/>
            <ac:spMk id="3" creationId="{301F4F99-71F7-85E9-827E-57E274C8EAA6}"/>
          </ac:spMkLst>
        </pc:spChg>
        <pc:picChg chg="del mod">
          <ac:chgData name="Ferenczy Dániel" userId="S::ferenczy.daniel@ek-cer.hu::2cae28a0-96b5-4fa3-afaf-7362c3a55c97" providerId="AD" clId="Web-{18EF6602-8FA3-A85A-C0AC-AD7E1E8CEACC}" dt="2024-07-02T09:21:28.007" v="212"/>
          <ac:picMkLst>
            <pc:docMk/>
            <pc:sldMk cId="505544358" sldId="441"/>
            <ac:picMk id="1026" creationId="{B83804D6-7EDD-2A03-57FB-666C8422D1CD}"/>
          </ac:picMkLst>
        </pc:picChg>
      </pc:sldChg>
      <pc:sldChg chg="addSp delSp modSp">
        <pc:chgData name="Ferenczy Dániel" userId="S::ferenczy.daniel@ek-cer.hu::2cae28a0-96b5-4fa3-afaf-7362c3a55c97" providerId="AD" clId="Web-{18EF6602-8FA3-A85A-C0AC-AD7E1E8CEACC}" dt="2024-07-02T09:29:51.890" v="230" actId="20577"/>
        <pc:sldMkLst>
          <pc:docMk/>
          <pc:sldMk cId="2332763371" sldId="442"/>
        </pc:sldMkLst>
        <pc:spChg chg="mod">
          <ac:chgData name="Ferenczy Dániel" userId="S::ferenczy.daniel@ek-cer.hu::2cae28a0-96b5-4fa3-afaf-7362c3a55c97" providerId="AD" clId="Web-{18EF6602-8FA3-A85A-C0AC-AD7E1E8CEACC}" dt="2024-07-02T09:29:51.890" v="230" actId="20577"/>
          <ac:spMkLst>
            <pc:docMk/>
            <pc:sldMk cId="2332763371" sldId="442"/>
            <ac:spMk id="6" creationId="{CE79E494-8A39-2305-34E9-A14C63B619BC}"/>
          </ac:spMkLst>
        </pc:spChg>
        <pc:picChg chg="add del mod">
          <ac:chgData name="Ferenczy Dániel" userId="S::ferenczy.daniel@ek-cer.hu::2cae28a0-96b5-4fa3-afaf-7362c3a55c97" providerId="AD" clId="Web-{18EF6602-8FA3-A85A-C0AC-AD7E1E8CEACC}" dt="2024-07-02T09:28:50.745" v="225"/>
          <ac:picMkLst>
            <pc:docMk/>
            <pc:sldMk cId="2332763371" sldId="442"/>
            <ac:picMk id="3" creationId="{A8426440-01F9-612A-56A4-DF50DEAABCDB}"/>
          </ac:picMkLst>
        </pc:picChg>
        <pc:picChg chg="del">
          <ac:chgData name="Ferenczy Dániel" userId="S::ferenczy.daniel@ek-cer.hu::2cae28a0-96b5-4fa3-afaf-7362c3a55c97" providerId="AD" clId="Web-{18EF6602-8FA3-A85A-C0AC-AD7E1E8CEACC}" dt="2024-07-02T06:26:37.259" v="55"/>
          <ac:picMkLst>
            <pc:docMk/>
            <pc:sldMk cId="2332763371" sldId="442"/>
            <ac:picMk id="3" creationId="{BDDF285A-442D-86E2-DC47-FC083AA0803B}"/>
          </ac:picMkLst>
        </pc:picChg>
        <pc:picChg chg="add del mod">
          <ac:chgData name="Ferenczy Dániel" userId="S::ferenczy.daniel@ek-cer.hu::2cae28a0-96b5-4fa3-afaf-7362c3a55c97" providerId="AD" clId="Web-{18EF6602-8FA3-A85A-C0AC-AD7E1E8CEACC}" dt="2024-07-02T08:57:56.585" v="111"/>
          <ac:picMkLst>
            <pc:docMk/>
            <pc:sldMk cId="2332763371" sldId="442"/>
            <ac:picMk id="4" creationId="{219E97B8-02D7-5EF2-189E-6A209C9F6250}"/>
          </ac:picMkLst>
        </pc:picChg>
        <pc:picChg chg="add mod">
          <ac:chgData name="Ferenczy Dániel" userId="S::ferenczy.daniel@ek-cer.hu::2cae28a0-96b5-4fa3-afaf-7362c3a55c97" providerId="AD" clId="Web-{18EF6602-8FA3-A85A-C0AC-AD7E1E8CEACC}" dt="2024-07-02T09:29:40.218" v="228" actId="14100"/>
          <ac:picMkLst>
            <pc:docMk/>
            <pc:sldMk cId="2332763371" sldId="442"/>
            <ac:picMk id="5" creationId="{E92DC548-A832-A368-DE3C-D8E3F4956AA1}"/>
          </ac:picMkLst>
        </pc:picChg>
        <pc:picChg chg="del">
          <ac:chgData name="Ferenczy Dániel" userId="S::ferenczy.daniel@ek-cer.hu::2cae28a0-96b5-4fa3-afaf-7362c3a55c97" providerId="AD" clId="Web-{18EF6602-8FA3-A85A-C0AC-AD7E1E8CEACC}" dt="2024-07-02T06:26:35.681" v="54"/>
          <ac:picMkLst>
            <pc:docMk/>
            <pc:sldMk cId="2332763371" sldId="442"/>
            <ac:picMk id="7" creationId="{081A0D0D-263F-8F7B-ABF5-A46DFBBFC9BF}"/>
          </ac:picMkLst>
        </pc:picChg>
      </pc:sldChg>
      <pc:sldChg chg="addSp delSp modSp add replId">
        <pc:chgData name="Ferenczy Dániel" userId="S::ferenczy.daniel@ek-cer.hu::2cae28a0-96b5-4fa3-afaf-7362c3a55c97" providerId="AD" clId="Web-{18EF6602-8FA3-A85A-C0AC-AD7E1E8CEACC}" dt="2024-07-02T09:20:44.504" v="208" actId="1076"/>
        <pc:sldMkLst>
          <pc:docMk/>
          <pc:sldMk cId="3866978582" sldId="444"/>
        </pc:sldMkLst>
        <pc:picChg chg="add del mod">
          <ac:chgData name="Ferenczy Dániel" userId="S::ferenczy.daniel@ek-cer.hu::2cae28a0-96b5-4fa3-afaf-7362c3a55c97" providerId="AD" clId="Web-{18EF6602-8FA3-A85A-C0AC-AD7E1E8CEACC}" dt="2024-07-02T05:31:42.999" v="4"/>
          <ac:picMkLst>
            <pc:docMk/>
            <pc:sldMk cId="3866978582" sldId="444"/>
            <ac:picMk id="3" creationId="{CAB1CE0D-F0FD-D18A-835C-4F6CFC7C1450}"/>
          </ac:picMkLst>
        </pc:picChg>
        <pc:picChg chg="add mod">
          <ac:chgData name="Ferenczy Dániel" userId="S::ferenczy.daniel@ek-cer.hu::2cae28a0-96b5-4fa3-afaf-7362c3a55c97" providerId="AD" clId="Web-{18EF6602-8FA3-A85A-C0AC-AD7E1E8CEACC}" dt="2024-07-02T06:21:40.969" v="53" actId="1076"/>
          <ac:picMkLst>
            <pc:docMk/>
            <pc:sldMk cId="3866978582" sldId="444"/>
            <ac:picMk id="4" creationId="{063CE917-C365-F120-F7DB-BFFA2B3B556A}"/>
          </ac:picMkLst>
        </pc:picChg>
        <pc:picChg chg="del">
          <ac:chgData name="Ferenczy Dániel" userId="S::ferenczy.daniel@ek-cer.hu::2cae28a0-96b5-4fa3-afaf-7362c3a55c97" providerId="AD" clId="Web-{18EF6602-8FA3-A85A-C0AC-AD7E1E8CEACC}" dt="2024-07-02T05:31:57.858" v="5"/>
          <ac:picMkLst>
            <pc:docMk/>
            <pc:sldMk cId="3866978582" sldId="444"/>
            <ac:picMk id="5" creationId="{7F9D4B0D-F487-FA9B-D2C8-13DDED4AC844}"/>
          </ac:picMkLst>
        </pc:picChg>
        <pc:picChg chg="add del mod">
          <ac:chgData name="Ferenczy Dániel" userId="S::ferenczy.daniel@ek-cer.hu::2cae28a0-96b5-4fa3-afaf-7362c3a55c97" providerId="AD" clId="Web-{18EF6602-8FA3-A85A-C0AC-AD7E1E8CEACC}" dt="2024-07-02T05:36:32.991" v="17"/>
          <ac:picMkLst>
            <pc:docMk/>
            <pc:sldMk cId="3866978582" sldId="444"/>
            <ac:picMk id="6" creationId="{A3BBCEC3-6814-A1C3-AA93-B41A79600430}"/>
          </ac:picMkLst>
        </pc:picChg>
        <pc:picChg chg="add mod">
          <ac:chgData name="Ferenczy Dániel" userId="S::ferenczy.daniel@ek-cer.hu::2cae28a0-96b5-4fa3-afaf-7362c3a55c97" providerId="AD" clId="Web-{18EF6602-8FA3-A85A-C0AC-AD7E1E8CEACC}" dt="2024-07-02T09:19:30.873" v="206" actId="1076"/>
          <ac:picMkLst>
            <pc:docMk/>
            <pc:sldMk cId="3866978582" sldId="444"/>
            <ac:picMk id="7" creationId="{A75AED0C-3A92-7828-563A-872E9FA6A540}"/>
          </ac:picMkLst>
        </pc:picChg>
        <pc:picChg chg="mod ord">
          <ac:chgData name="Ferenczy Dániel" userId="S::ferenczy.daniel@ek-cer.hu::2cae28a0-96b5-4fa3-afaf-7362c3a55c97" providerId="AD" clId="Web-{18EF6602-8FA3-A85A-C0AC-AD7E1E8CEACC}" dt="2024-07-02T09:20:44.504" v="208" actId="1076"/>
          <ac:picMkLst>
            <pc:docMk/>
            <pc:sldMk cId="3866978582" sldId="444"/>
            <ac:picMk id="8" creationId="{7E9EF3D7-F850-ECF0-3027-2B294E087A98}"/>
          </ac:picMkLst>
        </pc:picChg>
        <pc:picChg chg="del">
          <ac:chgData name="Ferenczy Dániel" userId="S::ferenczy.daniel@ek-cer.hu::2cae28a0-96b5-4fa3-afaf-7362c3a55c97" providerId="AD" clId="Web-{18EF6602-8FA3-A85A-C0AC-AD7E1E8CEACC}" dt="2024-07-02T05:31:27.529" v="1"/>
          <ac:picMkLst>
            <pc:docMk/>
            <pc:sldMk cId="3866978582" sldId="444"/>
            <ac:picMk id="12" creationId="{B7308824-E3CE-A754-24D6-9AA45D7291CA}"/>
          </ac:picMkLst>
        </pc:picChg>
      </pc:sldChg>
      <pc:sldChg chg="add replId">
        <pc:chgData name="Ferenczy Dániel" userId="S::ferenczy.daniel@ek-cer.hu::2cae28a0-96b5-4fa3-afaf-7362c3a55c97" providerId="AD" clId="Web-{18EF6602-8FA3-A85A-C0AC-AD7E1E8CEACC}" dt="2024-07-02T10:02:58.640" v="310"/>
        <pc:sldMkLst>
          <pc:docMk/>
          <pc:sldMk cId="3484605362" sldId="445"/>
        </pc:sldMkLst>
      </pc:sldChg>
    </pc:docChg>
  </pc:docChgLst>
  <pc:docChgLst>
    <pc:chgData name="Dénes Zoltán Oravecz" userId="4eb81bb4-6e16-4dc4-b89b-8af9ce91c373" providerId="ADAL" clId="{2EF4EE8E-F622-4AA7-BE42-C3E47E4E03CB}"/>
    <pc:docChg chg="custSel modSld">
      <pc:chgData name="Dénes Zoltán Oravecz" userId="4eb81bb4-6e16-4dc4-b89b-8af9ce91c373" providerId="ADAL" clId="{2EF4EE8E-F622-4AA7-BE42-C3E47E4E03CB}" dt="2024-07-05T06:38:53.878" v="0" actId="478"/>
      <pc:docMkLst>
        <pc:docMk/>
      </pc:docMkLst>
      <pc:sldChg chg="delSp mod">
        <pc:chgData name="Dénes Zoltán Oravecz" userId="4eb81bb4-6e16-4dc4-b89b-8af9ce91c373" providerId="ADAL" clId="{2EF4EE8E-F622-4AA7-BE42-C3E47E4E03CB}" dt="2024-07-05T06:38:53.878" v="0" actId="478"/>
        <pc:sldMkLst>
          <pc:docMk/>
          <pc:sldMk cId="1129820489" sldId="434"/>
        </pc:sldMkLst>
        <pc:spChg chg="del">
          <ac:chgData name="Dénes Zoltán Oravecz" userId="4eb81bb4-6e16-4dc4-b89b-8af9ce91c373" providerId="ADAL" clId="{2EF4EE8E-F622-4AA7-BE42-C3E47E4E03CB}" dt="2024-07-05T06:38:53.878" v="0" actId="478"/>
          <ac:spMkLst>
            <pc:docMk/>
            <pc:sldMk cId="1129820489" sldId="434"/>
            <ac:spMk id="8" creationId="{9BF0F982-5683-9F78-A1AE-2AB717C9EF26}"/>
          </ac:spMkLst>
        </pc:spChg>
      </pc:sldChg>
    </pc:docChg>
  </pc:docChgLst>
  <pc:docChgLst>
    <pc:chgData name="Ferenczy Dániel" userId="S::ferenczy.daniel@ek-cer.hu::2cae28a0-96b5-4fa3-afaf-7362c3a55c97" providerId="AD" clId="Web-{EC0F3E4F-3E58-8B38-97D4-6F38139C199D}"/>
    <pc:docChg chg="addSld delSld modSld sldOrd">
      <pc:chgData name="Ferenczy Dániel" userId="S::ferenczy.daniel@ek-cer.hu::2cae28a0-96b5-4fa3-afaf-7362c3a55c97" providerId="AD" clId="Web-{EC0F3E4F-3E58-8B38-97D4-6F38139C199D}" dt="2024-06-28T15:35:10.467" v="627" actId="14100"/>
      <pc:docMkLst>
        <pc:docMk/>
      </pc:docMkLst>
      <pc:sldChg chg="modSp">
        <pc:chgData name="Ferenczy Dániel" userId="S::ferenczy.daniel@ek-cer.hu::2cae28a0-96b5-4fa3-afaf-7362c3a55c97" providerId="AD" clId="Web-{EC0F3E4F-3E58-8B38-97D4-6F38139C199D}" dt="2024-06-28T11:03:16.420" v="306" actId="20577"/>
        <pc:sldMkLst>
          <pc:docMk/>
          <pc:sldMk cId="2151029656" sldId="426"/>
        </pc:sldMkLst>
        <pc:spChg chg="mod">
          <ac:chgData name="Ferenczy Dániel" userId="S::ferenczy.daniel@ek-cer.hu::2cae28a0-96b5-4fa3-afaf-7362c3a55c97" providerId="AD" clId="Web-{EC0F3E4F-3E58-8B38-97D4-6F38139C199D}" dt="2024-06-28T11:03:16.420" v="306" actId="20577"/>
          <ac:spMkLst>
            <pc:docMk/>
            <pc:sldMk cId="2151029656" sldId="426"/>
            <ac:spMk id="6" creationId="{AC0FE941-1CCA-24F6-568B-7CF41F9DB182}"/>
          </ac:spMkLst>
        </pc:spChg>
      </pc:sldChg>
      <pc:sldChg chg="modSp">
        <pc:chgData name="Ferenczy Dániel" userId="S::ferenczy.daniel@ek-cer.hu::2cae28a0-96b5-4fa3-afaf-7362c3a55c97" providerId="AD" clId="Web-{EC0F3E4F-3E58-8B38-97D4-6F38139C199D}" dt="2024-06-28T11:13:12.318" v="438" actId="14100"/>
        <pc:sldMkLst>
          <pc:docMk/>
          <pc:sldMk cId="46818214" sldId="427"/>
        </pc:sldMkLst>
        <pc:spChg chg="mod">
          <ac:chgData name="Ferenczy Dániel" userId="S::ferenczy.daniel@ek-cer.hu::2cae28a0-96b5-4fa3-afaf-7362c3a55c97" providerId="AD" clId="Web-{EC0F3E4F-3E58-8B38-97D4-6F38139C199D}" dt="2024-06-28T11:13:12.318" v="438" actId="14100"/>
          <ac:spMkLst>
            <pc:docMk/>
            <pc:sldMk cId="46818214" sldId="427"/>
            <ac:spMk id="4" creationId="{454292EB-DB61-FEDF-F3F9-9E5F5DC1EB75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1:12:11.722" v="419" actId="1076"/>
          <ac:spMkLst>
            <pc:docMk/>
            <pc:sldMk cId="46818214" sldId="427"/>
            <ac:spMk id="7" creationId="{6EADCD9B-FA9D-D483-BBB8-B6BDC3B2A95C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1:12:08.738" v="418" actId="1076"/>
          <ac:spMkLst>
            <pc:docMk/>
            <pc:sldMk cId="46818214" sldId="427"/>
            <ac:spMk id="9" creationId="{095B5703-C1CF-71EF-45B4-F6DE65226831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1:12:14.910" v="420" actId="1076"/>
          <ac:spMkLst>
            <pc:docMk/>
            <pc:sldMk cId="46818214" sldId="427"/>
            <ac:spMk id="11" creationId="{048FE8C0-0126-7DC0-4F9A-47CB6FCA7944}"/>
          </ac:spMkLst>
        </pc:spChg>
      </pc:sldChg>
      <pc:sldChg chg="modSp">
        <pc:chgData name="Ferenczy Dániel" userId="S::ferenczy.daniel@ek-cer.hu::2cae28a0-96b5-4fa3-afaf-7362c3a55c97" providerId="AD" clId="Web-{EC0F3E4F-3E58-8B38-97D4-6F38139C199D}" dt="2024-06-28T10:55:27.604" v="285" actId="20577"/>
        <pc:sldMkLst>
          <pc:docMk/>
          <pc:sldMk cId="2927283611" sldId="429"/>
        </pc:sldMkLst>
        <pc:spChg chg="mod">
          <ac:chgData name="Ferenczy Dániel" userId="S::ferenczy.daniel@ek-cer.hu::2cae28a0-96b5-4fa3-afaf-7362c3a55c97" providerId="AD" clId="Web-{EC0F3E4F-3E58-8B38-97D4-6F38139C199D}" dt="2024-06-28T10:55:27.604" v="285" actId="20577"/>
          <ac:spMkLst>
            <pc:docMk/>
            <pc:sldMk cId="2927283611" sldId="429"/>
            <ac:spMk id="2" creationId="{574301C0-E9DC-47A4-973D-6987E05225AF}"/>
          </ac:spMkLst>
        </pc:spChg>
      </pc:sldChg>
      <pc:sldChg chg="modSp ord">
        <pc:chgData name="Ferenczy Dániel" userId="S::ferenczy.daniel@ek-cer.hu::2cae28a0-96b5-4fa3-afaf-7362c3a55c97" providerId="AD" clId="Web-{EC0F3E4F-3E58-8B38-97D4-6F38139C199D}" dt="2024-06-28T13:24:48.485" v="619"/>
        <pc:sldMkLst>
          <pc:docMk/>
          <pc:sldMk cId="3509968584" sldId="430"/>
        </pc:sldMkLst>
        <pc:spChg chg="mod">
          <ac:chgData name="Ferenczy Dániel" userId="S::ferenczy.daniel@ek-cer.hu::2cae28a0-96b5-4fa3-afaf-7362c3a55c97" providerId="AD" clId="Web-{EC0F3E4F-3E58-8B38-97D4-6F38139C199D}" dt="2024-06-28T10:43:48.779" v="213" actId="20577"/>
          <ac:spMkLst>
            <pc:docMk/>
            <pc:sldMk cId="3509968584" sldId="430"/>
            <ac:spMk id="11" creationId="{37B0E798-F6C9-D817-6981-BE5504F48CF5}"/>
          </ac:spMkLst>
        </pc:spChg>
      </pc:sldChg>
      <pc:sldChg chg="modSp ord">
        <pc:chgData name="Ferenczy Dániel" userId="S::ferenczy.daniel@ek-cer.hu::2cae28a0-96b5-4fa3-afaf-7362c3a55c97" providerId="AD" clId="Web-{EC0F3E4F-3E58-8B38-97D4-6F38139C199D}" dt="2024-06-28T13:24:34.719" v="617" actId="20577"/>
        <pc:sldMkLst>
          <pc:docMk/>
          <pc:sldMk cId="3301279164" sldId="431"/>
        </pc:sldMkLst>
        <pc:spChg chg="mod">
          <ac:chgData name="Ferenczy Dániel" userId="S::ferenczy.daniel@ek-cer.hu::2cae28a0-96b5-4fa3-afaf-7362c3a55c97" providerId="AD" clId="Web-{EC0F3E4F-3E58-8B38-97D4-6F38139C199D}" dt="2024-06-28T11:34:15.134" v="455" actId="20577"/>
          <ac:spMkLst>
            <pc:docMk/>
            <pc:sldMk cId="3301279164" sldId="431"/>
            <ac:spMk id="2" creationId="{574301C0-E9DC-47A4-973D-6987E05225AF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3:24:34.719" v="617" actId="20577"/>
          <ac:spMkLst>
            <pc:docMk/>
            <pc:sldMk cId="3301279164" sldId="431"/>
            <ac:spMk id="13" creationId="{9F39F83E-4980-797B-2393-1992E82E7CC5}"/>
          </ac:spMkLst>
        </pc:spChg>
      </pc:sldChg>
      <pc:sldChg chg="modSp">
        <pc:chgData name="Ferenczy Dániel" userId="S::ferenczy.daniel@ek-cer.hu::2cae28a0-96b5-4fa3-afaf-7362c3a55c97" providerId="AD" clId="Web-{EC0F3E4F-3E58-8B38-97D4-6F38139C199D}" dt="2024-06-28T13:00:36.989" v="546" actId="20577"/>
        <pc:sldMkLst>
          <pc:docMk/>
          <pc:sldMk cId="676097981" sldId="433"/>
        </pc:sldMkLst>
        <pc:spChg chg="mod">
          <ac:chgData name="Ferenczy Dániel" userId="S::ferenczy.daniel@ek-cer.hu::2cae28a0-96b5-4fa3-afaf-7362c3a55c97" providerId="AD" clId="Web-{EC0F3E4F-3E58-8B38-97D4-6F38139C199D}" dt="2024-06-28T13:00:36.989" v="546" actId="20577"/>
          <ac:spMkLst>
            <pc:docMk/>
            <pc:sldMk cId="676097981" sldId="433"/>
            <ac:spMk id="4" creationId="{604F23AF-6EF4-F702-FE11-43D69375E271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2:47:54.247" v="522" actId="1076"/>
          <ac:spMkLst>
            <pc:docMk/>
            <pc:sldMk cId="676097981" sldId="433"/>
            <ac:spMk id="7" creationId="{C7713BA1-C81B-841D-DB5D-233633AED308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2:47:54.263" v="523" actId="1076"/>
          <ac:spMkLst>
            <pc:docMk/>
            <pc:sldMk cId="676097981" sldId="433"/>
            <ac:spMk id="10" creationId="{B75DAC52-2A8C-8598-5511-55F27CC5AB04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2:47:54.279" v="524" actId="1076"/>
          <ac:spMkLst>
            <pc:docMk/>
            <pc:sldMk cId="676097981" sldId="433"/>
            <ac:spMk id="14" creationId="{D2B92BFA-62D4-C2F7-79A4-280519AFDBE5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2:47:46.856" v="520" actId="1076"/>
          <ac:spMkLst>
            <pc:docMk/>
            <pc:sldMk cId="676097981" sldId="433"/>
            <ac:spMk id="30" creationId="{688ED957-A87B-4967-98A0-AEC8B38B9997}"/>
          </ac:spMkLst>
        </pc:spChg>
      </pc:sldChg>
      <pc:sldChg chg="addSp modSp">
        <pc:chgData name="Ferenczy Dániel" userId="S::ferenczy.daniel@ek-cer.hu::2cae28a0-96b5-4fa3-afaf-7362c3a55c97" providerId="AD" clId="Web-{EC0F3E4F-3E58-8B38-97D4-6F38139C199D}" dt="2024-06-28T13:23:51.484" v="609" actId="14100"/>
        <pc:sldMkLst>
          <pc:docMk/>
          <pc:sldMk cId="1129820489" sldId="434"/>
        </pc:sldMkLst>
        <pc:spChg chg="add mod">
          <ac:chgData name="Ferenczy Dániel" userId="S::ferenczy.daniel@ek-cer.hu::2cae28a0-96b5-4fa3-afaf-7362c3a55c97" providerId="AD" clId="Web-{EC0F3E4F-3E58-8B38-97D4-6F38139C199D}" dt="2024-06-28T13:23:12.967" v="583" actId="1076"/>
          <ac:spMkLst>
            <pc:docMk/>
            <pc:sldMk cId="1129820489" sldId="434"/>
            <ac:spMk id="4" creationId="{FF22AAF1-0B9A-D48D-2417-BB5B95CB55EB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3:23:35.030" v="605" actId="20577"/>
          <ac:spMkLst>
            <pc:docMk/>
            <pc:sldMk cId="1129820489" sldId="434"/>
            <ac:spMk id="42" creationId="{141BB117-77F4-5F17-68D0-D1FDBE1E78F6}"/>
          </ac:spMkLst>
        </pc:spChg>
        <pc:picChg chg="add mod">
          <ac:chgData name="Ferenczy Dániel" userId="S::ferenczy.daniel@ek-cer.hu::2cae28a0-96b5-4fa3-afaf-7362c3a55c97" providerId="AD" clId="Web-{EC0F3E4F-3E58-8B38-97D4-6F38139C199D}" dt="2024-06-28T13:22:08.230" v="572" actId="1076"/>
          <ac:picMkLst>
            <pc:docMk/>
            <pc:sldMk cId="1129820489" sldId="434"/>
            <ac:picMk id="3" creationId="{76BFA38F-5A6F-8E96-3F27-7BBFE86318DC}"/>
          </ac:picMkLst>
        </pc:picChg>
        <pc:cxnChg chg="add mod">
          <ac:chgData name="Ferenczy Dániel" userId="S::ferenczy.daniel@ek-cer.hu::2cae28a0-96b5-4fa3-afaf-7362c3a55c97" providerId="AD" clId="Web-{EC0F3E4F-3E58-8B38-97D4-6F38139C199D}" dt="2024-06-28T13:23:51.484" v="609" actId="14100"/>
          <ac:cxnSpMkLst>
            <pc:docMk/>
            <pc:sldMk cId="1129820489" sldId="434"/>
            <ac:cxnSpMk id="5" creationId="{90ACC43E-8577-3E1D-153F-004C47C60979}"/>
          </ac:cxnSpMkLst>
        </pc:cxnChg>
      </pc:sldChg>
      <pc:sldChg chg="modSp">
        <pc:chgData name="Ferenczy Dániel" userId="S::ferenczy.daniel@ek-cer.hu::2cae28a0-96b5-4fa3-afaf-7362c3a55c97" providerId="AD" clId="Web-{EC0F3E4F-3E58-8B38-97D4-6F38139C199D}" dt="2024-06-28T14:00:40.999" v="622" actId="20577"/>
        <pc:sldMkLst>
          <pc:docMk/>
          <pc:sldMk cId="1567618210" sldId="435"/>
        </pc:sldMkLst>
        <pc:spChg chg="mod">
          <ac:chgData name="Ferenczy Dániel" userId="S::ferenczy.daniel@ek-cer.hu::2cae28a0-96b5-4fa3-afaf-7362c3a55c97" providerId="AD" clId="Web-{EC0F3E4F-3E58-8B38-97D4-6F38139C199D}" dt="2024-06-28T14:00:40.999" v="622" actId="20577"/>
          <ac:spMkLst>
            <pc:docMk/>
            <pc:sldMk cId="1567618210" sldId="435"/>
            <ac:spMk id="3" creationId="{F8CF3188-FCF9-3D6D-E59D-F4BC44270303}"/>
          </ac:spMkLst>
        </pc:spChg>
      </pc:sldChg>
      <pc:sldChg chg="del">
        <pc:chgData name="Ferenczy Dániel" userId="S::ferenczy.daniel@ek-cer.hu::2cae28a0-96b5-4fa3-afaf-7362c3a55c97" providerId="AD" clId="Web-{EC0F3E4F-3E58-8B38-97D4-6F38139C199D}" dt="2024-06-28T10:20:00.415" v="34"/>
        <pc:sldMkLst>
          <pc:docMk/>
          <pc:sldMk cId="1183479089" sldId="438"/>
        </pc:sldMkLst>
      </pc:sldChg>
      <pc:sldChg chg="modSp del">
        <pc:chgData name="Ferenczy Dániel" userId="S::ferenczy.daniel@ek-cer.hu::2cae28a0-96b5-4fa3-afaf-7362c3a55c97" providerId="AD" clId="Web-{EC0F3E4F-3E58-8B38-97D4-6F38139C199D}" dt="2024-06-28T13:24:56.392" v="620"/>
        <pc:sldMkLst>
          <pc:docMk/>
          <pc:sldMk cId="2600972790" sldId="439"/>
        </pc:sldMkLst>
        <pc:spChg chg="mod">
          <ac:chgData name="Ferenczy Dániel" userId="S::ferenczy.daniel@ek-cer.hu::2cae28a0-96b5-4fa3-afaf-7362c3a55c97" providerId="AD" clId="Web-{EC0F3E4F-3E58-8B38-97D4-6F38139C199D}" dt="2024-06-28T11:06:53.116" v="336" actId="20577"/>
          <ac:spMkLst>
            <pc:docMk/>
            <pc:sldMk cId="2600972790" sldId="439"/>
            <ac:spMk id="13" creationId="{9F39F83E-4980-797B-2393-1992E82E7CC5}"/>
          </ac:spMkLst>
        </pc:spChg>
      </pc:sldChg>
      <pc:sldChg chg="modSp ord">
        <pc:chgData name="Ferenczy Dániel" userId="S::ferenczy.daniel@ek-cer.hu::2cae28a0-96b5-4fa3-afaf-7362c3a55c97" providerId="AD" clId="Web-{EC0F3E4F-3E58-8B38-97D4-6F38139C199D}" dt="2024-06-28T11:24:52.909" v="447" actId="20577"/>
        <pc:sldMkLst>
          <pc:docMk/>
          <pc:sldMk cId="3232215651" sldId="440"/>
        </pc:sldMkLst>
        <pc:spChg chg="mod">
          <ac:chgData name="Ferenczy Dániel" userId="S::ferenczy.daniel@ek-cer.hu::2cae28a0-96b5-4fa3-afaf-7362c3a55c97" providerId="AD" clId="Web-{EC0F3E4F-3E58-8B38-97D4-6F38139C199D}" dt="2024-06-28T11:24:44.033" v="440" actId="20577"/>
          <ac:spMkLst>
            <pc:docMk/>
            <pc:sldMk cId="3232215651" sldId="440"/>
            <ac:spMk id="2" creationId="{574301C0-E9DC-47A4-973D-6987E05225AF}"/>
          </ac:spMkLst>
        </pc:spChg>
        <pc:spChg chg="mod">
          <ac:chgData name="Ferenczy Dániel" userId="S::ferenczy.daniel@ek-cer.hu::2cae28a0-96b5-4fa3-afaf-7362c3a55c97" providerId="AD" clId="Web-{EC0F3E4F-3E58-8B38-97D4-6F38139C199D}" dt="2024-06-28T11:24:52.909" v="447" actId="20577"/>
          <ac:spMkLst>
            <pc:docMk/>
            <pc:sldMk cId="3232215651" sldId="440"/>
            <ac:spMk id="5" creationId="{1C521D98-6B56-868E-68C7-50BC8BD17D08}"/>
          </ac:spMkLst>
        </pc:spChg>
      </pc:sldChg>
      <pc:sldChg chg="addSp delSp modSp add replId">
        <pc:chgData name="Ferenczy Dániel" userId="S::ferenczy.daniel@ek-cer.hu::2cae28a0-96b5-4fa3-afaf-7362c3a55c97" providerId="AD" clId="Web-{EC0F3E4F-3E58-8B38-97D4-6F38139C199D}" dt="2024-06-28T14:00:50.687" v="624" actId="14100"/>
        <pc:sldMkLst>
          <pc:docMk/>
          <pc:sldMk cId="505544358" sldId="441"/>
        </pc:sldMkLst>
        <pc:spChg chg="mod">
          <ac:chgData name="Ferenczy Dániel" userId="S::ferenczy.daniel@ek-cer.hu::2cae28a0-96b5-4fa3-afaf-7362c3a55c97" providerId="AD" clId="Web-{EC0F3E4F-3E58-8B38-97D4-6F38139C199D}" dt="2024-06-28T10:19:56.446" v="33" actId="20577"/>
          <ac:spMkLst>
            <pc:docMk/>
            <pc:sldMk cId="505544358" sldId="441"/>
            <ac:spMk id="2" creationId="{574301C0-E9DC-47A4-973D-6987E05225AF}"/>
          </ac:spMkLst>
        </pc:spChg>
        <pc:picChg chg="add del mod">
          <ac:chgData name="Ferenczy Dániel" userId="S::ferenczy.daniel@ek-cer.hu::2cae28a0-96b5-4fa3-afaf-7362c3a55c97" providerId="AD" clId="Web-{EC0F3E4F-3E58-8B38-97D4-6F38139C199D}" dt="2024-06-28T10:19:23.445" v="19"/>
          <ac:picMkLst>
            <pc:docMk/>
            <pc:sldMk cId="505544358" sldId="441"/>
            <ac:picMk id="3" creationId="{A14C7781-C390-F5C2-634D-2E20BEACB718}"/>
          </ac:picMkLst>
        </pc:picChg>
        <pc:picChg chg="add mod">
          <ac:chgData name="Ferenczy Dániel" userId="S::ferenczy.daniel@ek-cer.hu::2cae28a0-96b5-4fa3-afaf-7362c3a55c97" providerId="AD" clId="Web-{EC0F3E4F-3E58-8B38-97D4-6F38139C199D}" dt="2024-06-28T14:00:50.687" v="624" actId="14100"/>
          <ac:picMkLst>
            <pc:docMk/>
            <pc:sldMk cId="505544358" sldId="441"/>
            <ac:picMk id="4" creationId="{D8FB37BA-161F-6119-BCB8-53A040936F7A}"/>
          </ac:picMkLst>
        </pc:picChg>
        <pc:picChg chg="add mod">
          <ac:chgData name="Ferenczy Dániel" userId="S::ferenczy.daniel@ek-cer.hu::2cae28a0-96b5-4fa3-afaf-7362c3a55c97" providerId="AD" clId="Web-{EC0F3E4F-3E58-8B38-97D4-6F38139C199D}" dt="2024-06-28T14:00:47.812" v="623" actId="14100"/>
          <ac:picMkLst>
            <pc:docMk/>
            <pc:sldMk cId="505544358" sldId="441"/>
            <ac:picMk id="5" creationId="{F4F00BF9-43F3-855B-9FD5-57658848DA5F}"/>
          </ac:picMkLst>
        </pc:picChg>
      </pc:sldChg>
      <pc:sldChg chg="addSp delSp modSp add ord replId">
        <pc:chgData name="Ferenczy Dániel" userId="S::ferenczy.daniel@ek-cer.hu::2cae28a0-96b5-4fa3-afaf-7362c3a55c97" providerId="AD" clId="Web-{EC0F3E4F-3E58-8B38-97D4-6F38139C199D}" dt="2024-06-28T15:35:10.467" v="627" actId="14100"/>
        <pc:sldMkLst>
          <pc:docMk/>
          <pc:sldMk cId="2332763371" sldId="442"/>
        </pc:sldMkLst>
        <pc:spChg chg="mod">
          <ac:chgData name="Ferenczy Dániel" userId="S::ferenczy.daniel@ek-cer.hu::2cae28a0-96b5-4fa3-afaf-7362c3a55c97" providerId="AD" clId="Web-{EC0F3E4F-3E58-8B38-97D4-6F38139C199D}" dt="2024-06-28T10:41:51.744" v="169" actId="20577"/>
          <ac:spMkLst>
            <pc:docMk/>
            <pc:sldMk cId="2332763371" sldId="442"/>
            <ac:spMk id="2" creationId="{574301C0-E9DC-47A4-973D-6987E05225AF}"/>
          </ac:spMkLst>
        </pc:spChg>
        <pc:spChg chg="add del mod">
          <ac:chgData name="Ferenczy Dániel" userId="S::ferenczy.daniel@ek-cer.hu::2cae28a0-96b5-4fa3-afaf-7362c3a55c97" providerId="AD" clId="Web-{EC0F3E4F-3E58-8B38-97D4-6F38139C199D}" dt="2024-06-28T10:35:28.041" v="45"/>
          <ac:spMkLst>
            <pc:docMk/>
            <pc:sldMk cId="2332763371" sldId="442"/>
            <ac:spMk id="4" creationId="{3C72DDAF-243C-B615-55ED-7B475162E7B6}"/>
          </ac:spMkLst>
        </pc:spChg>
        <pc:spChg chg="del">
          <ac:chgData name="Ferenczy Dániel" userId="S::ferenczy.daniel@ek-cer.hu::2cae28a0-96b5-4fa3-afaf-7362c3a55c97" providerId="AD" clId="Web-{EC0F3E4F-3E58-8B38-97D4-6F38139C199D}" dt="2024-06-28T10:26:12.758" v="36"/>
          <ac:spMkLst>
            <pc:docMk/>
            <pc:sldMk cId="2332763371" sldId="442"/>
            <ac:spMk id="5" creationId="{1C521D98-6B56-868E-68C7-50BC8BD17D08}"/>
          </ac:spMkLst>
        </pc:spChg>
        <pc:spChg chg="add mod">
          <ac:chgData name="Ferenczy Dániel" userId="S::ferenczy.daniel@ek-cer.hu::2cae28a0-96b5-4fa3-afaf-7362c3a55c97" providerId="AD" clId="Web-{EC0F3E4F-3E58-8B38-97D4-6F38139C199D}" dt="2024-06-28T10:43:23.435" v="202" actId="20577"/>
          <ac:spMkLst>
            <pc:docMk/>
            <pc:sldMk cId="2332763371" sldId="442"/>
            <ac:spMk id="6" creationId="{CE79E494-8A39-2305-34E9-A14C63B619BC}"/>
          </ac:spMkLst>
        </pc:spChg>
        <pc:picChg chg="add del mod">
          <ac:chgData name="Ferenczy Dániel" userId="S::ferenczy.daniel@ek-cer.hu::2cae28a0-96b5-4fa3-afaf-7362c3a55c97" providerId="AD" clId="Web-{EC0F3E4F-3E58-8B38-97D4-6F38139C199D}" dt="2024-06-28T11:00:31.038" v="286"/>
          <ac:picMkLst>
            <pc:docMk/>
            <pc:sldMk cId="2332763371" sldId="442"/>
            <ac:picMk id="3" creationId="{B3CC9BA3-B489-A900-D090-284C1E0E2CA5}"/>
          </ac:picMkLst>
        </pc:picChg>
        <pc:picChg chg="add mod">
          <ac:chgData name="Ferenczy Dániel" userId="S::ferenczy.daniel@ek-cer.hu::2cae28a0-96b5-4fa3-afaf-7362c3a55c97" providerId="AD" clId="Web-{EC0F3E4F-3E58-8B38-97D4-6F38139C199D}" dt="2024-06-28T15:35:10.467" v="627" actId="14100"/>
          <ac:picMkLst>
            <pc:docMk/>
            <pc:sldMk cId="2332763371" sldId="442"/>
            <ac:picMk id="3" creationId="{BDDF285A-442D-86E2-DC47-FC083AA0803B}"/>
          </ac:picMkLst>
        </pc:picChg>
        <pc:picChg chg="add mod">
          <ac:chgData name="Ferenczy Dániel" userId="S::ferenczy.daniel@ek-cer.hu::2cae28a0-96b5-4fa3-afaf-7362c3a55c97" providerId="AD" clId="Web-{EC0F3E4F-3E58-8B38-97D4-6F38139C199D}" dt="2024-06-28T11:01:51.010" v="288" actId="1076"/>
          <ac:picMkLst>
            <pc:docMk/>
            <pc:sldMk cId="2332763371" sldId="442"/>
            <ac:picMk id="7" creationId="{081A0D0D-263F-8F7B-ABF5-A46DFBBFC9BF}"/>
          </ac:picMkLst>
        </pc:picChg>
      </pc:sldChg>
    </pc:docChg>
  </pc:docChgLst>
  <pc:docChgLst>
    <pc:chgData name="Ferenczy Dániel" userId="S::ferenczy.daniel@ek-cer.hu::2cae28a0-96b5-4fa3-afaf-7362c3a55c97" providerId="AD" clId="Web-{88DF3D74-5499-4E29-66CC-8A54656B2530}"/>
    <pc:docChg chg="modSld">
      <pc:chgData name="Ferenczy Dániel" userId="S::ferenczy.daniel@ek-cer.hu::2cae28a0-96b5-4fa3-afaf-7362c3a55c97" providerId="AD" clId="Web-{88DF3D74-5499-4E29-66CC-8A54656B2530}" dt="2024-07-02T12:43:52.405" v="227" actId="20577"/>
      <pc:docMkLst>
        <pc:docMk/>
      </pc:docMkLst>
      <pc:sldChg chg="addSp modSp">
        <pc:chgData name="Ferenczy Dániel" userId="S::ferenczy.daniel@ek-cer.hu::2cae28a0-96b5-4fa3-afaf-7362c3a55c97" providerId="AD" clId="Web-{88DF3D74-5499-4E29-66CC-8A54656B2530}" dt="2024-07-02T12:43:52.405" v="227" actId="20577"/>
        <pc:sldMkLst>
          <pc:docMk/>
          <pc:sldMk cId="2927283611" sldId="429"/>
        </pc:sldMkLst>
        <pc:spChg chg="add mod">
          <ac:chgData name="Ferenczy Dániel" userId="S::ferenczy.daniel@ek-cer.hu::2cae28a0-96b5-4fa3-afaf-7362c3a55c97" providerId="AD" clId="Web-{88DF3D74-5499-4E29-66CC-8A54656B2530}" dt="2024-07-02T12:43:52.405" v="227" actId="20577"/>
          <ac:spMkLst>
            <pc:docMk/>
            <pc:sldMk cId="2927283611" sldId="429"/>
            <ac:spMk id="4" creationId="{1288E6C4-1664-AB3F-D9F0-01C30B6C356A}"/>
          </ac:spMkLst>
        </pc:spChg>
      </pc:sldChg>
      <pc:sldChg chg="addSp delSp modSp">
        <pc:chgData name="Ferenczy Dániel" userId="S::ferenczy.daniel@ek-cer.hu::2cae28a0-96b5-4fa3-afaf-7362c3a55c97" providerId="AD" clId="Web-{88DF3D74-5499-4E29-66CC-8A54656B2530}" dt="2024-07-02T12:22:41.513" v="117" actId="20577"/>
        <pc:sldMkLst>
          <pc:docMk/>
          <pc:sldMk cId="3509968584" sldId="430"/>
        </pc:sldMkLst>
        <pc:spChg chg="add mod">
          <ac:chgData name="Ferenczy Dániel" userId="S::ferenczy.daniel@ek-cer.hu::2cae28a0-96b5-4fa3-afaf-7362c3a55c97" providerId="AD" clId="Web-{88DF3D74-5499-4E29-66CC-8A54656B2530}" dt="2024-07-02T12:22:41.513" v="117" actId="20577"/>
          <ac:spMkLst>
            <pc:docMk/>
            <pc:sldMk cId="3509968584" sldId="430"/>
            <ac:spMk id="6" creationId="{66CD885E-DA13-50DC-1FC7-EC506E324C52}"/>
          </ac:spMkLst>
        </pc:spChg>
        <pc:picChg chg="add del mod">
          <ac:chgData name="Ferenczy Dániel" userId="S::ferenczy.daniel@ek-cer.hu::2cae28a0-96b5-4fa3-afaf-7362c3a55c97" providerId="AD" clId="Web-{88DF3D74-5499-4E29-66CC-8A54656B2530}" dt="2024-07-02T10:55:10.730" v="6"/>
          <ac:picMkLst>
            <pc:docMk/>
            <pc:sldMk cId="3509968584" sldId="430"/>
            <ac:picMk id="3" creationId="{0F2E96F0-2D3C-04A6-52F1-0995693971DE}"/>
          </ac:picMkLst>
        </pc:picChg>
        <pc:picChg chg="add mod">
          <ac:chgData name="Ferenczy Dániel" userId="S::ferenczy.daniel@ek-cer.hu::2cae28a0-96b5-4fa3-afaf-7362c3a55c97" providerId="AD" clId="Web-{88DF3D74-5499-4E29-66CC-8A54656B2530}" dt="2024-07-02T10:55:16.762" v="9" actId="14100"/>
          <ac:picMkLst>
            <pc:docMk/>
            <pc:sldMk cId="3509968584" sldId="430"/>
            <ac:picMk id="4" creationId="{4C8F56F8-C8E4-22AB-0C28-06D8EE5D8846}"/>
          </ac:picMkLst>
        </pc:picChg>
        <pc:picChg chg="del">
          <ac:chgData name="Ferenczy Dániel" userId="S::ferenczy.daniel@ek-cer.hu::2cae28a0-96b5-4fa3-afaf-7362c3a55c97" providerId="AD" clId="Web-{88DF3D74-5499-4E29-66CC-8A54656B2530}" dt="2024-07-02T10:50:48.120" v="0"/>
          <ac:picMkLst>
            <pc:docMk/>
            <pc:sldMk cId="3509968584" sldId="430"/>
            <ac:picMk id="12" creationId="{B7308824-E3CE-A754-24D6-9AA45D7291CA}"/>
          </ac:picMkLst>
        </pc:picChg>
      </pc:sldChg>
      <pc:sldChg chg="addSp delSp modSp">
        <pc:chgData name="Ferenczy Dániel" userId="S::ferenczy.daniel@ek-cer.hu::2cae28a0-96b5-4fa3-afaf-7362c3a55c97" providerId="AD" clId="Web-{88DF3D74-5499-4E29-66CC-8A54656B2530}" dt="2024-07-02T12:37:18.021" v="217" actId="20577"/>
        <pc:sldMkLst>
          <pc:docMk/>
          <pc:sldMk cId="1129820489" sldId="434"/>
        </pc:sldMkLst>
        <pc:spChg chg="mod">
          <ac:chgData name="Ferenczy Dániel" userId="S::ferenczy.daniel@ek-cer.hu::2cae28a0-96b5-4fa3-afaf-7362c3a55c97" providerId="AD" clId="Web-{88DF3D74-5499-4E29-66CC-8A54656B2530}" dt="2024-07-02T12:28:48.380" v="197"/>
          <ac:spMkLst>
            <pc:docMk/>
            <pc:sldMk cId="1129820489" sldId="434"/>
            <ac:spMk id="4" creationId="{FF22AAF1-0B9A-D48D-2417-BB5B95CB55EB}"/>
          </ac:spMkLst>
        </pc:spChg>
        <pc:spChg chg="add mod">
          <ac:chgData name="Ferenczy Dániel" userId="S::ferenczy.daniel@ek-cer.hu::2cae28a0-96b5-4fa3-afaf-7362c3a55c97" providerId="AD" clId="Web-{88DF3D74-5499-4E29-66CC-8A54656B2530}" dt="2024-07-02T12:37:18.021" v="217" actId="20577"/>
          <ac:spMkLst>
            <pc:docMk/>
            <pc:sldMk cId="1129820489" sldId="434"/>
            <ac:spMk id="8" creationId="{9BF0F982-5683-9F78-A1AE-2AB717C9EF26}"/>
          </ac:spMkLst>
        </pc:spChg>
        <pc:spChg chg="mod">
          <ac:chgData name="Ferenczy Dániel" userId="S::ferenczy.daniel@ek-cer.hu::2cae28a0-96b5-4fa3-afaf-7362c3a55c97" providerId="AD" clId="Web-{88DF3D74-5499-4E29-66CC-8A54656B2530}" dt="2024-07-02T12:32:25.206" v="199" actId="20577"/>
          <ac:spMkLst>
            <pc:docMk/>
            <pc:sldMk cId="1129820489" sldId="434"/>
            <ac:spMk id="34" creationId="{749DB571-869C-2D6A-E03B-A940A0DA8242}"/>
          </ac:spMkLst>
        </pc:spChg>
        <pc:spChg chg="mod">
          <ac:chgData name="Ferenczy Dániel" userId="S::ferenczy.daniel@ek-cer.hu::2cae28a0-96b5-4fa3-afaf-7362c3a55c97" providerId="AD" clId="Web-{88DF3D74-5499-4E29-66CC-8A54656B2530}" dt="2024-07-02T11:23:27.837" v="49" actId="20577"/>
          <ac:spMkLst>
            <pc:docMk/>
            <pc:sldMk cId="1129820489" sldId="434"/>
            <ac:spMk id="42" creationId="{141BB117-77F4-5F17-68D0-D1FDBE1E78F6}"/>
          </ac:spMkLst>
        </pc:spChg>
        <pc:picChg chg="add mod">
          <ac:chgData name="Ferenczy Dániel" userId="S::ferenczy.daniel@ek-cer.hu::2cae28a0-96b5-4fa3-afaf-7362c3a55c97" providerId="AD" clId="Web-{88DF3D74-5499-4E29-66CC-8A54656B2530}" dt="2024-07-02T11:22:46.038" v="37" actId="14100"/>
          <ac:picMkLst>
            <pc:docMk/>
            <pc:sldMk cId="1129820489" sldId="434"/>
            <ac:picMk id="6" creationId="{02535EBD-F97D-EFAF-97C5-0AA31B731A6C}"/>
          </ac:picMkLst>
        </pc:picChg>
        <pc:picChg chg="del">
          <ac:chgData name="Ferenczy Dániel" userId="S::ferenczy.daniel@ek-cer.hu::2cae28a0-96b5-4fa3-afaf-7362c3a55c97" providerId="AD" clId="Web-{88DF3D74-5499-4E29-66CC-8A54656B2530}" dt="2024-07-02T11:22:37.631" v="34"/>
          <ac:picMkLst>
            <pc:docMk/>
            <pc:sldMk cId="1129820489" sldId="434"/>
            <ac:picMk id="41" creationId="{E8FC1002-8A8C-6EED-C2EB-966A2FEE8354}"/>
          </ac:picMkLst>
        </pc:picChg>
        <pc:cxnChg chg="add mod">
          <ac:chgData name="Ferenczy Dániel" userId="S::ferenczy.daniel@ek-cer.hu::2cae28a0-96b5-4fa3-afaf-7362c3a55c97" providerId="AD" clId="Web-{88DF3D74-5499-4E29-66CC-8A54656B2530}" dt="2024-07-02T11:22:58.742" v="40" actId="14100"/>
          <ac:cxnSpMkLst>
            <pc:docMk/>
            <pc:sldMk cId="1129820489" sldId="434"/>
            <ac:cxnSpMk id="7" creationId="{DFB537DA-15DF-7D21-4449-9F21AB092701}"/>
          </ac:cxnSpMkLst>
        </pc:cxnChg>
      </pc:sldChg>
      <pc:sldChg chg="modSp">
        <pc:chgData name="Ferenczy Dániel" userId="S::ferenczy.daniel@ek-cer.hu::2cae28a0-96b5-4fa3-afaf-7362c3a55c97" providerId="AD" clId="Web-{88DF3D74-5499-4E29-66CC-8A54656B2530}" dt="2024-07-02T11:50:44.518" v="99" actId="20577"/>
        <pc:sldMkLst>
          <pc:docMk/>
          <pc:sldMk cId="1567618210" sldId="435"/>
        </pc:sldMkLst>
        <pc:spChg chg="mod">
          <ac:chgData name="Ferenczy Dániel" userId="S::ferenczy.daniel@ek-cer.hu::2cae28a0-96b5-4fa3-afaf-7362c3a55c97" providerId="AD" clId="Web-{88DF3D74-5499-4E29-66CC-8A54656B2530}" dt="2024-07-02T11:50:44.518" v="99" actId="20577"/>
          <ac:spMkLst>
            <pc:docMk/>
            <pc:sldMk cId="1567618210" sldId="435"/>
            <ac:spMk id="3" creationId="{F8CF3188-FCF9-3D6D-E59D-F4BC44270303}"/>
          </ac:spMkLst>
        </pc:spChg>
      </pc:sldChg>
      <pc:sldChg chg="modSp">
        <pc:chgData name="Ferenczy Dániel" userId="S::ferenczy.daniel@ek-cer.hu::2cae28a0-96b5-4fa3-afaf-7362c3a55c97" providerId="AD" clId="Web-{88DF3D74-5499-4E29-66CC-8A54656B2530}" dt="2024-07-02T12:27:41.532" v="193" actId="20577"/>
        <pc:sldMkLst>
          <pc:docMk/>
          <pc:sldMk cId="4260699486" sldId="437"/>
        </pc:sldMkLst>
        <pc:spChg chg="mod">
          <ac:chgData name="Ferenczy Dániel" userId="S::ferenczy.daniel@ek-cer.hu::2cae28a0-96b5-4fa3-afaf-7362c3a55c97" providerId="AD" clId="Web-{88DF3D74-5499-4E29-66CC-8A54656B2530}" dt="2024-07-02T12:27:41.532" v="193" actId="20577"/>
          <ac:spMkLst>
            <pc:docMk/>
            <pc:sldMk cId="4260699486" sldId="437"/>
            <ac:spMk id="20" creationId="{C522C9BD-C491-B38D-EA9C-6C79CB88E354}"/>
          </ac:spMkLst>
        </pc:spChg>
      </pc:sldChg>
      <pc:sldChg chg="modSp">
        <pc:chgData name="Ferenczy Dániel" userId="S::ferenczy.daniel@ek-cer.hu::2cae28a0-96b5-4fa3-afaf-7362c3a55c97" providerId="AD" clId="Web-{88DF3D74-5499-4E29-66CC-8A54656B2530}" dt="2024-07-02T12:27:17.749" v="185" actId="20577"/>
        <pc:sldMkLst>
          <pc:docMk/>
          <pc:sldMk cId="3232215651" sldId="440"/>
        </pc:sldMkLst>
        <pc:spChg chg="mod">
          <ac:chgData name="Ferenczy Dániel" userId="S::ferenczy.daniel@ek-cer.hu::2cae28a0-96b5-4fa3-afaf-7362c3a55c97" providerId="AD" clId="Web-{88DF3D74-5499-4E29-66CC-8A54656B2530}" dt="2024-07-02T12:27:17.749" v="185" actId="20577"/>
          <ac:spMkLst>
            <pc:docMk/>
            <pc:sldMk cId="3232215651" sldId="440"/>
            <ac:spMk id="5" creationId="{1C521D98-6B56-868E-68C7-50BC8BD17D08}"/>
          </ac:spMkLst>
        </pc:spChg>
      </pc:sldChg>
      <pc:sldChg chg="addSp delSp modSp">
        <pc:chgData name="Ferenczy Dániel" userId="S::ferenczy.daniel@ek-cer.hu::2cae28a0-96b5-4fa3-afaf-7362c3a55c97" providerId="AD" clId="Web-{88DF3D74-5499-4E29-66CC-8A54656B2530}" dt="2024-07-02T11:26:48.615" v="69" actId="1076"/>
        <pc:sldMkLst>
          <pc:docMk/>
          <pc:sldMk cId="505544358" sldId="441"/>
        </pc:sldMkLst>
        <pc:picChg chg="add mod">
          <ac:chgData name="Ferenczy Dániel" userId="S::ferenczy.daniel@ek-cer.hu::2cae28a0-96b5-4fa3-afaf-7362c3a55c97" providerId="AD" clId="Web-{88DF3D74-5499-4E29-66CC-8A54656B2530}" dt="2024-07-02T11:26:48.584" v="68" actId="1076"/>
          <ac:picMkLst>
            <pc:docMk/>
            <pc:sldMk cId="505544358" sldId="441"/>
            <ac:picMk id="3" creationId="{E5B648C0-8B1C-5D96-49E0-4BAD3D2A5C3F}"/>
          </ac:picMkLst>
        </pc:picChg>
        <pc:picChg chg="del">
          <ac:chgData name="Ferenczy Dániel" userId="S::ferenczy.daniel@ek-cer.hu::2cae28a0-96b5-4fa3-afaf-7362c3a55c97" providerId="AD" clId="Web-{88DF3D74-5499-4E29-66CC-8A54656B2530}" dt="2024-07-02T11:26:24.817" v="55"/>
          <ac:picMkLst>
            <pc:docMk/>
            <pc:sldMk cId="505544358" sldId="441"/>
            <ac:picMk id="4" creationId="{D8FB37BA-161F-6119-BCB8-53A040936F7A}"/>
          </ac:picMkLst>
        </pc:picChg>
        <pc:picChg chg="del">
          <ac:chgData name="Ferenczy Dániel" userId="S::ferenczy.daniel@ek-cer.hu::2cae28a0-96b5-4fa3-afaf-7362c3a55c97" providerId="AD" clId="Web-{88DF3D74-5499-4E29-66CC-8A54656B2530}" dt="2024-07-02T11:25:50.409" v="50"/>
          <ac:picMkLst>
            <pc:docMk/>
            <pc:sldMk cId="505544358" sldId="441"/>
            <ac:picMk id="5" creationId="{F4F00BF9-43F3-855B-9FD5-57658848DA5F}"/>
          </ac:picMkLst>
        </pc:picChg>
        <pc:picChg chg="add mod">
          <ac:chgData name="Ferenczy Dániel" userId="S::ferenczy.daniel@ek-cer.hu::2cae28a0-96b5-4fa3-afaf-7362c3a55c97" providerId="AD" clId="Web-{88DF3D74-5499-4E29-66CC-8A54656B2530}" dt="2024-07-02T11:26:48.615" v="69" actId="1076"/>
          <ac:picMkLst>
            <pc:docMk/>
            <pc:sldMk cId="505544358" sldId="441"/>
            <ac:picMk id="6" creationId="{AB8977DB-E875-DC36-6889-EBDEFC50F90F}"/>
          </ac:picMkLst>
        </pc:picChg>
      </pc:sldChg>
      <pc:sldChg chg="addSp modSp">
        <pc:chgData name="Ferenczy Dániel" userId="S::ferenczy.daniel@ek-cer.hu::2cae28a0-96b5-4fa3-afaf-7362c3a55c97" providerId="AD" clId="Web-{88DF3D74-5499-4E29-66CC-8A54656B2530}" dt="2024-07-02T12:26:11.948" v="179" actId="20577"/>
        <pc:sldMkLst>
          <pc:docMk/>
          <pc:sldMk cId="2332763371" sldId="442"/>
        </pc:sldMkLst>
        <pc:spChg chg="mod">
          <ac:chgData name="Ferenczy Dániel" userId="S::ferenczy.daniel@ek-cer.hu::2cae28a0-96b5-4fa3-afaf-7362c3a55c97" providerId="AD" clId="Web-{88DF3D74-5499-4E29-66CC-8A54656B2530}" dt="2024-07-02T12:25:47.806" v="170" actId="20577"/>
          <ac:spMkLst>
            <pc:docMk/>
            <pc:sldMk cId="2332763371" sldId="442"/>
            <ac:spMk id="2" creationId="{574301C0-E9DC-47A4-973D-6987E05225AF}"/>
          </ac:spMkLst>
        </pc:spChg>
        <pc:spChg chg="add mod">
          <ac:chgData name="Ferenczy Dániel" userId="S::ferenczy.daniel@ek-cer.hu::2cae28a0-96b5-4fa3-afaf-7362c3a55c97" providerId="AD" clId="Web-{88DF3D74-5499-4E29-66CC-8A54656B2530}" dt="2024-07-02T12:25:03.615" v="157" actId="20577"/>
          <ac:spMkLst>
            <pc:docMk/>
            <pc:sldMk cId="2332763371" sldId="442"/>
            <ac:spMk id="3" creationId="{1E9C60E6-1A17-506B-3A95-CFE22F2C7E85}"/>
          </ac:spMkLst>
        </pc:spChg>
        <pc:spChg chg="add mod">
          <ac:chgData name="Ferenczy Dániel" userId="S::ferenczy.daniel@ek-cer.hu::2cae28a0-96b5-4fa3-afaf-7362c3a55c97" providerId="AD" clId="Web-{88DF3D74-5499-4E29-66CC-8A54656B2530}" dt="2024-07-02T12:26:11.948" v="179" actId="20577"/>
          <ac:spMkLst>
            <pc:docMk/>
            <pc:sldMk cId="2332763371" sldId="442"/>
            <ac:spMk id="4" creationId="{C0FCFEC9-26CD-4D8E-04F5-262036C37836}"/>
          </ac:spMkLst>
        </pc:spChg>
      </pc:sldChg>
      <pc:sldChg chg="modSp delAnim">
        <pc:chgData name="Ferenczy Dániel" userId="S::ferenczy.daniel@ek-cer.hu::2cae28a0-96b5-4fa3-afaf-7362c3a55c97" providerId="AD" clId="Web-{88DF3D74-5499-4E29-66CC-8A54656B2530}" dt="2024-07-02T12:27:22.749" v="187" actId="20577"/>
        <pc:sldMkLst>
          <pc:docMk/>
          <pc:sldMk cId="3484605362" sldId="445"/>
        </pc:sldMkLst>
        <pc:spChg chg="mod">
          <ac:chgData name="Ferenczy Dániel" userId="S::ferenczy.daniel@ek-cer.hu::2cae28a0-96b5-4fa3-afaf-7362c3a55c97" providerId="AD" clId="Web-{88DF3D74-5499-4E29-66CC-8A54656B2530}" dt="2024-07-02T12:27:22.749" v="187" actId="20577"/>
          <ac:spMkLst>
            <pc:docMk/>
            <pc:sldMk cId="3484605362" sldId="445"/>
            <ac:spMk id="4" creationId="{604F23AF-6EF4-F702-FE11-43D69375E271}"/>
          </ac:spMkLst>
        </pc:spChg>
      </pc:sldChg>
    </pc:docChg>
  </pc:docChgLst>
  <pc:docChgLst>
    <pc:chgData name="Ferenczy Dániel" userId="S::ferenczy.daniel@ek-cer.hu::2cae28a0-96b5-4fa3-afaf-7362c3a55c97" providerId="AD" clId="Web-{D2FAE6F4-8A91-3996-D56D-0E21D74A4DF3}"/>
    <pc:docChg chg="addSld delSld modSld">
      <pc:chgData name="Ferenczy Dániel" userId="S::ferenczy.daniel@ek-cer.hu::2cae28a0-96b5-4fa3-afaf-7362c3a55c97" providerId="AD" clId="Web-{D2FAE6F4-8A91-3996-D56D-0E21D74A4DF3}" dt="2024-07-01T16:35:45.194" v="476" actId="1076"/>
      <pc:docMkLst>
        <pc:docMk/>
      </pc:docMkLst>
      <pc:sldChg chg="addSp delSp modSp del addAnim">
        <pc:chgData name="Ferenczy Dániel" userId="S::ferenczy.daniel@ek-cer.hu::2cae28a0-96b5-4fa3-afaf-7362c3a55c97" providerId="AD" clId="Web-{D2FAE6F4-8A91-3996-D56D-0E21D74A4DF3}" dt="2024-07-01T15:53:19.416" v="394"/>
        <pc:sldMkLst>
          <pc:docMk/>
          <pc:sldMk cId="2151029656" sldId="426"/>
        </pc:sldMkLst>
        <pc:spChg chg="add del mod">
          <ac:chgData name="Ferenczy Dániel" userId="S::ferenczy.daniel@ek-cer.hu::2cae28a0-96b5-4fa3-afaf-7362c3a55c97" providerId="AD" clId="Web-{D2FAE6F4-8A91-3996-D56D-0E21D74A4DF3}" dt="2024-07-01T14:08:38.506" v="20"/>
          <ac:spMkLst>
            <pc:docMk/>
            <pc:sldMk cId="2151029656" sldId="426"/>
            <ac:spMk id="3" creationId="{77608B0D-F86E-4AA8-75D9-40D78847546B}"/>
          </ac:spMkLst>
        </pc:spChg>
        <pc:spChg chg="mod">
          <ac:chgData name="Ferenczy Dániel" userId="S::ferenczy.daniel@ek-cer.hu::2cae28a0-96b5-4fa3-afaf-7362c3a55c97" providerId="AD" clId="Web-{D2FAE6F4-8A91-3996-D56D-0E21D74A4DF3}" dt="2024-07-01T15:52:32.836" v="387" actId="14100"/>
          <ac:spMkLst>
            <pc:docMk/>
            <pc:sldMk cId="2151029656" sldId="426"/>
            <ac:spMk id="6" creationId="{AC0FE941-1CCA-24F6-568B-7CF41F9DB182}"/>
          </ac:spMkLst>
        </pc:spChg>
        <pc:picChg chg="add del mod">
          <ac:chgData name="Ferenczy Dániel" userId="S::ferenczy.daniel@ek-cer.hu::2cae28a0-96b5-4fa3-afaf-7362c3a55c97" providerId="AD" clId="Web-{D2FAE6F4-8A91-3996-D56D-0E21D74A4DF3}" dt="2024-07-01T15:44:04.147" v="307"/>
          <ac:picMkLst>
            <pc:docMk/>
            <pc:sldMk cId="2151029656" sldId="426"/>
            <ac:picMk id="3" creationId="{5D4A6021-0E7D-6DEF-41AE-95F82D63A58F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44:25.101" v="311"/>
          <ac:picMkLst>
            <pc:docMk/>
            <pc:sldMk cId="2151029656" sldId="426"/>
            <ac:picMk id="4" creationId="{1108F1F8-1B4A-BA7E-33AD-FFA90485ADB4}"/>
          </ac:picMkLst>
        </pc:picChg>
        <pc:picChg chg="mod ord">
          <ac:chgData name="Ferenczy Dániel" userId="S::ferenczy.daniel@ek-cer.hu::2cae28a0-96b5-4fa3-afaf-7362c3a55c97" providerId="AD" clId="Web-{D2FAE6F4-8A91-3996-D56D-0E21D74A4DF3}" dt="2024-07-01T15:52:20.914" v="384" actId="1076"/>
          <ac:picMkLst>
            <pc:docMk/>
            <pc:sldMk cId="2151029656" sldId="426"/>
            <ac:picMk id="5" creationId="{039AC346-EAC8-1249-D2A0-8946CA756C8A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46:00.010" v="325"/>
          <ac:picMkLst>
            <pc:docMk/>
            <pc:sldMk cId="2151029656" sldId="426"/>
            <ac:picMk id="7" creationId="{864719CD-B24A-CCEB-7B92-E8ED49F2E683}"/>
          </ac:picMkLst>
        </pc:picChg>
        <pc:picChg chg="del mod">
          <ac:chgData name="Ferenczy Dániel" userId="S::ferenczy.daniel@ek-cer.hu::2cae28a0-96b5-4fa3-afaf-7362c3a55c97" providerId="AD" clId="Web-{D2FAE6F4-8A91-3996-D56D-0E21D74A4DF3}" dt="2024-07-01T14:08:12.677" v="12"/>
          <ac:picMkLst>
            <pc:docMk/>
            <pc:sldMk cId="2151029656" sldId="426"/>
            <ac:picMk id="7" creationId="{FF74C1EB-317F-BE73-C979-BF3A4D6105E8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45:24.666" v="323"/>
          <ac:picMkLst>
            <pc:docMk/>
            <pc:sldMk cId="2151029656" sldId="426"/>
            <ac:picMk id="8" creationId="{0D79C5EC-7177-8A9C-9CE0-30926D85DD1B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4:09:20.945" v="28"/>
          <ac:picMkLst>
            <pc:docMk/>
            <pc:sldMk cId="2151029656" sldId="426"/>
            <ac:picMk id="8" creationId="{7E692B7E-DE3E-1D72-A872-80140AD63907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48:55.298" v="354"/>
          <ac:picMkLst>
            <pc:docMk/>
            <pc:sldMk cId="2151029656" sldId="426"/>
            <ac:picMk id="9" creationId="{81B3751B-FA34-2B02-2A07-694A66EBD6C7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4:09:40.399" v="36"/>
          <ac:picMkLst>
            <pc:docMk/>
            <pc:sldMk cId="2151029656" sldId="426"/>
            <ac:picMk id="9" creationId="{B871F9DC-17AA-5D7F-1058-BD8E42E33119}"/>
          </ac:picMkLst>
        </pc:picChg>
        <pc:picChg chg="add mod ord">
          <ac:chgData name="Ferenczy Dániel" userId="S::ferenczy.daniel@ek-cer.hu::2cae28a0-96b5-4fa3-afaf-7362c3a55c97" providerId="AD" clId="Web-{D2FAE6F4-8A91-3996-D56D-0E21D74A4DF3}" dt="2024-07-01T15:52:19.883" v="383" actId="1076"/>
          <ac:picMkLst>
            <pc:docMk/>
            <pc:sldMk cId="2151029656" sldId="426"/>
            <ac:picMk id="10" creationId="{A67BA737-C91E-9BE8-A623-8D02BE0595B9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48:50.844" v="351"/>
          <ac:picMkLst>
            <pc:docMk/>
            <pc:sldMk cId="2151029656" sldId="426"/>
            <ac:picMk id="11" creationId="{1B6556D2-24ED-B5EB-91CA-74E0E13CCF13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4:24:58.897" v="152"/>
          <ac:picMkLst>
            <pc:docMk/>
            <pc:sldMk cId="2151029656" sldId="426"/>
            <ac:picMk id="11" creationId="{1ED94B50-3CDF-BE42-4ACC-58603BE9A537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48:54.407" v="353"/>
          <ac:picMkLst>
            <pc:docMk/>
            <pc:sldMk cId="2151029656" sldId="426"/>
            <ac:picMk id="12" creationId="{B5F48097-76E7-81F5-FC52-11CA9FDA52E5}"/>
          </ac:picMkLst>
        </pc:picChg>
        <pc:picChg chg="add mod">
          <ac:chgData name="Ferenczy Dániel" userId="S::ferenczy.daniel@ek-cer.hu::2cae28a0-96b5-4fa3-afaf-7362c3a55c97" providerId="AD" clId="Web-{D2FAE6F4-8A91-3996-D56D-0E21D74A4DF3}" dt="2024-07-01T15:52:22.977" v="385" actId="1076"/>
          <ac:picMkLst>
            <pc:docMk/>
            <pc:sldMk cId="2151029656" sldId="426"/>
            <ac:picMk id="13" creationId="{8A51862F-950C-ED6A-1343-1F4D76D865A8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49:54.393" v="359"/>
          <ac:picMkLst>
            <pc:docMk/>
            <pc:sldMk cId="2151029656" sldId="426"/>
            <ac:picMk id="14" creationId="{BC6788F1-2E5A-217D-4DD3-2293AD76D630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51:05.302" v="372"/>
          <ac:picMkLst>
            <pc:docMk/>
            <pc:sldMk cId="2151029656" sldId="426"/>
            <ac:picMk id="15" creationId="{C52E1575-39F9-49AE-9173-37B891CD1D5B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51:13.443" v="373"/>
          <ac:picMkLst>
            <pc:docMk/>
            <pc:sldMk cId="2151029656" sldId="426"/>
            <ac:picMk id="16" creationId="{7D632FBA-F552-CD9F-1E42-6301E0B73698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51:14.443" v="374"/>
          <ac:picMkLst>
            <pc:docMk/>
            <pc:sldMk cId="2151029656" sldId="426"/>
            <ac:picMk id="17" creationId="{F66989E6-5A1C-7910-FDB7-A2353E23ED04}"/>
          </ac:picMkLst>
        </pc:picChg>
        <pc:picChg chg="del mod ord">
          <ac:chgData name="Ferenczy Dániel" userId="S::ferenczy.daniel@ek-cer.hu::2cae28a0-96b5-4fa3-afaf-7362c3a55c97" providerId="AD" clId="Web-{D2FAE6F4-8A91-3996-D56D-0E21D74A4DF3}" dt="2024-07-01T15:28:50.007" v="278"/>
          <ac:picMkLst>
            <pc:docMk/>
            <pc:sldMk cId="2151029656" sldId="426"/>
            <ac:picMk id="27" creationId="{F36D5C3C-7A78-4DBE-3014-779773AA4D35}"/>
          </ac:picMkLst>
        </pc:picChg>
      </pc:sldChg>
      <pc:sldChg chg="modSp addAnim">
        <pc:chgData name="Ferenczy Dániel" userId="S::ferenczy.daniel@ek-cer.hu::2cae28a0-96b5-4fa3-afaf-7362c3a55c97" providerId="AD" clId="Web-{D2FAE6F4-8A91-3996-D56D-0E21D74A4DF3}" dt="2024-07-01T16:35:45.194" v="476" actId="1076"/>
        <pc:sldMkLst>
          <pc:docMk/>
          <pc:sldMk cId="46818214" sldId="427"/>
        </pc:sldMkLst>
        <pc:spChg chg="mod">
          <ac:chgData name="Ferenczy Dániel" userId="S::ferenczy.daniel@ek-cer.hu::2cae28a0-96b5-4fa3-afaf-7362c3a55c97" providerId="AD" clId="Web-{D2FAE6F4-8A91-3996-D56D-0E21D74A4DF3}" dt="2024-07-01T14:12:50.233" v="110" actId="20577"/>
          <ac:spMkLst>
            <pc:docMk/>
            <pc:sldMk cId="46818214" sldId="427"/>
            <ac:spMk id="4" creationId="{454292EB-DB61-FEDF-F3F9-9E5F5DC1EB75}"/>
          </ac:spMkLst>
        </pc:spChg>
        <pc:spChg chg="mod">
          <ac:chgData name="Ferenczy Dániel" userId="S::ferenczy.daniel@ek-cer.hu::2cae28a0-96b5-4fa3-afaf-7362c3a55c97" providerId="AD" clId="Web-{D2FAE6F4-8A91-3996-D56D-0E21D74A4DF3}" dt="2024-07-01T16:35:40.241" v="474" actId="1076"/>
          <ac:spMkLst>
            <pc:docMk/>
            <pc:sldMk cId="46818214" sldId="427"/>
            <ac:spMk id="7" creationId="{6EADCD9B-FA9D-D483-BBB8-B6BDC3B2A95C}"/>
          </ac:spMkLst>
        </pc:spChg>
        <pc:spChg chg="mod">
          <ac:chgData name="Ferenczy Dániel" userId="S::ferenczy.daniel@ek-cer.hu::2cae28a0-96b5-4fa3-afaf-7362c3a55c97" providerId="AD" clId="Web-{D2FAE6F4-8A91-3996-D56D-0E21D74A4DF3}" dt="2024-07-01T16:35:42.631" v="475" actId="1076"/>
          <ac:spMkLst>
            <pc:docMk/>
            <pc:sldMk cId="46818214" sldId="427"/>
            <ac:spMk id="9" creationId="{095B5703-C1CF-71EF-45B4-F6DE65226831}"/>
          </ac:spMkLst>
        </pc:spChg>
        <pc:spChg chg="mod">
          <ac:chgData name="Ferenczy Dániel" userId="S::ferenczy.daniel@ek-cer.hu::2cae28a0-96b5-4fa3-afaf-7362c3a55c97" providerId="AD" clId="Web-{D2FAE6F4-8A91-3996-D56D-0E21D74A4DF3}" dt="2024-07-01T16:35:45.194" v="476" actId="1076"/>
          <ac:spMkLst>
            <pc:docMk/>
            <pc:sldMk cId="46818214" sldId="427"/>
            <ac:spMk id="11" creationId="{048FE8C0-0126-7DC0-4F9A-47CB6FCA7944}"/>
          </ac:spMkLst>
        </pc:spChg>
      </pc:sldChg>
      <pc:sldChg chg="addSp delSp modSp addAnim">
        <pc:chgData name="Ferenczy Dániel" userId="S::ferenczy.daniel@ek-cer.hu::2cae28a0-96b5-4fa3-afaf-7362c3a55c97" providerId="AD" clId="Web-{D2FAE6F4-8A91-3996-D56D-0E21D74A4DF3}" dt="2024-07-01T15:59:11.225" v="418"/>
        <pc:sldMkLst>
          <pc:docMk/>
          <pc:sldMk cId="2879574155" sldId="428"/>
        </pc:sldMkLst>
        <pc:spChg chg="mod">
          <ac:chgData name="Ferenczy Dániel" userId="S::ferenczy.daniel@ek-cer.hu::2cae28a0-96b5-4fa3-afaf-7362c3a55c97" providerId="AD" clId="Web-{D2FAE6F4-8A91-3996-D56D-0E21D74A4DF3}" dt="2024-07-01T15:18:51.112" v="241" actId="20577"/>
          <ac:spMkLst>
            <pc:docMk/>
            <pc:sldMk cId="2879574155" sldId="428"/>
            <ac:spMk id="5" creationId="{1C521D98-6B56-868E-68C7-50BC8BD17D08}"/>
          </ac:spMkLst>
        </pc:spChg>
        <pc:spChg chg="mod">
          <ac:chgData name="Ferenczy Dániel" userId="S::ferenczy.daniel@ek-cer.hu::2cae28a0-96b5-4fa3-afaf-7362c3a55c97" providerId="AD" clId="Web-{D2FAE6F4-8A91-3996-D56D-0E21D74A4DF3}" dt="2024-07-01T15:25:48.798" v="262" actId="14100"/>
          <ac:spMkLst>
            <pc:docMk/>
            <pc:sldMk cId="2879574155" sldId="428"/>
            <ac:spMk id="8" creationId="{56E7FB22-7EC7-2D15-88FD-D7A108D1B869}"/>
          </ac:spMkLst>
        </pc:spChg>
        <pc:picChg chg="add mod ord">
          <ac:chgData name="Ferenczy Dániel" userId="S::ferenczy.daniel@ek-cer.hu::2cae28a0-96b5-4fa3-afaf-7362c3a55c97" providerId="AD" clId="Web-{D2FAE6F4-8A91-3996-D56D-0E21D74A4DF3}" dt="2024-07-01T15:25:37.438" v="259" actId="1076"/>
          <ac:picMkLst>
            <pc:docMk/>
            <pc:sldMk cId="2879574155" sldId="428"/>
            <ac:picMk id="3" creationId="{9FF5191D-24EC-1528-F8B1-4B468FF2DCDE}"/>
          </ac:picMkLst>
        </pc:picChg>
        <pc:picChg chg="add del mod ord">
          <ac:chgData name="Ferenczy Dániel" userId="S::ferenczy.daniel@ek-cer.hu::2cae28a0-96b5-4fa3-afaf-7362c3a55c97" providerId="AD" clId="Web-{D2FAE6F4-8A91-3996-D56D-0E21D74A4DF3}" dt="2024-07-01T14:36:09.388" v="171"/>
          <ac:picMkLst>
            <pc:docMk/>
            <pc:sldMk cId="2879574155" sldId="428"/>
            <ac:picMk id="4" creationId="{261DDCFC-E10D-A568-F0A4-DE61320C3E4D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06:49.806" v="207"/>
          <ac:picMkLst>
            <pc:docMk/>
            <pc:sldMk cId="2879574155" sldId="428"/>
            <ac:picMk id="4" creationId="{27EEAEEA-5D67-CB3E-BCE0-B805ECCC3DE5}"/>
          </ac:picMkLst>
        </pc:picChg>
        <pc:picChg chg="add mod ord">
          <ac:chgData name="Ferenczy Dániel" userId="S::ferenczy.daniel@ek-cer.hu::2cae28a0-96b5-4fa3-afaf-7362c3a55c97" providerId="AD" clId="Web-{D2FAE6F4-8A91-3996-D56D-0E21D74A4DF3}" dt="2024-07-01T15:18:18.876" v="234" actId="1076"/>
          <ac:picMkLst>
            <pc:docMk/>
            <pc:sldMk cId="2879574155" sldId="428"/>
            <ac:picMk id="6" creationId="{DB2EABB9-BEAB-B7E8-8817-DA088F41C8DB}"/>
          </ac:picMkLst>
        </pc:picChg>
        <pc:picChg chg="add del mod ord">
          <ac:chgData name="Ferenczy Dániel" userId="S::ferenczy.daniel@ek-cer.hu::2cae28a0-96b5-4fa3-afaf-7362c3a55c97" providerId="AD" clId="Web-{D2FAE6F4-8A91-3996-D56D-0E21D74A4DF3}" dt="2024-07-01T15:24:03.560" v="247"/>
          <ac:picMkLst>
            <pc:docMk/>
            <pc:sldMk cId="2879574155" sldId="428"/>
            <ac:picMk id="7" creationId="{FFD40EE3-7D21-83E9-95A5-734C5B82F743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24:07.185" v="249"/>
          <ac:picMkLst>
            <pc:docMk/>
            <pc:sldMk cId="2879574155" sldId="428"/>
            <ac:picMk id="9" creationId="{7FCCAF03-800C-5788-6CFA-F1675F5BFF76}"/>
          </ac:picMkLst>
        </pc:picChg>
        <pc:picChg chg="add mod ord">
          <ac:chgData name="Ferenczy Dániel" userId="S::ferenczy.daniel@ek-cer.hu::2cae28a0-96b5-4fa3-afaf-7362c3a55c97" providerId="AD" clId="Web-{D2FAE6F4-8A91-3996-D56D-0E21D74A4DF3}" dt="2024-07-01T15:25:54.595" v="263" actId="1076"/>
          <ac:picMkLst>
            <pc:docMk/>
            <pc:sldMk cId="2879574155" sldId="428"/>
            <ac:picMk id="10" creationId="{CFC01154-DAA9-41A8-0D2E-9075BBAAFB0F}"/>
          </ac:picMkLst>
        </pc:picChg>
        <pc:picChg chg="del mod">
          <ac:chgData name="Ferenczy Dániel" userId="S::ferenczy.daniel@ek-cer.hu::2cae28a0-96b5-4fa3-afaf-7362c3a55c97" providerId="AD" clId="Web-{D2FAE6F4-8A91-3996-D56D-0E21D74A4DF3}" dt="2024-07-01T15:15:08.948" v="215"/>
          <ac:picMkLst>
            <pc:docMk/>
            <pc:sldMk cId="2879574155" sldId="428"/>
            <ac:picMk id="12" creationId="{3E4E2E44-7116-0DE4-6E0F-B0EBD448EA87}"/>
          </ac:picMkLst>
        </pc:picChg>
        <pc:picChg chg="del">
          <ac:chgData name="Ferenczy Dániel" userId="S::ferenczy.daniel@ek-cer.hu::2cae28a0-96b5-4fa3-afaf-7362c3a55c97" providerId="AD" clId="Web-{D2FAE6F4-8A91-3996-D56D-0E21D74A4DF3}" dt="2024-07-01T14:39:14.519" v="203"/>
          <ac:picMkLst>
            <pc:docMk/>
            <pc:sldMk cId="2879574155" sldId="428"/>
            <ac:picMk id="14" creationId="{CCEFBDCA-AB8D-42E3-CF1C-74CBD625FF41}"/>
          </ac:picMkLst>
        </pc:picChg>
        <pc:picChg chg="del">
          <ac:chgData name="Ferenczy Dániel" userId="S::ferenczy.daniel@ek-cer.hu::2cae28a0-96b5-4fa3-afaf-7362c3a55c97" providerId="AD" clId="Web-{D2FAE6F4-8A91-3996-D56D-0E21D74A4DF3}" dt="2024-07-01T15:15:07.307" v="214"/>
          <ac:picMkLst>
            <pc:docMk/>
            <pc:sldMk cId="2879574155" sldId="428"/>
            <ac:picMk id="16" creationId="{7AEE224C-DDEA-7BCE-9683-2BFF8DB3D9B7}"/>
          </ac:picMkLst>
        </pc:picChg>
      </pc:sldChg>
      <pc:sldChg chg="addSp delSp modSp addAnim">
        <pc:chgData name="Ferenczy Dániel" userId="S::ferenczy.daniel@ek-cer.hu::2cae28a0-96b5-4fa3-afaf-7362c3a55c97" providerId="AD" clId="Web-{D2FAE6F4-8A91-3996-D56D-0E21D74A4DF3}" dt="2024-07-01T16:00:22.571" v="421" actId="14100"/>
        <pc:sldMkLst>
          <pc:docMk/>
          <pc:sldMk cId="2927283611" sldId="429"/>
        </pc:sldMkLst>
        <pc:spChg chg="mod">
          <ac:chgData name="Ferenczy Dániel" userId="S::ferenczy.daniel@ek-cer.hu::2cae28a0-96b5-4fa3-afaf-7362c3a55c97" providerId="AD" clId="Web-{D2FAE6F4-8A91-3996-D56D-0E21D74A4DF3}" dt="2024-07-01T15:41:34.142" v="296" actId="20577"/>
          <ac:spMkLst>
            <pc:docMk/>
            <pc:sldMk cId="2927283611" sldId="429"/>
            <ac:spMk id="7" creationId="{4EEB700E-426B-2E06-8D11-A547839D27E9}"/>
          </ac:spMkLst>
        </pc:spChg>
        <pc:picChg chg="mod">
          <ac:chgData name="Ferenczy Dániel" userId="S::ferenczy.daniel@ek-cer.hu::2cae28a0-96b5-4fa3-afaf-7362c3a55c97" providerId="AD" clId="Web-{D2FAE6F4-8A91-3996-D56D-0E21D74A4DF3}" dt="2024-07-01T15:41:49.361" v="300" actId="1076"/>
          <ac:picMkLst>
            <pc:docMk/>
            <pc:sldMk cId="2927283611" sldId="429"/>
            <ac:picMk id="3" creationId="{AFF472EC-FC98-6740-32F4-D0CAE1343F89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4:38:01.064" v="176"/>
          <ac:picMkLst>
            <pc:docMk/>
            <pc:sldMk cId="2927283611" sldId="429"/>
            <ac:picMk id="4" creationId="{B6C640F3-D131-480A-CAC7-1FCA7DF61287}"/>
          </ac:picMkLst>
        </pc:picChg>
        <pc:picChg chg="mod">
          <ac:chgData name="Ferenczy Dániel" userId="S::ferenczy.daniel@ek-cer.hu::2cae28a0-96b5-4fa3-afaf-7362c3a55c97" providerId="AD" clId="Web-{D2FAE6F4-8A91-3996-D56D-0E21D74A4DF3}" dt="2024-07-01T16:00:22.571" v="421" actId="14100"/>
          <ac:picMkLst>
            <pc:docMk/>
            <pc:sldMk cId="2927283611" sldId="429"/>
            <ac:picMk id="5" creationId="{4FEA2FC9-0934-9EF6-2065-01EC01D4D551}"/>
          </ac:picMkLst>
        </pc:picChg>
        <pc:picChg chg="add mod">
          <ac:chgData name="Ferenczy Dániel" userId="S::ferenczy.daniel@ek-cer.hu::2cae28a0-96b5-4fa3-afaf-7362c3a55c97" providerId="AD" clId="Web-{D2FAE6F4-8A91-3996-D56D-0E21D74A4DF3}" dt="2024-07-01T16:00:16.368" v="420" actId="14100"/>
          <ac:picMkLst>
            <pc:docMk/>
            <pc:sldMk cId="2927283611" sldId="429"/>
            <ac:picMk id="6" creationId="{7905F2A4-F7BD-28C7-1C38-999AB732833B}"/>
          </ac:picMkLst>
        </pc:picChg>
      </pc:sldChg>
      <pc:sldChg chg="modSp">
        <pc:chgData name="Ferenczy Dániel" userId="S::ferenczy.daniel@ek-cer.hu::2cae28a0-96b5-4fa3-afaf-7362c3a55c97" providerId="AD" clId="Web-{D2FAE6F4-8A91-3996-D56D-0E21D74A4DF3}" dt="2024-07-01T16:00:08.524" v="419" actId="14100"/>
        <pc:sldMkLst>
          <pc:docMk/>
          <pc:sldMk cId="3509968584" sldId="430"/>
        </pc:sldMkLst>
        <pc:picChg chg="mod">
          <ac:chgData name="Ferenczy Dániel" userId="S::ferenczy.daniel@ek-cer.hu::2cae28a0-96b5-4fa3-afaf-7362c3a55c97" providerId="AD" clId="Web-{D2FAE6F4-8A91-3996-D56D-0E21D74A4DF3}" dt="2024-07-01T16:00:08.524" v="419" actId="14100"/>
          <ac:picMkLst>
            <pc:docMk/>
            <pc:sldMk cId="3509968584" sldId="430"/>
            <ac:picMk id="12" creationId="{B7308824-E3CE-A754-24D6-9AA45D7291CA}"/>
          </ac:picMkLst>
        </pc:picChg>
      </pc:sldChg>
      <pc:sldChg chg="addAnim">
        <pc:chgData name="Ferenczy Dániel" userId="S::ferenczy.daniel@ek-cer.hu::2cae28a0-96b5-4fa3-afaf-7362c3a55c97" providerId="AD" clId="Web-{D2FAE6F4-8A91-3996-D56D-0E21D74A4DF3}" dt="2024-07-01T15:56:39.829" v="414"/>
        <pc:sldMkLst>
          <pc:docMk/>
          <pc:sldMk cId="676097981" sldId="433"/>
        </pc:sldMkLst>
      </pc:sldChg>
      <pc:sldChg chg="addSp delSp modSp addAnim delAnim">
        <pc:chgData name="Ferenczy Dániel" userId="S::ferenczy.daniel@ek-cer.hu::2cae28a0-96b5-4fa3-afaf-7362c3a55c97" providerId="AD" clId="Web-{D2FAE6F4-8A91-3996-D56D-0E21D74A4DF3}" dt="2024-07-01T16:04:15.969" v="449"/>
        <pc:sldMkLst>
          <pc:docMk/>
          <pc:sldMk cId="1129820489" sldId="434"/>
        </pc:sldMkLst>
        <pc:spChg chg="add del mod">
          <ac:chgData name="Ferenczy Dániel" userId="S::ferenczy.daniel@ek-cer.hu::2cae28a0-96b5-4fa3-afaf-7362c3a55c97" providerId="AD" clId="Web-{D2FAE6F4-8A91-3996-D56D-0E21D74A4DF3}" dt="2024-07-01T16:02:34.529" v="432"/>
          <ac:spMkLst>
            <pc:docMk/>
            <pc:sldMk cId="1129820489" sldId="434"/>
            <ac:spMk id="7" creationId="{93BD0DB0-03FA-B61F-B9CF-6656F6595295}"/>
          </ac:spMkLst>
        </pc:spChg>
        <pc:spChg chg="add del mod">
          <ac:chgData name="Ferenczy Dániel" userId="S::ferenczy.daniel@ek-cer.hu::2cae28a0-96b5-4fa3-afaf-7362c3a55c97" providerId="AD" clId="Web-{D2FAE6F4-8A91-3996-D56D-0E21D74A4DF3}" dt="2024-07-01T16:03:44.297" v="442"/>
          <ac:spMkLst>
            <pc:docMk/>
            <pc:sldMk cId="1129820489" sldId="434"/>
            <ac:spMk id="8" creationId="{530380F8-54AF-0DE7-4392-9AC317C19CA7}"/>
          </ac:spMkLst>
        </pc:spChg>
        <pc:spChg chg="mod">
          <ac:chgData name="Ferenczy Dániel" userId="S::ferenczy.daniel@ek-cer.hu::2cae28a0-96b5-4fa3-afaf-7362c3a55c97" providerId="AD" clId="Web-{D2FAE6F4-8A91-3996-D56D-0E21D74A4DF3}" dt="2024-07-01T16:01:33.370" v="424" actId="1076"/>
          <ac:spMkLst>
            <pc:docMk/>
            <pc:sldMk cId="1129820489" sldId="434"/>
            <ac:spMk id="34" creationId="{749DB571-869C-2D6A-E03B-A940A0DA8242}"/>
          </ac:spMkLst>
        </pc:spChg>
        <pc:picChg chg="add del mod">
          <ac:chgData name="Ferenczy Dániel" userId="S::ferenczy.daniel@ek-cer.hu::2cae28a0-96b5-4fa3-afaf-7362c3a55c97" providerId="AD" clId="Web-{D2FAE6F4-8A91-3996-D56D-0E21D74A4DF3}" dt="2024-07-01T16:02:16.544" v="429"/>
          <ac:picMkLst>
            <pc:docMk/>
            <pc:sldMk cId="1129820489" sldId="434"/>
            <ac:picMk id="6" creationId="{0D8E12BB-2C27-882D-D6CB-81862628D891}"/>
          </ac:picMkLst>
        </pc:picChg>
      </pc:sldChg>
      <pc:sldChg chg="modSp">
        <pc:chgData name="Ferenczy Dániel" userId="S::ferenczy.daniel@ek-cer.hu::2cae28a0-96b5-4fa3-afaf-7362c3a55c97" providerId="AD" clId="Web-{D2FAE6F4-8A91-3996-D56D-0E21D74A4DF3}" dt="2024-07-01T15:28:31.209" v="277" actId="20577"/>
        <pc:sldMkLst>
          <pc:docMk/>
          <pc:sldMk cId="1567618210" sldId="435"/>
        </pc:sldMkLst>
        <pc:spChg chg="mod">
          <ac:chgData name="Ferenczy Dániel" userId="S::ferenczy.daniel@ek-cer.hu::2cae28a0-96b5-4fa3-afaf-7362c3a55c97" providerId="AD" clId="Web-{D2FAE6F4-8A91-3996-D56D-0E21D74A4DF3}" dt="2024-07-01T15:28:31.209" v="277" actId="20577"/>
          <ac:spMkLst>
            <pc:docMk/>
            <pc:sldMk cId="1567618210" sldId="435"/>
            <ac:spMk id="3" creationId="{F8CF3188-FCF9-3D6D-E59D-F4BC44270303}"/>
          </ac:spMkLst>
        </pc:spChg>
      </pc:sldChg>
      <pc:sldChg chg="addSp delSp modSp">
        <pc:chgData name="Ferenczy Dániel" userId="S::ferenczy.daniel@ek-cer.hu::2cae28a0-96b5-4fa3-afaf-7362c3a55c97" providerId="AD" clId="Web-{D2FAE6F4-8A91-3996-D56D-0E21D74A4DF3}" dt="2024-07-01T16:05:33.581" v="454"/>
        <pc:sldMkLst>
          <pc:docMk/>
          <pc:sldMk cId="3232215651" sldId="440"/>
        </pc:sldMkLst>
        <pc:spChg chg="add del mod">
          <ac:chgData name="Ferenczy Dániel" userId="S::ferenczy.daniel@ek-cer.hu::2cae28a0-96b5-4fa3-afaf-7362c3a55c97" providerId="AD" clId="Web-{D2FAE6F4-8A91-3996-D56D-0E21D74A4DF3}" dt="2024-07-01T16:05:33.581" v="454"/>
          <ac:spMkLst>
            <pc:docMk/>
            <pc:sldMk cId="3232215651" sldId="440"/>
            <ac:spMk id="4" creationId="{D1EDF01E-341D-C452-B5AF-77199FD0BF03}"/>
          </ac:spMkLst>
        </pc:spChg>
      </pc:sldChg>
      <pc:sldChg chg="addSp delSp modSp add replId addAnim delAnim">
        <pc:chgData name="Ferenczy Dániel" userId="S::ferenczy.daniel@ek-cer.hu::2cae28a0-96b5-4fa3-afaf-7362c3a55c97" providerId="AD" clId="Web-{D2FAE6F4-8A91-3996-D56D-0E21D74A4DF3}" dt="2024-07-01T16:29:27.803" v="473"/>
        <pc:sldMkLst>
          <pc:docMk/>
          <pc:sldMk cId="565925514" sldId="443"/>
        </pc:sldMkLst>
        <pc:spChg chg="add mod">
          <ac:chgData name="Ferenczy Dániel" userId="S::ferenczy.daniel@ek-cer.hu::2cae28a0-96b5-4fa3-afaf-7362c3a55c97" providerId="AD" clId="Web-{D2FAE6F4-8A91-3996-D56D-0E21D74A4DF3}" dt="2024-07-01T16:29:01.959" v="470" actId="1076"/>
          <ac:spMkLst>
            <pc:docMk/>
            <pc:sldMk cId="565925514" sldId="443"/>
            <ac:spMk id="7" creationId="{7B60B39C-B6F7-66D3-CEF0-661231A7F5E4}"/>
          </ac:spMkLst>
        </pc:spChg>
        <pc:picChg chg="add del mod">
          <ac:chgData name="Ferenczy Dániel" userId="S::ferenczy.daniel@ek-cer.hu::2cae28a0-96b5-4fa3-afaf-7362c3a55c97" providerId="AD" clId="Web-{D2FAE6F4-8A91-3996-D56D-0E21D74A4DF3}" dt="2024-07-01T15:56:17.125" v="412"/>
          <ac:picMkLst>
            <pc:docMk/>
            <pc:sldMk cId="565925514" sldId="443"/>
            <ac:picMk id="3" creationId="{81E4B88B-C25E-84E2-8078-F3370776BC28}"/>
          </ac:picMkLst>
        </pc:picChg>
        <pc:picChg chg="add del mod">
          <ac:chgData name="Ferenczy Dániel" userId="S::ferenczy.daniel@ek-cer.hu::2cae28a0-96b5-4fa3-afaf-7362c3a55c97" providerId="AD" clId="Web-{D2FAE6F4-8A91-3996-D56D-0E21D74A4DF3}" dt="2024-07-01T15:56:15.953" v="411"/>
          <ac:picMkLst>
            <pc:docMk/>
            <pc:sldMk cId="565925514" sldId="443"/>
            <ac:picMk id="4" creationId="{B41964D5-439A-5763-C05C-3C1B1860E446}"/>
          </ac:picMkLst>
        </pc:picChg>
        <pc:picChg chg="mod">
          <ac:chgData name="Ferenczy Dániel" userId="S::ferenczy.daniel@ek-cer.hu::2cae28a0-96b5-4fa3-afaf-7362c3a55c97" providerId="AD" clId="Web-{D2FAE6F4-8A91-3996-D56D-0E21D74A4DF3}" dt="2024-07-01T15:53:00.009" v="391" actId="1076"/>
          <ac:picMkLst>
            <pc:docMk/>
            <pc:sldMk cId="565925514" sldId="443"/>
            <ac:picMk id="5" creationId="{039AC346-EAC8-1249-D2A0-8946CA756C8A}"/>
          </ac:picMkLst>
        </pc:picChg>
        <pc:picChg chg="mod">
          <ac:chgData name="Ferenczy Dániel" userId="S::ferenczy.daniel@ek-cer.hu::2cae28a0-96b5-4fa3-afaf-7362c3a55c97" providerId="AD" clId="Web-{D2FAE6F4-8A91-3996-D56D-0E21D74A4DF3}" dt="2024-07-01T15:52:53.978" v="390" actId="1076"/>
          <ac:picMkLst>
            <pc:docMk/>
            <pc:sldMk cId="565925514" sldId="443"/>
            <ac:picMk id="10" creationId="{A67BA737-C91E-9BE8-A623-8D02BE0595B9}"/>
          </ac:picMkLst>
        </pc:picChg>
        <pc:picChg chg="mod">
          <ac:chgData name="Ferenczy Dániel" userId="S::ferenczy.daniel@ek-cer.hu::2cae28a0-96b5-4fa3-afaf-7362c3a55c97" providerId="AD" clId="Web-{D2FAE6F4-8A91-3996-D56D-0E21D74A4DF3}" dt="2024-07-01T15:53:04.369" v="392" actId="1076"/>
          <ac:picMkLst>
            <pc:docMk/>
            <pc:sldMk cId="565925514" sldId="443"/>
            <ac:picMk id="13" creationId="{8A51862F-950C-ED6A-1343-1F4D76D865A8}"/>
          </ac:picMkLst>
        </pc:picChg>
      </pc:sldChg>
    </pc:docChg>
  </pc:docChgLst>
  <pc:docChgLst>
    <pc:chgData name="Ferenczy Dániel" userId="S::ferenczy.daniel@ek-cer.hu::2cae28a0-96b5-4fa3-afaf-7362c3a55c97" providerId="AD" clId="Web-{E94FC53F-42A1-A848-18CE-E165D96D41BF}"/>
    <pc:docChg chg="addSld modSld">
      <pc:chgData name="Ferenczy Dániel" userId="S::ferenczy.daniel@ek-cer.hu::2cae28a0-96b5-4fa3-afaf-7362c3a55c97" providerId="AD" clId="Web-{E94FC53F-42A1-A848-18CE-E165D96D41BF}" dt="2024-06-25T13:37:09.111" v="70"/>
      <pc:docMkLst>
        <pc:docMk/>
      </pc:docMkLst>
      <pc:sldChg chg="modSp">
        <pc:chgData name="Ferenczy Dániel" userId="S::ferenczy.daniel@ek-cer.hu::2cae28a0-96b5-4fa3-afaf-7362c3a55c97" providerId="AD" clId="Web-{E94FC53F-42A1-A848-18CE-E165D96D41BF}" dt="2024-06-25T13:27:52.404" v="39" actId="14100"/>
        <pc:sldMkLst>
          <pc:docMk/>
          <pc:sldMk cId="763485873" sldId="264"/>
        </pc:sldMkLst>
        <pc:spChg chg="mod">
          <ac:chgData name="Ferenczy Dániel" userId="S::ferenczy.daniel@ek-cer.hu::2cae28a0-96b5-4fa3-afaf-7362c3a55c97" providerId="AD" clId="Web-{E94FC53F-42A1-A848-18CE-E165D96D41BF}" dt="2024-06-25T13:27:07.387" v="24" actId="20577"/>
          <ac:spMkLst>
            <pc:docMk/>
            <pc:sldMk cId="763485873" sldId="264"/>
            <ac:spMk id="4" creationId="{BBD8EA9F-3CE8-512B-0CFD-18C4C9A69B67}"/>
          </ac:spMkLst>
        </pc:spChg>
        <pc:spChg chg="mod">
          <ac:chgData name="Ferenczy Dániel" userId="S::ferenczy.daniel@ek-cer.hu::2cae28a0-96b5-4fa3-afaf-7362c3a55c97" providerId="AD" clId="Web-{E94FC53F-42A1-A848-18CE-E165D96D41BF}" dt="2024-06-25T13:25:47.322" v="12" actId="20577"/>
          <ac:spMkLst>
            <pc:docMk/>
            <pc:sldMk cId="763485873" sldId="264"/>
            <ac:spMk id="5" creationId="{FFED00D2-345C-4230-232A-B277FCAB1923}"/>
          </ac:spMkLst>
        </pc:spChg>
        <pc:picChg chg="mod">
          <ac:chgData name="Ferenczy Dániel" userId="S::ferenczy.daniel@ek-cer.hu::2cae28a0-96b5-4fa3-afaf-7362c3a55c97" providerId="AD" clId="Web-{E94FC53F-42A1-A848-18CE-E165D96D41BF}" dt="2024-06-25T13:27:50.357" v="32" actId="1076"/>
          <ac:picMkLst>
            <pc:docMk/>
            <pc:sldMk cId="763485873" sldId="264"/>
            <ac:picMk id="7" creationId="{8B425EDA-8D36-F197-6789-D1696F461DA5}"/>
          </ac:picMkLst>
        </pc:picChg>
        <pc:picChg chg="mod">
          <ac:chgData name="Ferenczy Dániel" userId="S::ferenczy.daniel@ek-cer.hu::2cae28a0-96b5-4fa3-afaf-7362c3a55c97" providerId="AD" clId="Web-{E94FC53F-42A1-A848-18CE-E165D96D41BF}" dt="2024-06-25T13:27:52.404" v="39" actId="14100"/>
          <ac:picMkLst>
            <pc:docMk/>
            <pc:sldMk cId="763485873" sldId="264"/>
            <ac:picMk id="10" creationId="{4F55F878-9F48-BDA4-1CB9-A4A04C92C0C3}"/>
          </ac:picMkLst>
        </pc:picChg>
        <pc:picChg chg="mod">
          <ac:chgData name="Ferenczy Dániel" userId="S::ferenczy.daniel@ek-cer.hu::2cae28a0-96b5-4fa3-afaf-7362c3a55c97" providerId="AD" clId="Web-{E94FC53F-42A1-A848-18CE-E165D96D41BF}" dt="2024-06-25T13:27:23.591" v="30" actId="14100"/>
          <ac:picMkLst>
            <pc:docMk/>
            <pc:sldMk cId="763485873" sldId="264"/>
            <ac:picMk id="14" creationId="{0A5BBE5E-829A-2914-32C9-4733F4329904}"/>
          </ac:picMkLst>
        </pc:picChg>
      </pc:sldChg>
      <pc:sldChg chg="modSp">
        <pc:chgData name="Ferenczy Dániel" userId="S::ferenczy.daniel@ek-cer.hu::2cae28a0-96b5-4fa3-afaf-7362c3a55c97" providerId="AD" clId="Web-{E94FC53F-42A1-A848-18CE-E165D96D41BF}" dt="2024-06-25T13:27:07.122" v="20" actId="1076"/>
        <pc:sldMkLst>
          <pc:docMk/>
          <pc:sldMk cId="3932943955" sldId="277"/>
        </pc:sldMkLst>
        <pc:spChg chg="mod">
          <ac:chgData name="Ferenczy Dániel" userId="S::ferenczy.daniel@ek-cer.hu::2cae28a0-96b5-4fa3-afaf-7362c3a55c97" providerId="AD" clId="Web-{E94FC53F-42A1-A848-18CE-E165D96D41BF}" dt="2024-06-25T13:21:34.673" v="5" actId="1076"/>
          <ac:spMkLst>
            <pc:docMk/>
            <pc:sldMk cId="3932943955" sldId="277"/>
            <ac:spMk id="2" creationId="{99B7A2E9-2B94-7000-6901-AB8A13274F8D}"/>
          </ac:spMkLst>
        </pc:spChg>
        <pc:spChg chg="mod">
          <ac:chgData name="Ferenczy Dániel" userId="S::ferenczy.daniel@ek-cer.hu::2cae28a0-96b5-4fa3-afaf-7362c3a55c97" providerId="AD" clId="Web-{E94FC53F-42A1-A848-18CE-E165D96D41BF}" dt="2024-06-25T13:27:07.122" v="20" actId="1076"/>
          <ac:spMkLst>
            <pc:docMk/>
            <pc:sldMk cId="3932943955" sldId="277"/>
            <ac:spMk id="3" creationId="{6FB7F487-CEBC-8A9F-FDAB-1AD701998E9D}"/>
          </ac:spMkLst>
        </pc:spChg>
        <pc:spChg chg="mod">
          <ac:chgData name="Ferenczy Dániel" userId="S::ferenczy.daniel@ek-cer.hu::2cae28a0-96b5-4fa3-afaf-7362c3a55c97" providerId="AD" clId="Web-{E94FC53F-42A1-A848-18CE-E165D96D41BF}" dt="2024-06-25T13:27:07.012" v="19" actId="14100"/>
          <ac:spMkLst>
            <pc:docMk/>
            <pc:sldMk cId="3932943955" sldId="277"/>
            <ac:spMk id="4" creationId="{BBD8EA9F-3CE8-512B-0CFD-18C4C9A69B67}"/>
          </ac:spMkLst>
        </pc:spChg>
        <pc:spChg chg="mod">
          <ac:chgData name="Ferenczy Dániel" userId="S::ferenczy.daniel@ek-cer.hu::2cae28a0-96b5-4fa3-afaf-7362c3a55c97" providerId="AD" clId="Web-{E94FC53F-42A1-A848-18CE-E165D96D41BF}" dt="2024-06-25T13:27:06.637" v="16" actId="1076"/>
          <ac:spMkLst>
            <pc:docMk/>
            <pc:sldMk cId="3932943955" sldId="277"/>
            <ac:spMk id="6" creationId="{421C44A1-F419-EE7C-8D63-B73091AE66B8}"/>
          </ac:spMkLst>
        </pc:spChg>
      </pc:sldChg>
      <pc:sldChg chg="modSp">
        <pc:chgData name="Ferenczy Dániel" userId="S::ferenczy.daniel@ek-cer.hu::2cae28a0-96b5-4fa3-afaf-7362c3a55c97" providerId="AD" clId="Web-{E94FC53F-42A1-A848-18CE-E165D96D41BF}" dt="2024-06-25T13:35:55.624" v="61" actId="20577"/>
        <pc:sldMkLst>
          <pc:docMk/>
          <pc:sldMk cId="1445732719" sldId="278"/>
        </pc:sldMkLst>
        <pc:spChg chg="mod">
          <ac:chgData name="Ferenczy Dániel" userId="S::ferenczy.daniel@ek-cer.hu::2cae28a0-96b5-4fa3-afaf-7362c3a55c97" providerId="AD" clId="Web-{E94FC53F-42A1-A848-18CE-E165D96D41BF}" dt="2024-06-25T13:35:55.624" v="61" actId="20577"/>
          <ac:spMkLst>
            <pc:docMk/>
            <pc:sldMk cId="1445732719" sldId="278"/>
            <ac:spMk id="2" creationId="{C84BEFD7-66FD-CE51-6309-93BF61A13C5C}"/>
          </ac:spMkLst>
        </pc:spChg>
        <pc:spChg chg="mod">
          <ac:chgData name="Ferenczy Dániel" userId="S::ferenczy.daniel@ek-cer.hu::2cae28a0-96b5-4fa3-afaf-7362c3a55c97" providerId="AD" clId="Web-{E94FC53F-42A1-A848-18CE-E165D96D41BF}" dt="2024-06-25T13:30:10.487" v="54" actId="1076"/>
          <ac:spMkLst>
            <pc:docMk/>
            <pc:sldMk cId="1445732719" sldId="278"/>
            <ac:spMk id="3" creationId="{493FF1A2-49A9-7CDA-68B0-538C88F18511}"/>
          </ac:spMkLst>
        </pc:spChg>
        <pc:spChg chg="mod">
          <ac:chgData name="Ferenczy Dániel" userId="S::ferenczy.daniel@ek-cer.hu::2cae28a0-96b5-4fa3-afaf-7362c3a55c97" providerId="AD" clId="Web-{E94FC53F-42A1-A848-18CE-E165D96D41BF}" dt="2024-06-25T13:29:41.361" v="49" actId="1076"/>
          <ac:spMkLst>
            <pc:docMk/>
            <pc:sldMk cId="1445732719" sldId="278"/>
            <ac:spMk id="4" creationId="{DB442F70-2CCB-6ABE-4FAC-E23A07DF74AF}"/>
          </ac:spMkLst>
        </pc:spChg>
        <pc:spChg chg="mod">
          <ac:chgData name="Ferenczy Dániel" userId="S::ferenczy.daniel@ek-cer.hu::2cae28a0-96b5-4fa3-afaf-7362c3a55c97" providerId="AD" clId="Web-{E94FC53F-42A1-A848-18CE-E165D96D41BF}" dt="2024-06-25T13:30:10.643" v="56" actId="1076"/>
          <ac:spMkLst>
            <pc:docMk/>
            <pc:sldMk cId="1445732719" sldId="278"/>
            <ac:spMk id="6" creationId="{FF3024A9-398B-E3BB-295F-4CF970521AED}"/>
          </ac:spMkLst>
        </pc:spChg>
      </pc:sldChg>
      <pc:sldChg chg="modSp">
        <pc:chgData name="Ferenczy Dániel" userId="S::ferenczy.daniel@ek-cer.hu::2cae28a0-96b5-4fa3-afaf-7362c3a55c97" providerId="AD" clId="Web-{E94FC53F-42A1-A848-18CE-E165D96D41BF}" dt="2024-06-25T13:21:17.235" v="3" actId="1076"/>
        <pc:sldMkLst>
          <pc:docMk/>
          <pc:sldMk cId="111682061" sldId="421"/>
        </pc:sldMkLst>
        <pc:spChg chg="mod">
          <ac:chgData name="Ferenczy Dániel" userId="S::ferenczy.daniel@ek-cer.hu::2cae28a0-96b5-4fa3-afaf-7362c3a55c97" providerId="AD" clId="Web-{E94FC53F-42A1-A848-18CE-E165D96D41BF}" dt="2024-06-25T13:21:17.235" v="3" actId="1076"/>
          <ac:spMkLst>
            <pc:docMk/>
            <pc:sldMk cId="111682061" sldId="421"/>
            <ac:spMk id="7" creationId="{E39CE1CC-E28F-336D-D325-51CC0533FF2B}"/>
          </ac:spMkLst>
        </pc:spChg>
      </pc:sldChg>
      <pc:sldChg chg="modSp">
        <pc:chgData name="Ferenczy Dániel" userId="S::ferenczy.daniel@ek-cer.hu::2cae28a0-96b5-4fa3-afaf-7362c3a55c97" providerId="AD" clId="Web-{E94FC53F-42A1-A848-18CE-E165D96D41BF}" dt="2024-06-25T13:28:20.374" v="40" actId="20577"/>
        <pc:sldMkLst>
          <pc:docMk/>
          <pc:sldMk cId="553154487" sldId="423"/>
        </pc:sldMkLst>
        <pc:spChg chg="mod">
          <ac:chgData name="Ferenczy Dániel" userId="S::ferenczy.daniel@ek-cer.hu::2cae28a0-96b5-4fa3-afaf-7362c3a55c97" providerId="AD" clId="Web-{E94FC53F-42A1-A848-18CE-E165D96D41BF}" dt="2024-06-25T13:28:20.374" v="40" actId="20577"/>
          <ac:spMkLst>
            <pc:docMk/>
            <pc:sldMk cId="553154487" sldId="423"/>
            <ac:spMk id="5" creationId="{FFED00D2-345C-4230-232A-B277FCAB1923}"/>
          </ac:spMkLst>
        </pc:spChg>
      </pc:sldChg>
      <pc:sldChg chg="addSp delSp modSp add replId">
        <pc:chgData name="Ferenczy Dániel" userId="S::ferenczy.daniel@ek-cer.hu::2cae28a0-96b5-4fa3-afaf-7362c3a55c97" providerId="AD" clId="Web-{E94FC53F-42A1-A848-18CE-E165D96D41BF}" dt="2024-06-25T13:37:09.111" v="70"/>
        <pc:sldMkLst>
          <pc:docMk/>
          <pc:sldMk cId="1559335552" sldId="424"/>
        </pc:sldMkLst>
        <pc:spChg chg="add del">
          <ac:chgData name="Ferenczy Dániel" userId="S::ferenczy.daniel@ek-cer.hu::2cae28a0-96b5-4fa3-afaf-7362c3a55c97" providerId="AD" clId="Web-{E94FC53F-42A1-A848-18CE-E165D96D41BF}" dt="2024-06-25T13:37:01.564" v="67"/>
          <ac:spMkLst>
            <pc:docMk/>
            <pc:sldMk cId="1559335552" sldId="424"/>
            <ac:spMk id="4" creationId="{A24FDD65-C417-82B5-9294-9533EAA2967B}"/>
          </ac:spMkLst>
        </pc:spChg>
        <pc:spChg chg="mod">
          <ac:chgData name="Ferenczy Dániel" userId="S::ferenczy.daniel@ek-cer.hu::2cae28a0-96b5-4fa3-afaf-7362c3a55c97" providerId="AD" clId="Web-{E94FC53F-42A1-A848-18CE-E165D96D41BF}" dt="2024-06-25T13:37:01.470" v="65" actId="1076"/>
          <ac:spMkLst>
            <pc:docMk/>
            <pc:sldMk cId="1559335552" sldId="424"/>
            <ac:spMk id="5" creationId="{FFED00D2-345C-4230-232A-B277FCAB1923}"/>
          </ac:spMkLst>
        </pc:spChg>
        <pc:spChg chg="add del">
          <ac:chgData name="Ferenczy Dániel" userId="S::ferenczy.daniel@ek-cer.hu::2cae28a0-96b5-4fa3-afaf-7362c3a55c97" providerId="AD" clId="Web-{E94FC53F-42A1-A848-18CE-E165D96D41BF}" dt="2024-06-25T13:37:09.111" v="70"/>
          <ac:spMkLst>
            <pc:docMk/>
            <pc:sldMk cId="1559335552" sldId="424"/>
            <ac:spMk id="7" creationId="{C5DF3059-0EEE-B02D-25AA-E017A976D007}"/>
          </ac:spMkLst>
        </pc:spChg>
        <pc:picChg chg="del">
          <ac:chgData name="Ferenczy Dániel" userId="S::ferenczy.daniel@ek-cer.hu::2cae28a0-96b5-4fa3-afaf-7362c3a55c97" providerId="AD" clId="Web-{E94FC53F-42A1-A848-18CE-E165D96D41BF}" dt="2024-06-25T13:36:33.500" v="64"/>
          <ac:picMkLst>
            <pc:docMk/>
            <pc:sldMk cId="1559335552" sldId="424"/>
            <ac:picMk id="2" creationId="{0BE37A19-34BA-4C4F-4860-08CEE0065F4D}"/>
          </ac:picMkLst>
        </pc:picChg>
        <pc:picChg chg="del">
          <ac:chgData name="Ferenczy Dániel" userId="S::ferenczy.daniel@ek-cer.hu::2cae28a0-96b5-4fa3-afaf-7362c3a55c97" providerId="AD" clId="Web-{E94FC53F-42A1-A848-18CE-E165D96D41BF}" dt="2024-06-25T13:36:33.469" v="63"/>
          <ac:picMkLst>
            <pc:docMk/>
            <pc:sldMk cId="1559335552" sldId="424"/>
            <ac:picMk id="3" creationId="{A8ECC190-275E-93CB-53B2-4A277F72607B}"/>
          </ac:picMkLst>
        </pc:picChg>
        <pc:picChg chg="del">
          <ac:chgData name="Ferenczy Dániel" userId="S::ferenczy.daniel@ek-cer.hu::2cae28a0-96b5-4fa3-afaf-7362c3a55c97" providerId="AD" clId="Web-{E94FC53F-42A1-A848-18CE-E165D96D41BF}" dt="2024-06-25T13:37:01.595" v="68"/>
          <ac:picMkLst>
            <pc:docMk/>
            <pc:sldMk cId="1559335552" sldId="424"/>
            <ac:picMk id="6" creationId="{04FF875A-1484-82ED-AE82-E801B8D583C9}"/>
          </ac:picMkLst>
        </pc:picChg>
      </pc:sldChg>
      <pc:sldChg chg="add replId">
        <pc:chgData name="Ferenczy Dániel" userId="S::ferenczy.daniel@ek-cer.hu::2cae28a0-96b5-4fa3-afaf-7362c3a55c97" providerId="AD" clId="Web-{E94FC53F-42A1-A848-18CE-E165D96D41BF}" dt="2024-06-25T13:36:22.593" v="62"/>
        <pc:sldMkLst>
          <pc:docMk/>
          <pc:sldMk cId="3032730980" sldId="425"/>
        </pc:sldMkLst>
      </pc:sldChg>
    </pc:docChg>
  </pc:docChgLst>
  <pc:docChgLst>
    <pc:chgData name="Ferenczy Dániel" userId="S::ferenczy.daniel@ek-cer.hu::2cae28a0-96b5-4fa3-afaf-7362c3a55c97" providerId="AD" clId="Web-{301B6EA0-D92C-D13E-81EE-B9DAFD4167FC}"/>
    <pc:docChg chg="addSld modSld">
      <pc:chgData name="Ferenczy Dániel" userId="S::ferenczy.daniel@ek-cer.hu::2cae28a0-96b5-4fa3-afaf-7362c3a55c97" providerId="AD" clId="Web-{301B6EA0-D92C-D13E-81EE-B9DAFD4167FC}" dt="2024-06-21T08:10:58.397" v="21"/>
      <pc:docMkLst>
        <pc:docMk/>
      </pc:docMkLst>
      <pc:sldChg chg="modSp">
        <pc:chgData name="Ferenczy Dániel" userId="S::ferenczy.daniel@ek-cer.hu::2cae28a0-96b5-4fa3-afaf-7362c3a55c97" providerId="AD" clId="Web-{301B6EA0-D92C-D13E-81EE-B9DAFD4167FC}" dt="2024-06-21T08:02:21.236" v="0" actId="14100"/>
        <pc:sldMkLst>
          <pc:docMk/>
          <pc:sldMk cId="2673301922" sldId="273"/>
        </pc:sldMkLst>
        <pc:spChg chg="mod">
          <ac:chgData name="Ferenczy Dániel" userId="S::ferenczy.daniel@ek-cer.hu::2cae28a0-96b5-4fa3-afaf-7362c3a55c97" providerId="AD" clId="Web-{301B6EA0-D92C-D13E-81EE-B9DAFD4167FC}" dt="2024-06-21T08:02:21.236" v="0" actId="14100"/>
          <ac:spMkLst>
            <pc:docMk/>
            <pc:sldMk cId="2673301922" sldId="273"/>
            <ac:spMk id="48" creationId="{0CBFC41A-C311-4D7A-1A99-3C5240C5E4DA}"/>
          </ac:spMkLst>
        </pc:spChg>
      </pc:sldChg>
      <pc:sldChg chg="modSp">
        <pc:chgData name="Ferenczy Dániel" userId="S::ferenczy.daniel@ek-cer.hu::2cae28a0-96b5-4fa3-afaf-7362c3a55c97" providerId="AD" clId="Web-{301B6EA0-D92C-D13E-81EE-B9DAFD4167FC}" dt="2024-06-21T08:03:40.505" v="1" actId="14100"/>
        <pc:sldMkLst>
          <pc:docMk/>
          <pc:sldMk cId="111682061" sldId="421"/>
        </pc:sldMkLst>
        <pc:spChg chg="mod">
          <ac:chgData name="Ferenczy Dániel" userId="S::ferenczy.daniel@ek-cer.hu::2cae28a0-96b5-4fa3-afaf-7362c3a55c97" providerId="AD" clId="Web-{301B6EA0-D92C-D13E-81EE-B9DAFD4167FC}" dt="2024-06-21T08:03:40.505" v="1" actId="14100"/>
          <ac:spMkLst>
            <pc:docMk/>
            <pc:sldMk cId="111682061" sldId="421"/>
            <ac:spMk id="4" creationId="{BBD8EA9F-3CE8-512B-0CFD-18C4C9A69B67}"/>
          </ac:spMkLst>
        </pc:spChg>
      </pc:sldChg>
      <pc:sldChg chg="addSp delSp modSp add replId">
        <pc:chgData name="Ferenczy Dániel" userId="S::ferenczy.daniel@ek-cer.hu::2cae28a0-96b5-4fa3-afaf-7362c3a55c97" providerId="AD" clId="Web-{301B6EA0-D92C-D13E-81EE-B9DAFD4167FC}" dt="2024-06-21T08:10:58.397" v="21"/>
        <pc:sldMkLst>
          <pc:docMk/>
          <pc:sldMk cId="2028338858" sldId="422"/>
        </pc:sldMkLst>
        <pc:picChg chg="add mod">
          <ac:chgData name="Ferenczy Dániel" userId="S::ferenczy.daniel@ek-cer.hu::2cae28a0-96b5-4fa3-afaf-7362c3a55c97" providerId="AD" clId="Web-{301B6EA0-D92C-D13E-81EE-B9DAFD4167FC}" dt="2024-06-21T08:09:22.533" v="6" actId="14100"/>
          <ac:picMkLst>
            <pc:docMk/>
            <pc:sldMk cId="2028338858" sldId="422"/>
            <ac:picMk id="2" creationId="{0BE37A19-34BA-4C4F-4860-08CEE0065F4D}"/>
          </ac:picMkLst>
        </pc:picChg>
        <pc:picChg chg="add mod">
          <ac:chgData name="Ferenczy Dániel" userId="S::ferenczy.daniel@ek-cer.hu::2cae28a0-96b5-4fa3-afaf-7362c3a55c97" providerId="AD" clId="Web-{301B6EA0-D92C-D13E-81EE-B9DAFD4167FC}" dt="2024-06-21T08:10:53.631" v="20" actId="1076"/>
          <ac:picMkLst>
            <pc:docMk/>
            <pc:sldMk cId="2028338858" sldId="422"/>
            <ac:picMk id="3" creationId="{A8ECC190-275E-93CB-53B2-4A277F72607B}"/>
          </ac:picMkLst>
        </pc:picChg>
        <pc:picChg chg="del">
          <ac:chgData name="Ferenczy Dániel" userId="S::ferenczy.daniel@ek-cer.hu::2cae28a0-96b5-4fa3-afaf-7362c3a55c97" providerId="AD" clId="Web-{301B6EA0-D92C-D13E-81EE-B9DAFD4167FC}" dt="2024-06-21T08:09:08.986" v="3"/>
          <ac:picMkLst>
            <pc:docMk/>
            <pc:sldMk cId="2028338858" sldId="422"/>
            <ac:picMk id="8" creationId="{74E2E73B-C09B-343E-95EE-641DA94B97DA}"/>
          </ac:picMkLst>
        </pc:picChg>
        <pc:picChg chg="del">
          <ac:chgData name="Ferenczy Dániel" userId="S::ferenczy.daniel@ek-cer.hu::2cae28a0-96b5-4fa3-afaf-7362c3a55c97" providerId="AD" clId="Web-{301B6EA0-D92C-D13E-81EE-B9DAFD4167FC}" dt="2024-06-21T08:10:58.397" v="21"/>
          <ac:picMkLst>
            <pc:docMk/>
            <pc:sldMk cId="2028338858" sldId="422"/>
            <ac:picMk id="10" creationId="{2AB4A093-563F-4976-6DC4-978A369D2582}"/>
          </ac:picMkLst>
        </pc:picChg>
        <pc:picChg chg="del">
          <ac:chgData name="Ferenczy Dániel" userId="S::ferenczy.daniel@ek-cer.hu::2cae28a0-96b5-4fa3-afaf-7362c3a55c97" providerId="AD" clId="Web-{301B6EA0-D92C-D13E-81EE-B9DAFD4167FC}" dt="2024-06-21T08:09:27.456" v="7"/>
          <ac:picMkLst>
            <pc:docMk/>
            <pc:sldMk cId="2028338858" sldId="422"/>
            <ac:picMk id="12" creationId="{D5182C5C-ABBC-0980-5A0D-C976963CF50E}"/>
          </ac:picMkLst>
        </pc:picChg>
      </pc:sldChg>
    </pc:docChg>
  </pc:docChgLst>
  <pc:docChgLst>
    <pc:chgData name="Dénes Zoltán Oravecz" userId="4eb81bb4-6e16-4dc4-b89b-8af9ce91c373" providerId="ADAL" clId="{4FF1DE6D-A6EE-4394-923D-EACCA3C2A178}"/>
    <pc:docChg chg="modSld">
      <pc:chgData name="Dénes Zoltán Oravecz" userId="4eb81bb4-6e16-4dc4-b89b-8af9ce91c373" providerId="ADAL" clId="{4FF1DE6D-A6EE-4394-923D-EACCA3C2A178}" dt="2024-07-02T09:20:25.988" v="2" actId="1076"/>
      <pc:docMkLst>
        <pc:docMk/>
      </pc:docMkLst>
      <pc:sldChg chg="addSp modSp">
        <pc:chgData name="Dénes Zoltán Oravecz" userId="4eb81bb4-6e16-4dc4-b89b-8af9ce91c373" providerId="ADAL" clId="{4FF1DE6D-A6EE-4394-923D-EACCA3C2A178}" dt="2024-07-02T09:20:25.988" v="2" actId="1076"/>
        <pc:sldMkLst>
          <pc:docMk/>
          <pc:sldMk cId="505544358" sldId="441"/>
        </pc:sldMkLst>
        <pc:picChg chg="add mod">
          <ac:chgData name="Dénes Zoltán Oravecz" userId="4eb81bb4-6e16-4dc4-b89b-8af9ce91c373" providerId="ADAL" clId="{4FF1DE6D-A6EE-4394-923D-EACCA3C2A178}" dt="2024-07-02T09:20:25.988" v="2" actId="1076"/>
          <ac:picMkLst>
            <pc:docMk/>
            <pc:sldMk cId="505544358" sldId="441"/>
            <ac:picMk id="1026" creationId="{B83804D6-7EDD-2A03-57FB-666C8422D1CD}"/>
          </ac:picMkLst>
        </pc:picChg>
      </pc:sldChg>
    </pc:docChg>
  </pc:docChgLst>
  <pc:docChgLst>
    <pc:chgData name="Ferenczy Dániel" userId="S::ferenczy.daniel@ek-cer.hu::2cae28a0-96b5-4fa3-afaf-7362c3a55c97" providerId="AD" clId="Web-{79273AB6-1754-D366-0387-AC84440AA4FF}"/>
    <pc:docChg chg="addSld delSld modSld">
      <pc:chgData name="Ferenczy Dániel" userId="S::ferenczy.daniel@ek-cer.hu::2cae28a0-96b5-4fa3-afaf-7362c3a55c97" providerId="AD" clId="Web-{79273AB6-1754-D366-0387-AC84440AA4FF}" dt="2024-06-25T15:03:07.388" v="129"/>
      <pc:docMkLst>
        <pc:docMk/>
      </pc:docMkLst>
      <pc:sldChg chg="addSp delSp modSp del">
        <pc:chgData name="Ferenczy Dániel" userId="S::ferenczy.daniel@ek-cer.hu::2cae28a0-96b5-4fa3-afaf-7362c3a55c97" providerId="AD" clId="Web-{79273AB6-1754-D366-0387-AC84440AA4FF}" dt="2024-06-25T14:08:09.394" v="23"/>
        <pc:sldMkLst>
          <pc:docMk/>
          <pc:sldMk cId="553154487" sldId="423"/>
        </pc:sldMkLst>
        <pc:picChg chg="add del mod">
          <ac:chgData name="Ferenczy Dániel" userId="S::ferenczy.daniel@ek-cer.hu::2cae28a0-96b5-4fa3-afaf-7362c3a55c97" providerId="AD" clId="Web-{79273AB6-1754-D366-0387-AC84440AA4FF}" dt="2024-06-25T14:05:56.469" v="7"/>
          <ac:picMkLst>
            <pc:docMk/>
            <pc:sldMk cId="553154487" sldId="423"/>
            <ac:picMk id="2" creationId="{3FA6F43C-BF67-5299-DE22-10CA459425F1}"/>
          </ac:picMkLst>
        </pc:picChg>
        <pc:picChg chg="add del">
          <ac:chgData name="Ferenczy Dániel" userId="S::ferenczy.daniel@ek-cer.hu::2cae28a0-96b5-4fa3-afaf-7362c3a55c97" providerId="AD" clId="Web-{79273AB6-1754-D366-0387-AC84440AA4FF}" dt="2024-06-25T14:06:30.438" v="8"/>
          <ac:picMkLst>
            <pc:docMk/>
            <pc:sldMk cId="553154487" sldId="423"/>
            <ac:picMk id="6" creationId="{CB651EBA-453D-29BC-D8A9-1D101E14E1CD}"/>
          </ac:picMkLst>
        </pc:picChg>
        <pc:picChg chg="add del">
          <ac:chgData name="Ferenczy Dániel" userId="S::ferenczy.daniel@ek-cer.hu::2cae28a0-96b5-4fa3-afaf-7362c3a55c97" providerId="AD" clId="Web-{79273AB6-1754-D366-0387-AC84440AA4FF}" dt="2024-06-25T14:06:30.438" v="9"/>
          <ac:picMkLst>
            <pc:docMk/>
            <pc:sldMk cId="553154487" sldId="423"/>
            <ac:picMk id="9" creationId="{6512D11A-E9E4-BC30-D1D4-BBA6F459DA41}"/>
          </ac:picMkLst>
        </pc:picChg>
      </pc:sldChg>
      <pc:sldChg chg="addSp delSp modSp">
        <pc:chgData name="Ferenczy Dániel" userId="S::ferenczy.daniel@ek-cer.hu::2cae28a0-96b5-4fa3-afaf-7362c3a55c97" providerId="AD" clId="Web-{79273AB6-1754-D366-0387-AC84440AA4FF}" dt="2024-06-25T15:03:07.263" v="128" actId="1076"/>
        <pc:sldMkLst>
          <pc:docMk/>
          <pc:sldMk cId="2927283611" sldId="429"/>
        </pc:sldMkLst>
        <pc:spChg chg="del">
          <ac:chgData name="Ferenczy Dániel" userId="S::ferenczy.daniel@ek-cer.hu::2cae28a0-96b5-4fa3-afaf-7362c3a55c97" providerId="AD" clId="Web-{79273AB6-1754-D366-0387-AC84440AA4FF}" dt="2024-06-25T14:04:21.263" v="0"/>
          <ac:spMkLst>
            <pc:docMk/>
            <pc:sldMk cId="2927283611" sldId="429"/>
            <ac:spMk id="4" creationId="{454292EB-DB61-FEDF-F3F9-9E5F5DC1EB75}"/>
          </ac:spMkLst>
        </pc:spChg>
        <pc:spChg chg="add del">
          <ac:chgData name="Ferenczy Dániel" userId="S::ferenczy.daniel@ek-cer.hu::2cae28a0-96b5-4fa3-afaf-7362c3a55c97" providerId="AD" clId="Web-{79273AB6-1754-D366-0387-AC84440AA4FF}" dt="2024-06-25T14:06:55.127" v="15"/>
          <ac:spMkLst>
            <pc:docMk/>
            <pc:sldMk cId="2927283611" sldId="429"/>
            <ac:spMk id="7" creationId="{6EADCD9B-FA9D-D483-BBB8-B6BDC3B2A95C}"/>
          </ac:spMkLst>
        </pc:spChg>
        <pc:spChg chg="add del">
          <ac:chgData name="Ferenczy Dániel" userId="S::ferenczy.daniel@ek-cer.hu::2cae28a0-96b5-4fa3-afaf-7362c3a55c97" providerId="AD" clId="Web-{79273AB6-1754-D366-0387-AC84440AA4FF}" dt="2024-06-25T14:06:55.127" v="14"/>
          <ac:spMkLst>
            <pc:docMk/>
            <pc:sldMk cId="2927283611" sldId="429"/>
            <ac:spMk id="9" creationId="{095B5703-C1CF-71EF-45B4-F6DE65226831}"/>
          </ac:spMkLst>
        </pc:spChg>
        <pc:spChg chg="add del">
          <ac:chgData name="Ferenczy Dániel" userId="S::ferenczy.daniel@ek-cer.hu::2cae28a0-96b5-4fa3-afaf-7362c3a55c97" providerId="AD" clId="Web-{79273AB6-1754-D366-0387-AC84440AA4FF}" dt="2024-06-25T14:06:55.127" v="13"/>
          <ac:spMkLst>
            <pc:docMk/>
            <pc:sldMk cId="2927283611" sldId="429"/>
            <ac:spMk id="11" creationId="{048FE8C0-0126-7DC0-4F9A-47CB6FCA7944}"/>
          </ac:spMkLst>
        </pc:spChg>
        <pc:picChg chg="add mod">
          <ac:chgData name="Ferenczy Dániel" userId="S::ferenczy.daniel@ek-cer.hu::2cae28a0-96b5-4fa3-afaf-7362c3a55c97" providerId="AD" clId="Web-{79273AB6-1754-D366-0387-AC84440AA4FF}" dt="2024-06-25T15:03:07.263" v="128" actId="1076"/>
          <ac:picMkLst>
            <pc:docMk/>
            <pc:sldMk cId="2927283611" sldId="429"/>
            <ac:picMk id="3" creationId="{AFF472EC-FC98-6740-32F4-D0CAE1343F89}"/>
          </ac:picMkLst>
        </pc:picChg>
        <pc:picChg chg="add mod">
          <ac:chgData name="Ferenczy Dániel" userId="S::ferenczy.daniel@ek-cer.hu::2cae28a0-96b5-4fa3-afaf-7362c3a55c97" providerId="AD" clId="Web-{79273AB6-1754-D366-0387-AC84440AA4FF}" dt="2024-06-25T14:07:36.378" v="21" actId="1076"/>
          <ac:picMkLst>
            <pc:docMk/>
            <pc:sldMk cId="2927283611" sldId="429"/>
            <ac:picMk id="5" creationId="{4FEA2FC9-0934-9EF6-2065-01EC01D4D551}"/>
          </ac:picMkLst>
        </pc:picChg>
        <pc:picChg chg="add mod">
          <ac:chgData name="Ferenczy Dániel" userId="S::ferenczy.daniel@ek-cer.hu::2cae28a0-96b5-4fa3-afaf-7362c3a55c97" providerId="AD" clId="Web-{79273AB6-1754-D366-0387-AC84440AA4FF}" dt="2024-06-25T14:07:36.472" v="22" actId="1076"/>
          <ac:picMkLst>
            <pc:docMk/>
            <pc:sldMk cId="2927283611" sldId="429"/>
            <ac:picMk id="8" creationId="{B9FB4C60-63E7-934F-52E8-600E5E508FAE}"/>
          </ac:picMkLst>
        </pc:picChg>
      </pc:sldChg>
      <pc:sldChg chg="addSp delSp modSp add replId">
        <pc:chgData name="Ferenczy Dániel" userId="S::ferenczy.daniel@ek-cer.hu::2cae28a0-96b5-4fa3-afaf-7362c3a55c97" providerId="AD" clId="Web-{79273AB6-1754-D366-0387-AC84440AA4FF}" dt="2024-06-25T14:37:52.228" v="123"/>
        <pc:sldMkLst>
          <pc:docMk/>
          <pc:sldMk cId="3509968584" sldId="430"/>
        </pc:sldMkLst>
        <pc:spChg chg="mod">
          <ac:chgData name="Ferenczy Dániel" userId="S::ferenczy.daniel@ek-cer.hu::2cae28a0-96b5-4fa3-afaf-7362c3a55c97" providerId="AD" clId="Web-{79273AB6-1754-D366-0387-AC84440AA4FF}" dt="2024-06-25T14:08:57.646" v="26" actId="20577"/>
          <ac:spMkLst>
            <pc:docMk/>
            <pc:sldMk cId="3509968584" sldId="430"/>
            <ac:spMk id="2" creationId="{574301C0-E9DC-47A4-973D-6987E05225AF}"/>
          </ac:spMkLst>
        </pc:spChg>
        <pc:spChg chg="add mod">
          <ac:chgData name="Ferenczy Dániel" userId="S::ferenczy.daniel@ek-cer.hu::2cae28a0-96b5-4fa3-afaf-7362c3a55c97" providerId="AD" clId="Web-{79273AB6-1754-D366-0387-AC84440AA4FF}" dt="2024-06-25T14:29:57.246" v="122" actId="20577"/>
          <ac:spMkLst>
            <pc:docMk/>
            <pc:sldMk cId="3509968584" sldId="430"/>
            <ac:spMk id="11" creationId="{37B0E798-F6C9-D817-6981-BE5504F48CF5}"/>
          </ac:spMkLst>
        </pc:spChg>
        <pc:picChg chg="add mod ord">
          <ac:chgData name="Ferenczy Dániel" userId="S::ferenczy.daniel@ek-cer.hu::2cae28a0-96b5-4fa3-afaf-7362c3a55c97" providerId="AD" clId="Web-{79273AB6-1754-D366-0387-AC84440AA4FF}" dt="2024-06-25T14:29:07.525" v="115" actId="1076"/>
          <ac:picMkLst>
            <pc:docMk/>
            <pc:sldMk cId="3509968584" sldId="430"/>
            <ac:picMk id="4" creationId="{16C347FC-4B18-04AB-4CD9-1104EE3F16E4}"/>
          </ac:picMkLst>
        </pc:picChg>
        <pc:picChg chg="del">
          <ac:chgData name="Ferenczy Dániel" userId="S::ferenczy.daniel@ek-cer.hu::2cae28a0-96b5-4fa3-afaf-7362c3a55c97" providerId="AD" clId="Web-{79273AB6-1754-D366-0387-AC84440AA4FF}" dt="2024-06-25T14:08:57.677" v="27"/>
          <ac:picMkLst>
            <pc:docMk/>
            <pc:sldMk cId="3509968584" sldId="430"/>
            <ac:picMk id="5" creationId="{4FEA2FC9-0934-9EF6-2065-01EC01D4D551}"/>
          </ac:picMkLst>
        </pc:picChg>
        <pc:picChg chg="add mod">
          <ac:chgData name="Ferenczy Dániel" userId="S::ferenczy.daniel@ek-cer.hu::2cae28a0-96b5-4fa3-afaf-7362c3a55c97" providerId="AD" clId="Web-{79273AB6-1754-D366-0387-AC84440AA4FF}" dt="2024-06-25T14:29:07.478" v="114" actId="1076"/>
          <ac:picMkLst>
            <pc:docMk/>
            <pc:sldMk cId="3509968584" sldId="430"/>
            <ac:picMk id="7" creationId="{F7600964-1035-FAF2-8DE3-3D7C1F7D321A}"/>
          </ac:picMkLst>
        </pc:picChg>
        <pc:picChg chg="del">
          <ac:chgData name="Ferenczy Dániel" userId="S::ferenczy.daniel@ek-cer.hu::2cae28a0-96b5-4fa3-afaf-7362c3a55c97" providerId="AD" clId="Web-{79273AB6-1754-D366-0387-AC84440AA4FF}" dt="2024-06-25T14:08:57.708" v="28"/>
          <ac:picMkLst>
            <pc:docMk/>
            <pc:sldMk cId="3509968584" sldId="430"/>
            <ac:picMk id="8" creationId="{B9FB4C60-63E7-934F-52E8-600E5E508FAE}"/>
          </ac:picMkLst>
        </pc:picChg>
        <pc:picChg chg="add mod">
          <ac:chgData name="Ferenczy Dániel" userId="S::ferenczy.daniel@ek-cer.hu::2cae28a0-96b5-4fa3-afaf-7362c3a55c97" providerId="AD" clId="Web-{79273AB6-1754-D366-0387-AC84440AA4FF}" dt="2024-06-25T14:29:07.416" v="113" actId="1076"/>
          <ac:picMkLst>
            <pc:docMk/>
            <pc:sldMk cId="3509968584" sldId="430"/>
            <ac:picMk id="10" creationId="{D230D804-E381-4A8C-A83B-E63BE0C84BCF}"/>
          </ac:picMkLst>
        </pc:picChg>
        <pc:picChg chg="add">
          <ac:chgData name="Ferenczy Dániel" userId="S::ferenczy.daniel@ek-cer.hu::2cae28a0-96b5-4fa3-afaf-7362c3a55c97" providerId="AD" clId="Web-{79273AB6-1754-D366-0387-AC84440AA4FF}" dt="2024-06-25T14:37:52.228" v="123"/>
          <ac:picMkLst>
            <pc:docMk/>
            <pc:sldMk cId="3509968584" sldId="430"/>
            <ac:picMk id="13" creationId="{6EAF2D55-9F74-D5B8-476F-349669CE6502}"/>
          </ac:picMkLst>
        </pc:picChg>
      </pc:sldChg>
      <pc:sldChg chg="addSp delSp modSp add replId">
        <pc:chgData name="Ferenczy Dániel" userId="S::ferenczy.daniel@ek-cer.hu::2cae28a0-96b5-4fa3-afaf-7362c3a55c97" providerId="AD" clId="Web-{79273AB6-1754-D366-0387-AC84440AA4FF}" dt="2024-06-25T14:29:07.307" v="111" actId="1076"/>
        <pc:sldMkLst>
          <pc:docMk/>
          <pc:sldMk cId="3301279164" sldId="431"/>
        </pc:sldMkLst>
        <pc:spChg chg="add del mod">
          <ac:chgData name="Ferenczy Dániel" userId="S::ferenczy.daniel@ek-cer.hu::2cae28a0-96b5-4fa3-afaf-7362c3a55c97" providerId="AD" clId="Web-{79273AB6-1754-D366-0387-AC84440AA4FF}" dt="2024-06-25T14:28:09.289" v="99"/>
          <ac:spMkLst>
            <pc:docMk/>
            <pc:sldMk cId="3301279164" sldId="431"/>
            <ac:spMk id="12" creationId="{0B27357A-1CC6-83FC-6DF6-B37C00971FF3}"/>
          </ac:spMkLst>
        </pc:spChg>
        <pc:spChg chg="add mod">
          <ac:chgData name="Ferenczy Dániel" userId="S::ferenczy.daniel@ek-cer.hu::2cae28a0-96b5-4fa3-afaf-7362c3a55c97" providerId="AD" clId="Web-{79273AB6-1754-D366-0387-AC84440AA4FF}" dt="2024-06-25T14:29:07.307" v="111" actId="1076"/>
          <ac:spMkLst>
            <pc:docMk/>
            <pc:sldMk cId="3301279164" sldId="431"/>
            <ac:spMk id="13" creationId="{9F39F83E-4980-797B-2393-1992E82E7CC5}"/>
          </ac:spMkLst>
        </pc:spChg>
        <pc:picChg chg="del">
          <ac:chgData name="Ferenczy Dániel" userId="S::ferenczy.daniel@ek-cer.hu::2cae28a0-96b5-4fa3-afaf-7362c3a55c97" providerId="AD" clId="Web-{79273AB6-1754-D366-0387-AC84440AA4FF}" dt="2024-06-25T14:24:08.298" v="67"/>
          <ac:picMkLst>
            <pc:docMk/>
            <pc:sldMk cId="3301279164" sldId="431"/>
            <ac:picMk id="4" creationId="{16C347FC-4B18-04AB-4CD9-1104EE3F16E4}"/>
          </ac:picMkLst>
        </pc:picChg>
        <pc:picChg chg="add mod">
          <ac:chgData name="Ferenczy Dániel" userId="S::ferenczy.daniel@ek-cer.hu::2cae28a0-96b5-4fa3-afaf-7362c3a55c97" providerId="AD" clId="Web-{79273AB6-1754-D366-0387-AC84440AA4FF}" dt="2024-06-25T14:27:51.757" v="94" actId="14100"/>
          <ac:picMkLst>
            <pc:docMk/>
            <pc:sldMk cId="3301279164" sldId="431"/>
            <ac:picMk id="5" creationId="{B3F56F31-BD96-C6D4-07CF-BCFC5B4EA321}"/>
          </ac:picMkLst>
        </pc:picChg>
        <pc:picChg chg="del">
          <ac:chgData name="Ferenczy Dániel" userId="S::ferenczy.daniel@ek-cer.hu::2cae28a0-96b5-4fa3-afaf-7362c3a55c97" providerId="AD" clId="Web-{79273AB6-1754-D366-0387-AC84440AA4FF}" dt="2024-06-25T14:24:08.266" v="66"/>
          <ac:picMkLst>
            <pc:docMk/>
            <pc:sldMk cId="3301279164" sldId="431"/>
            <ac:picMk id="7" creationId="{F7600964-1035-FAF2-8DE3-3D7C1F7D321A}"/>
          </ac:picMkLst>
        </pc:picChg>
        <pc:picChg chg="add mod">
          <ac:chgData name="Ferenczy Dániel" userId="S::ferenczy.daniel@ek-cer.hu::2cae28a0-96b5-4fa3-afaf-7362c3a55c97" providerId="AD" clId="Web-{79273AB6-1754-D366-0387-AC84440AA4FF}" dt="2024-06-25T14:27:51.632" v="92" actId="14100"/>
          <ac:picMkLst>
            <pc:docMk/>
            <pc:sldMk cId="3301279164" sldId="431"/>
            <ac:picMk id="8" creationId="{93A5291C-5A2F-7DA1-6ADD-EF5D94271C10}"/>
          </ac:picMkLst>
        </pc:picChg>
        <pc:picChg chg="del">
          <ac:chgData name="Ferenczy Dániel" userId="S::ferenczy.daniel@ek-cer.hu::2cae28a0-96b5-4fa3-afaf-7362c3a55c97" providerId="AD" clId="Web-{79273AB6-1754-D366-0387-AC84440AA4FF}" dt="2024-06-25T14:24:05.220" v="65"/>
          <ac:picMkLst>
            <pc:docMk/>
            <pc:sldMk cId="3301279164" sldId="431"/>
            <ac:picMk id="10" creationId="{D230D804-E381-4A8C-A83B-E63BE0C84BCF}"/>
          </ac:picMkLst>
        </pc:picChg>
        <pc:picChg chg="add del mod">
          <ac:chgData name="Ferenczy Dániel" userId="S::ferenczy.daniel@ek-cer.hu::2cae28a0-96b5-4fa3-afaf-7362c3a55c97" providerId="AD" clId="Web-{79273AB6-1754-D366-0387-AC84440AA4FF}" dt="2024-06-25T14:27:42.242" v="91" actId="14100"/>
          <ac:picMkLst>
            <pc:docMk/>
            <pc:sldMk cId="3301279164" sldId="431"/>
            <ac:picMk id="11" creationId="{189C1164-D124-4BC5-8ECF-87CC363BBB4D}"/>
          </ac:picMkLst>
        </pc:picChg>
      </pc:sldChg>
      <pc:sldChg chg="add replId">
        <pc:chgData name="Ferenczy Dániel" userId="S::ferenczy.daniel@ek-cer.hu::2cae28a0-96b5-4fa3-afaf-7362c3a55c97" providerId="AD" clId="Web-{79273AB6-1754-D366-0387-AC84440AA4FF}" dt="2024-06-25T15:03:07.388" v="129"/>
        <pc:sldMkLst>
          <pc:docMk/>
          <pc:sldMk cId="3950190506" sldId="432"/>
        </pc:sldMkLst>
      </pc:sldChg>
    </pc:docChg>
  </pc:docChgLst>
  <pc:docChgLst>
    <pc:chgData name="Ferenczy Dániel" userId="S::ferenczy.daniel@ek-cer.hu::2cae28a0-96b5-4fa3-afaf-7362c3a55c97" providerId="AD" clId="Web-{2E786E62-330F-026F-562C-2D9223AC12BE}"/>
    <pc:docChg chg="addSld modSld">
      <pc:chgData name="Ferenczy Dániel" userId="S::ferenczy.daniel@ek-cer.hu::2cae28a0-96b5-4fa3-afaf-7362c3a55c97" providerId="AD" clId="Web-{2E786E62-330F-026F-562C-2D9223AC12BE}" dt="2024-06-21T12:24:25.836" v="69" actId="1076"/>
      <pc:docMkLst>
        <pc:docMk/>
      </pc:docMkLst>
      <pc:sldChg chg="addSp delSp modSp">
        <pc:chgData name="Ferenczy Dániel" userId="S::ferenczy.daniel@ek-cer.hu::2cae28a0-96b5-4fa3-afaf-7362c3a55c97" providerId="AD" clId="Web-{2E786E62-330F-026F-562C-2D9223AC12BE}" dt="2024-06-21T12:24:25.836" v="69" actId="1076"/>
        <pc:sldMkLst>
          <pc:docMk/>
          <pc:sldMk cId="3595465696" sldId="268"/>
        </pc:sldMkLst>
        <pc:spChg chg="mod">
          <ac:chgData name="Ferenczy Dániel" userId="S::ferenczy.daniel@ek-cer.hu::2cae28a0-96b5-4fa3-afaf-7362c3a55c97" providerId="AD" clId="Web-{2E786E62-330F-026F-562C-2D9223AC12BE}" dt="2024-06-21T12:16:11.384" v="44" actId="1076"/>
          <ac:spMkLst>
            <pc:docMk/>
            <pc:sldMk cId="3595465696" sldId="268"/>
            <ac:spMk id="5" creationId="{FFED00D2-345C-4230-232A-B277FCAB1923}"/>
          </ac:spMkLst>
        </pc:spChg>
        <pc:picChg chg="add mod">
          <ac:chgData name="Ferenczy Dániel" userId="S::ferenczy.daniel@ek-cer.hu::2cae28a0-96b5-4fa3-afaf-7362c3a55c97" providerId="AD" clId="Web-{2E786E62-330F-026F-562C-2D9223AC12BE}" dt="2024-06-21T12:22:33.926" v="57" actId="1076"/>
          <ac:picMkLst>
            <pc:docMk/>
            <pc:sldMk cId="3595465696" sldId="268"/>
            <ac:picMk id="2" creationId="{63797F64-0E21-8546-F556-684DD2F03755}"/>
          </ac:picMkLst>
        </pc:picChg>
        <pc:picChg chg="add del mod">
          <ac:chgData name="Ferenczy Dániel" userId="S::ferenczy.daniel@ek-cer.hu::2cae28a0-96b5-4fa3-afaf-7362c3a55c97" providerId="AD" clId="Web-{2E786E62-330F-026F-562C-2D9223AC12BE}" dt="2024-06-21T12:23:40.272" v="61"/>
          <ac:picMkLst>
            <pc:docMk/>
            <pc:sldMk cId="3595465696" sldId="268"/>
            <ac:picMk id="3" creationId="{1D6867AA-A4A2-CF7D-6BB7-9356486FCE6C}"/>
          </ac:picMkLst>
        </pc:picChg>
        <pc:picChg chg="add mod">
          <ac:chgData name="Ferenczy Dániel" userId="S::ferenczy.daniel@ek-cer.hu::2cae28a0-96b5-4fa3-afaf-7362c3a55c97" providerId="AD" clId="Web-{2E786E62-330F-026F-562C-2D9223AC12BE}" dt="2024-06-21T12:24:25.836" v="69" actId="1076"/>
          <ac:picMkLst>
            <pc:docMk/>
            <pc:sldMk cId="3595465696" sldId="268"/>
            <ac:picMk id="4" creationId="{7A5BA50A-48B8-DCBA-49B7-1F9654715D6F}"/>
          </ac:picMkLst>
        </pc:picChg>
        <pc:picChg chg="mod">
          <ac:chgData name="Ferenczy Dániel" userId="S::ferenczy.daniel@ek-cer.hu::2cae28a0-96b5-4fa3-afaf-7362c3a55c97" providerId="AD" clId="Web-{2E786E62-330F-026F-562C-2D9223AC12BE}" dt="2024-06-21T12:16:17.947" v="47" actId="1076"/>
          <ac:picMkLst>
            <pc:docMk/>
            <pc:sldMk cId="3595465696" sldId="268"/>
            <ac:picMk id="6" creationId="{04FF875A-1484-82ED-AE82-E801B8D583C9}"/>
          </ac:picMkLst>
        </pc:picChg>
        <pc:picChg chg="add mod">
          <ac:chgData name="Ferenczy Dániel" userId="S::ferenczy.daniel@ek-cer.hu::2cae28a0-96b5-4fa3-afaf-7362c3a55c97" providerId="AD" clId="Web-{2E786E62-330F-026F-562C-2D9223AC12BE}" dt="2024-06-21T12:24:24.211" v="68" actId="14100"/>
          <ac:picMkLst>
            <pc:docMk/>
            <pc:sldMk cId="3595465696" sldId="268"/>
            <ac:picMk id="7" creationId="{9DD4F845-855E-943A-0915-672DE256DA8B}"/>
          </ac:picMkLst>
        </pc:picChg>
        <pc:picChg chg="mod">
          <ac:chgData name="Ferenczy Dániel" userId="S::ferenczy.daniel@ek-cer.hu::2cae28a0-96b5-4fa3-afaf-7362c3a55c97" providerId="AD" clId="Web-{2E786E62-330F-026F-562C-2D9223AC12BE}" dt="2024-06-21T12:16:17.931" v="45" actId="1076"/>
          <ac:picMkLst>
            <pc:docMk/>
            <pc:sldMk cId="3595465696" sldId="268"/>
            <ac:picMk id="8" creationId="{74E2E73B-C09B-343E-95EE-641DA94B97DA}"/>
          </ac:picMkLst>
        </pc:picChg>
        <pc:picChg chg="mod">
          <ac:chgData name="Ferenczy Dániel" userId="S::ferenczy.daniel@ek-cer.hu::2cae28a0-96b5-4fa3-afaf-7362c3a55c97" providerId="AD" clId="Web-{2E786E62-330F-026F-562C-2D9223AC12BE}" dt="2024-06-21T12:16:17.947" v="46" actId="1076"/>
          <ac:picMkLst>
            <pc:docMk/>
            <pc:sldMk cId="3595465696" sldId="268"/>
            <ac:picMk id="10" creationId="{2AB4A093-563F-4976-6DC4-978A369D2582}"/>
          </ac:picMkLst>
        </pc:picChg>
        <pc:picChg chg="mod">
          <ac:chgData name="Ferenczy Dániel" userId="S::ferenczy.daniel@ek-cer.hu::2cae28a0-96b5-4fa3-afaf-7362c3a55c97" providerId="AD" clId="Web-{2E786E62-330F-026F-562C-2D9223AC12BE}" dt="2024-06-21T12:16:17.962" v="48" actId="1076"/>
          <ac:picMkLst>
            <pc:docMk/>
            <pc:sldMk cId="3595465696" sldId="268"/>
            <ac:picMk id="12" creationId="{D5182C5C-ABBC-0980-5A0D-C976963CF50E}"/>
          </ac:picMkLst>
        </pc:picChg>
      </pc:sldChg>
      <pc:sldChg chg="addSp delSp modSp add replId">
        <pc:chgData name="Ferenczy Dániel" userId="S::ferenczy.daniel@ek-cer.hu::2cae28a0-96b5-4fa3-afaf-7362c3a55c97" providerId="AD" clId="Web-{2E786E62-330F-026F-562C-2D9223AC12BE}" dt="2024-06-21T12:18:20.685" v="51" actId="1076"/>
        <pc:sldMkLst>
          <pc:docMk/>
          <pc:sldMk cId="553154487" sldId="423"/>
        </pc:sldMkLst>
        <pc:spChg chg="del mod">
          <ac:chgData name="Ferenczy Dániel" userId="S::ferenczy.daniel@ek-cer.hu::2cae28a0-96b5-4fa3-afaf-7362c3a55c97" providerId="AD" clId="Web-{2E786E62-330F-026F-562C-2D9223AC12BE}" dt="2024-06-21T12:11:49.517" v="8"/>
          <ac:spMkLst>
            <pc:docMk/>
            <pc:sldMk cId="553154487" sldId="423"/>
            <ac:spMk id="4" creationId="{BBD8EA9F-3CE8-512B-0CFD-18C4C9A69B67}"/>
          </ac:spMkLst>
        </pc:spChg>
        <pc:spChg chg="mod">
          <ac:chgData name="Ferenczy Dániel" userId="S::ferenczy.daniel@ek-cer.hu::2cae28a0-96b5-4fa3-afaf-7362c3a55c97" providerId="AD" clId="Web-{2E786E62-330F-026F-562C-2D9223AC12BE}" dt="2024-06-21T12:18:16.013" v="49" actId="1076"/>
          <ac:spMkLst>
            <pc:docMk/>
            <pc:sldMk cId="553154487" sldId="423"/>
            <ac:spMk id="5" creationId="{FFED00D2-345C-4230-232A-B277FCAB1923}"/>
          </ac:spMkLst>
        </pc:spChg>
        <pc:spChg chg="del">
          <ac:chgData name="Ferenczy Dániel" userId="S::ferenczy.daniel@ek-cer.hu::2cae28a0-96b5-4fa3-afaf-7362c3a55c97" providerId="AD" clId="Web-{2E786E62-330F-026F-562C-2D9223AC12BE}" dt="2024-06-21T12:11:49.517" v="7"/>
          <ac:spMkLst>
            <pc:docMk/>
            <pc:sldMk cId="553154487" sldId="423"/>
            <ac:spMk id="8" creationId="{843F894E-F2CE-CAD0-70E9-53B944262746}"/>
          </ac:spMkLst>
        </pc:spChg>
        <pc:picChg chg="add del mod">
          <ac:chgData name="Ferenczy Dániel" userId="S::ferenczy.daniel@ek-cer.hu::2cae28a0-96b5-4fa3-afaf-7362c3a55c97" providerId="AD" clId="Web-{2E786E62-330F-026F-562C-2D9223AC12BE}" dt="2024-06-21T12:15:17.883" v="34"/>
          <ac:picMkLst>
            <pc:docMk/>
            <pc:sldMk cId="553154487" sldId="423"/>
            <ac:picMk id="2" creationId="{05B14BC5-2479-DBBE-EAE1-45C3BD3DBCB2}"/>
          </ac:picMkLst>
        </pc:picChg>
        <pc:picChg chg="add del mod">
          <ac:chgData name="Ferenczy Dániel" userId="S::ferenczy.daniel@ek-cer.hu::2cae28a0-96b5-4fa3-afaf-7362c3a55c97" providerId="AD" clId="Web-{2E786E62-330F-026F-562C-2D9223AC12BE}" dt="2024-06-21T12:15:12.304" v="31"/>
          <ac:picMkLst>
            <pc:docMk/>
            <pc:sldMk cId="553154487" sldId="423"/>
            <ac:picMk id="3" creationId="{B2316E5E-4C29-380B-AC26-9A3584D7083B}"/>
          </ac:picMkLst>
        </pc:picChg>
        <pc:picChg chg="add mod">
          <ac:chgData name="Ferenczy Dániel" userId="S::ferenczy.daniel@ek-cer.hu::2cae28a0-96b5-4fa3-afaf-7362c3a55c97" providerId="AD" clId="Web-{2E786E62-330F-026F-562C-2D9223AC12BE}" dt="2024-06-21T12:18:18.372" v="50" actId="1076"/>
          <ac:picMkLst>
            <pc:docMk/>
            <pc:sldMk cId="553154487" sldId="423"/>
            <ac:picMk id="6" creationId="{CB651EBA-453D-29BC-D8A9-1D101E14E1CD}"/>
          </ac:picMkLst>
        </pc:picChg>
        <pc:picChg chg="del">
          <ac:chgData name="Ferenczy Dániel" userId="S::ferenczy.daniel@ek-cer.hu::2cae28a0-96b5-4fa3-afaf-7362c3a55c97" providerId="AD" clId="Web-{2E786E62-330F-026F-562C-2D9223AC12BE}" dt="2024-06-21T12:11:49.517" v="5"/>
          <ac:picMkLst>
            <pc:docMk/>
            <pc:sldMk cId="553154487" sldId="423"/>
            <ac:picMk id="7" creationId="{8B425EDA-8D36-F197-6789-D1696F461DA5}"/>
          </ac:picMkLst>
        </pc:picChg>
        <pc:picChg chg="add mod">
          <ac:chgData name="Ferenczy Dániel" userId="S::ferenczy.daniel@ek-cer.hu::2cae28a0-96b5-4fa3-afaf-7362c3a55c97" providerId="AD" clId="Web-{2E786E62-330F-026F-562C-2D9223AC12BE}" dt="2024-06-21T12:18:20.685" v="51" actId="1076"/>
          <ac:picMkLst>
            <pc:docMk/>
            <pc:sldMk cId="553154487" sldId="423"/>
            <ac:picMk id="9" creationId="{6512D11A-E9E4-BC30-D1D4-BBA6F459DA41}"/>
          </ac:picMkLst>
        </pc:picChg>
        <pc:picChg chg="del">
          <ac:chgData name="Ferenczy Dániel" userId="S::ferenczy.daniel@ek-cer.hu::2cae28a0-96b5-4fa3-afaf-7362c3a55c97" providerId="AD" clId="Web-{2E786E62-330F-026F-562C-2D9223AC12BE}" dt="2024-06-21T12:11:49.517" v="6"/>
          <ac:picMkLst>
            <pc:docMk/>
            <pc:sldMk cId="553154487" sldId="423"/>
            <ac:picMk id="10" creationId="{4F55F878-9F48-BDA4-1CB9-A4A04C92C0C3}"/>
          </ac:picMkLst>
        </pc:picChg>
        <pc:picChg chg="del">
          <ac:chgData name="Ferenczy Dániel" userId="S::ferenczy.daniel@ek-cer.hu::2cae28a0-96b5-4fa3-afaf-7362c3a55c97" providerId="AD" clId="Web-{2E786E62-330F-026F-562C-2D9223AC12BE}" dt="2024-06-21T12:11:49.517" v="4"/>
          <ac:picMkLst>
            <pc:docMk/>
            <pc:sldMk cId="553154487" sldId="423"/>
            <ac:picMk id="14" creationId="{0A5BBE5E-829A-2914-32C9-4733F4329904}"/>
          </ac:picMkLst>
        </pc:picChg>
      </pc:sldChg>
    </pc:docChg>
  </pc:docChgLst>
  <pc:docChgLst>
    <pc:chgData name="Ferenczy Dániel" userId="S::ferenczy.daniel@ek-cer.hu::2cae28a0-96b5-4fa3-afaf-7362c3a55c97" providerId="AD" clId="Web-{ADBBAF53-355F-DA22-A833-3FB27F10E4C3}"/>
    <pc:docChg chg="addSld delSld modSld">
      <pc:chgData name="Ferenczy Dániel" userId="S::ferenczy.daniel@ek-cer.hu::2cae28a0-96b5-4fa3-afaf-7362c3a55c97" providerId="AD" clId="Web-{ADBBAF53-355F-DA22-A833-3FB27F10E4C3}" dt="2024-06-25T13:53:10.468" v="114"/>
      <pc:docMkLst>
        <pc:docMk/>
      </pc:docMkLst>
      <pc:sldChg chg="addSp delSp del">
        <pc:chgData name="Ferenczy Dániel" userId="S::ferenczy.daniel@ek-cer.hu::2cae28a0-96b5-4fa3-afaf-7362c3a55c97" providerId="AD" clId="Web-{ADBBAF53-355F-DA22-A833-3FB27F10E4C3}" dt="2024-06-25T13:52:16.401" v="112"/>
        <pc:sldMkLst>
          <pc:docMk/>
          <pc:sldMk cId="763485873" sldId="264"/>
        </pc:sldMkLst>
        <pc:spChg chg="add del">
          <ac:chgData name="Ferenczy Dániel" userId="S::ferenczy.daniel@ek-cer.hu::2cae28a0-96b5-4fa3-afaf-7362c3a55c97" providerId="AD" clId="Web-{ADBBAF53-355F-DA22-A833-3FB27F10E4C3}" dt="2024-06-25T13:49:28.457" v="69"/>
          <ac:spMkLst>
            <pc:docMk/>
            <pc:sldMk cId="763485873" sldId="264"/>
            <ac:spMk id="4" creationId="{BBD8EA9F-3CE8-512B-0CFD-18C4C9A69B67}"/>
          </ac:spMkLst>
        </pc:spChg>
        <pc:spChg chg="add del">
          <ac:chgData name="Ferenczy Dániel" userId="S::ferenczy.daniel@ek-cer.hu::2cae28a0-96b5-4fa3-afaf-7362c3a55c97" providerId="AD" clId="Web-{ADBBAF53-355F-DA22-A833-3FB27F10E4C3}" dt="2024-06-25T13:49:28.457" v="70"/>
          <ac:spMkLst>
            <pc:docMk/>
            <pc:sldMk cId="763485873" sldId="264"/>
            <ac:spMk id="8" creationId="{843F894E-F2CE-CAD0-70E9-53B944262746}"/>
          </ac:spMkLst>
        </pc:spChg>
        <pc:picChg chg="add del">
          <ac:chgData name="Ferenczy Dániel" userId="S::ferenczy.daniel@ek-cer.hu::2cae28a0-96b5-4fa3-afaf-7362c3a55c97" providerId="AD" clId="Web-{ADBBAF53-355F-DA22-A833-3FB27F10E4C3}" dt="2024-06-25T13:49:28.457" v="72"/>
          <ac:picMkLst>
            <pc:docMk/>
            <pc:sldMk cId="763485873" sldId="264"/>
            <ac:picMk id="7" creationId="{8B425EDA-8D36-F197-6789-D1696F461DA5}"/>
          </ac:picMkLst>
        </pc:picChg>
        <pc:picChg chg="add del">
          <ac:chgData name="Ferenczy Dániel" userId="S::ferenczy.daniel@ek-cer.hu::2cae28a0-96b5-4fa3-afaf-7362c3a55c97" providerId="AD" clId="Web-{ADBBAF53-355F-DA22-A833-3FB27F10E4C3}" dt="2024-06-25T13:49:28.457" v="71"/>
          <ac:picMkLst>
            <pc:docMk/>
            <pc:sldMk cId="763485873" sldId="264"/>
            <ac:picMk id="10" creationId="{4F55F878-9F48-BDA4-1CB9-A4A04C92C0C3}"/>
          </ac:picMkLst>
        </pc:picChg>
        <pc:picChg chg="add del">
          <ac:chgData name="Ferenczy Dániel" userId="S::ferenczy.daniel@ek-cer.hu::2cae28a0-96b5-4fa3-afaf-7362c3a55c97" providerId="AD" clId="Web-{ADBBAF53-355F-DA22-A833-3FB27F10E4C3}" dt="2024-06-25T13:49:28.457" v="73"/>
          <ac:picMkLst>
            <pc:docMk/>
            <pc:sldMk cId="763485873" sldId="264"/>
            <ac:picMk id="14" creationId="{0A5BBE5E-829A-2914-32C9-4733F4329904}"/>
          </ac:picMkLst>
        </pc:picChg>
      </pc:sldChg>
      <pc:sldChg chg="delSp del">
        <pc:chgData name="Ferenczy Dániel" userId="S::ferenczy.daniel@ek-cer.hu::2cae28a0-96b5-4fa3-afaf-7362c3a55c97" providerId="AD" clId="Web-{ADBBAF53-355F-DA22-A833-3FB27F10E4C3}" dt="2024-06-25T13:46:51.577" v="52"/>
        <pc:sldMkLst>
          <pc:docMk/>
          <pc:sldMk cId="3932943955" sldId="277"/>
        </pc:sldMkLst>
        <pc:spChg chg="del">
          <ac:chgData name="Ferenczy Dániel" userId="S::ferenczy.daniel@ek-cer.hu::2cae28a0-96b5-4fa3-afaf-7362c3a55c97" providerId="AD" clId="Web-{ADBBAF53-355F-DA22-A833-3FB27F10E4C3}" dt="2024-06-25T13:46:51.546" v="50"/>
          <ac:spMkLst>
            <pc:docMk/>
            <pc:sldMk cId="3932943955" sldId="277"/>
            <ac:spMk id="2" creationId="{99B7A2E9-2B94-7000-6901-AB8A13274F8D}"/>
          </ac:spMkLst>
        </pc:spChg>
        <pc:spChg chg="del">
          <ac:chgData name="Ferenczy Dániel" userId="S::ferenczy.daniel@ek-cer.hu::2cae28a0-96b5-4fa3-afaf-7362c3a55c97" providerId="AD" clId="Web-{ADBBAF53-355F-DA22-A833-3FB27F10E4C3}" dt="2024-06-25T13:46:51.546" v="49"/>
          <ac:spMkLst>
            <pc:docMk/>
            <pc:sldMk cId="3932943955" sldId="277"/>
            <ac:spMk id="3" creationId="{6FB7F487-CEBC-8A9F-FDAB-1AD701998E9D}"/>
          </ac:spMkLst>
        </pc:spChg>
        <pc:spChg chg="del">
          <ac:chgData name="Ferenczy Dániel" userId="S::ferenczy.daniel@ek-cer.hu::2cae28a0-96b5-4fa3-afaf-7362c3a55c97" providerId="AD" clId="Web-{ADBBAF53-355F-DA22-A833-3FB27F10E4C3}" dt="2024-06-25T13:46:51.514" v="47"/>
          <ac:spMkLst>
            <pc:docMk/>
            <pc:sldMk cId="3932943955" sldId="277"/>
            <ac:spMk id="4" creationId="{BBD8EA9F-3CE8-512B-0CFD-18C4C9A69B67}"/>
          </ac:spMkLst>
        </pc:spChg>
        <pc:spChg chg="del">
          <ac:chgData name="Ferenczy Dániel" userId="S::ferenczy.daniel@ek-cer.hu::2cae28a0-96b5-4fa3-afaf-7362c3a55c97" providerId="AD" clId="Web-{ADBBAF53-355F-DA22-A833-3FB27F10E4C3}" dt="2024-06-25T13:46:51.546" v="51"/>
          <ac:spMkLst>
            <pc:docMk/>
            <pc:sldMk cId="3932943955" sldId="277"/>
            <ac:spMk id="5" creationId="{FFED00D2-345C-4230-232A-B277FCAB1923}"/>
          </ac:spMkLst>
        </pc:spChg>
        <pc:spChg chg="del">
          <ac:chgData name="Ferenczy Dániel" userId="S::ferenczy.daniel@ek-cer.hu::2cae28a0-96b5-4fa3-afaf-7362c3a55c97" providerId="AD" clId="Web-{ADBBAF53-355F-DA22-A833-3FB27F10E4C3}" dt="2024-06-25T13:46:51.546" v="48"/>
          <ac:spMkLst>
            <pc:docMk/>
            <pc:sldMk cId="3932943955" sldId="277"/>
            <ac:spMk id="6" creationId="{421C44A1-F419-EE7C-8D63-B73091AE66B8}"/>
          </ac:spMkLst>
        </pc:spChg>
      </pc:sldChg>
      <pc:sldChg chg="delSp modSp">
        <pc:chgData name="Ferenczy Dániel" userId="S::ferenczy.daniel@ek-cer.hu::2cae28a0-96b5-4fa3-afaf-7362c3a55c97" providerId="AD" clId="Web-{ADBBAF53-355F-DA22-A833-3FB27F10E4C3}" dt="2024-06-25T13:40:40.470" v="2"/>
        <pc:sldMkLst>
          <pc:docMk/>
          <pc:sldMk cId="1100014579" sldId="404"/>
        </pc:sldMkLst>
        <pc:picChg chg="del mod">
          <ac:chgData name="Ferenczy Dániel" userId="S::ferenczy.daniel@ek-cer.hu::2cae28a0-96b5-4fa3-afaf-7362c3a55c97" providerId="AD" clId="Web-{ADBBAF53-355F-DA22-A833-3FB27F10E4C3}" dt="2024-06-25T13:40:40.470" v="2"/>
          <ac:picMkLst>
            <pc:docMk/>
            <pc:sldMk cId="1100014579" sldId="404"/>
            <ac:picMk id="4" creationId="{9F15F489-719C-D370-ACFD-6332577CC5A2}"/>
          </ac:picMkLst>
        </pc:picChg>
      </pc:sldChg>
      <pc:sldChg chg="del">
        <pc:chgData name="Ferenczy Dániel" userId="S::ferenczy.daniel@ek-cer.hu::2cae28a0-96b5-4fa3-afaf-7362c3a55c97" providerId="AD" clId="Web-{ADBBAF53-355F-DA22-A833-3FB27F10E4C3}" dt="2024-06-25T13:43:36.617" v="19"/>
        <pc:sldMkLst>
          <pc:docMk/>
          <pc:sldMk cId="111682061" sldId="421"/>
        </pc:sldMkLst>
      </pc:sldChg>
      <pc:sldChg chg="addSp delSp modSp add replId">
        <pc:chgData name="Ferenczy Dániel" userId="S::ferenczy.daniel@ek-cer.hu::2cae28a0-96b5-4fa3-afaf-7362c3a55c97" providerId="AD" clId="Web-{ADBBAF53-355F-DA22-A833-3FB27F10E4C3}" dt="2024-06-25T13:46:51.374" v="46" actId="20577"/>
        <pc:sldMkLst>
          <pc:docMk/>
          <pc:sldMk cId="2151029656" sldId="426"/>
        </pc:sldMkLst>
        <pc:spChg chg="mod">
          <ac:chgData name="Ferenczy Dániel" userId="S::ferenczy.daniel@ek-cer.hu::2cae28a0-96b5-4fa3-afaf-7362c3a55c97" providerId="AD" clId="Web-{ADBBAF53-355F-DA22-A833-3FB27F10E4C3}" dt="2024-06-25T13:43:05.256" v="12" actId="20577"/>
          <ac:spMkLst>
            <pc:docMk/>
            <pc:sldMk cId="2151029656" sldId="426"/>
            <ac:spMk id="2" creationId="{574301C0-E9DC-47A4-973D-6987E05225AF}"/>
          </ac:spMkLst>
        </pc:spChg>
        <pc:spChg chg="del mod">
          <ac:chgData name="Ferenczy Dániel" userId="S::ferenczy.daniel@ek-cer.hu::2cae28a0-96b5-4fa3-afaf-7362c3a55c97" providerId="AD" clId="Web-{ADBBAF53-355F-DA22-A833-3FB27F10E4C3}" dt="2024-06-25T13:43:15.429" v="17"/>
          <ac:spMkLst>
            <pc:docMk/>
            <pc:sldMk cId="2151029656" sldId="426"/>
            <ac:spMk id="3" creationId="{00000000-0000-0000-0000-000000000000}"/>
          </ac:spMkLst>
        </pc:spChg>
        <pc:spChg chg="add mod">
          <ac:chgData name="Ferenczy Dániel" userId="S::ferenczy.daniel@ek-cer.hu::2cae28a0-96b5-4fa3-afaf-7362c3a55c97" providerId="AD" clId="Web-{ADBBAF53-355F-DA22-A833-3FB27F10E4C3}" dt="2024-06-25T13:46:51.374" v="46" actId="20577"/>
          <ac:spMkLst>
            <pc:docMk/>
            <pc:sldMk cId="2151029656" sldId="426"/>
            <ac:spMk id="6" creationId="{AC0FE941-1CCA-24F6-568B-7CF41F9DB182}"/>
          </ac:spMkLst>
        </pc:spChg>
        <pc:picChg chg="del mod">
          <ac:chgData name="Ferenczy Dániel" userId="S::ferenczy.daniel@ek-cer.hu::2cae28a0-96b5-4fa3-afaf-7362c3a55c97" providerId="AD" clId="Web-{ADBBAF53-355F-DA22-A833-3FB27F10E4C3}" dt="2024-06-25T13:43:04.725" v="10"/>
          <ac:picMkLst>
            <pc:docMk/>
            <pc:sldMk cId="2151029656" sldId="426"/>
            <ac:picMk id="4" creationId="{9F15F489-719C-D370-ACFD-6332577CC5A2}"/>
          </ac:picMkLst>
        </pc:picChg>
      </pc:sldChg>
      <pc:sldChg chg="addSp delSp modSp add replId">
        <pc:chgData name="Ferenczy Dániel" userId="S::ferenczy.daniel@ek-cer.hu::2cae28a0-96b5-4fa3-afaf-7362c3a55c97" providerId="AD" clId="Web-{ADBBAF53-355F-DA22-A833-3FB27F10E4C3}" dt="2024-06-25T13:45:56.466" v="44" actId="20577"/>
        <pc:sldMkLst>
          <pc:docMk/>
          <pc:sldMk cId="46818214" sldId="427"/>
        </pc:sldMkLst>
        <pc:spChg chg="mod">
          <ac:chgData name="Ferenczy Dániel" userId="S::ferenczy.daniel@ek-cer.hu::2cae28a0-96b5-4fa3-afaf-7362c3a55c97" providerId="AD" clId="Web-{ADBBAF53-355F-DA22-A833-3FB27F10E4C3}" dt="2024-06-25T13:44:08.384" v="26" actId="20577"/>
          <ac:spMkLst>
            <pc:docMk/>
            <pc:sldMk cId="46818214" sldId="427"/>
            <ac:spMk id="2" creationId="{574301C0-E9DC-47A4-973D-6987E05225AF}"/>
          </ac:spMkLst>
        </pc:spChg>
        <pc:spChg chg="add mod">
          <ac:chgData name="Ferenczy Dániel" userId="S::ferenczy.daniel@ek-cer.hu::2cae28a0-96b5-4fa3-afaf-7362c3a55c97" providerId="AD" clId="Web-{ADBBAF53-355F-DA22-A833-3FB27F10E4C3}" dt="2024-06-25T13:45:56.466" v="44" actId="20577"/>
          <ac:spMkLst>
            <pc:docMk/>
            <pc:sldMk cId="46818214" sldId="427"/>
            <ac:spMk id="4" creationId="{454292EB-DB61-FEDF-F3F9-9E5F5DC1EB75}"/>
          </ac:spMkLst>
        </pc:spChg>
        <pc:spChg chg="del">
          <ac:chgData name="Ferenczy Dániel" userId="S::ferenczy.daniel@ek-cer.hu::2cae28a0-96b5-4fa3-afaf-7362c3a55c97" providerId="AD" clId="Web-{ADBBAF53-355F-DA22-A833-3FB27F10E4C3}" dt="2024-06-25T13:44:40.260" v="27"/>
          <ac:spMkLst>
            <pc:docMk/>
            <pc:sldMk cId="46818214" sldId="427"/>
            <ac:spMk id="6" creationId="{AC0FE941-1CCA-24F6-568B-7CF41F9DB182}"/>
          </ac:spMkLst>
        </pc:spChg>
        <pc:spChg chg="add mod">
          <ac:chgData name="Ferenczy Dániel" userId="S::ferenczy.daniel@ek-cer.hu::2cae28a0-96b5-4fa3-afaf-7362c3a55c97" providerId="AD" clId="Web-{ADBBAF53-355F-DA22-A833-3FB27F10E4C3}" dt="2024-06-25T13:45:46.559" v="39" actId="1076"/>
          <ac:spMkLst>
            <pc:docMk/>
            <pc:sldMk cId="46818214" sldId="427"/>
            <ac:spMk id="7" creationId="{6EADCD9B-FA9D-D483-BBB8-B6BDC3B2A95C}"/>
          </ac:spMkLst>
        </pc:spChg>
        <pc:spChg chg="add mod">
          <ac:chgData name="Ferenczy Dániel" userId="S::ferenczy.daniel@ek-cer.hu::2cae28a0-96b5-4fa3-afaf-7362c3a55c97" providerId="AD" clId="Web-{ADBBAF53-355F-DA22-A833-3FB27F10E4C3}" dt="2024-06-25T13:45:56.419" v="43" actId="1076"/>
          <ac:spMkLst>
            <pc:docMk/>
            <pc:sldMk cId="46818214" sldId="427"/>
            <ac:spMk id="9" creationId="{095B5703-C1CF-71EF-45B4-F6DE65226831}"/>
          </ac:spMkLst>
        </pc:spChg>
        <pc:spChg chg="add mod">
          <ac:chgData name="Ferenczy Dániel" userId="S::ferenczy.daniel@ek-cer.hu::2cae28a0-96b5-4fa3-afaf-7362c3a55c97" providerId="AD" clId="Web-{ADBBAF53-355F-DA22-A833-3FB27F10E4C3}" dt="2024-06-25T13:45:56.356" v="42" actId="1076"/>
          <ac:spMkLst>
            <pc:docMk/>
            <pc:sldMk cId="46818214" sldId="427"/>
            <ac:spMk id="11" creationId="{048FE8C0-0126-7DC0-4F9A-47CB6FCA7944}"/>
          </ac:spMkLst>
        </pc:spChg>
      </pc:sldChg>
      <pc:sldChg chg="delSp modSp add del replId">
        <pc:chgData name="Ferenczy Dániel" userId="S::ferenczy.daniel@ek-cer.hu::2cae28a0-96b5-4fa3-afaf-7362c3a55c97" providerId="AD" clId="Web-{ADBBAF53-355F-DA22-A833-3FB27F10E4C3}" dt="2024-06-25T13:43:11.225" v="13"/>
        <pc:sldMkLst>
          <pc:docMk/>
          <pc:sldMk cId="3590688401" sldId="427"/>
        </pc:sldMkLst>
        <pc:spChg chg="del mod">
          <ac:chgData name="Ferenczy Dániel" userId="S::ferenczy.daniel@ek-cer.hu::2cae28a0-96b5-4fa3-afaf-7362c3a55c97" providerId="AD" clId="Web-{ADBBAF53-355F-DA22-A833-3FB27F10E4C3}" dt="2024-06-25T13:43:04.381" v="7"/>
          <ac:spMkLst>
            <pc:docMk/>
            <pc:sldMk cId="3590688401" sldId="427"/>
            <ac:spMk id="3" creationId="{00000000-0000-0000-0000-000000000000}"/>
          </ac:spMkLst>
        </pc:spChg>
      </pc:sldChg>
      <pc:sldChg chg="addSp delSp modSp add replId">
        <pc:chgData name="Ferenczy Dániel" userId="S::ferenczy.daniel@ek-cer.hu::2cae28a0-96b5-4fa3-afaf-7362c3a55c97" providerId="AD" clId="Web-{ADBBAF53-355F-DA22-A833-3FB27F10E4C3}" dt="2024-06-25T13:53:10.293" v="113" actId="20577"/>
        <pc:sldMkLst>
          <pc:docMk/>
          <pc:sldMk cId="2879574155" sldId="428"/>
        </pc:sldMkLst>
        <pc:spChg chg="mod">
          <ac:chgData name="Ferenczy Dániel" userId="S::ferenczy.daniel@ek-cer.hu::2cae28a0-96b5-4fa3-afaf-7362c3a55c97" providerId="AD" clId="Web-{ADBBAF53-355F-DA22-A833-3FB27F10E4C3}" dt="2024-06-25T13:52:16.354" v="111" actId="20577"/>
          <ac:spMkLst>
            <pc:docMk/>
            <pc:sldMk cId="2879574155" sldId="428"/>
            <ac:spMk id="2" creationId="{574301C0-E9DC-47A4-973D-6987E05225AF}"/>
          </ac:spMkLst>
        </pc:spChg>
        <pc:spChg chg="add del">
          <ac:chgData name="Ferenczy Dániel" userId="S::ferenczy.daniel@ek-cer.hu::2cae28a0-96b5-4fa3-afaf-7362c3a55c97" providerId="AD" clId="Web-{ADBBAF53-355F-DA22-A833-3FB27F10E4C3}" dt="2024-06-25T13:52:14.432" v="79"/>
          <ac:spMkLst>
            <pc:docMk/>
            <pc:sldMk cId="2879574155" sldId="428"/>
            <ac:spMk id="4" creationId="{454292EB-DB61-FEDF-F3F9-9E5F5DC1EB75}"/>
          </ac:spMkLst>
        </pc:spChg>
        <pc:spChg chg="add">
          <ac:chgData name="Ferenczy Dániel" userId="S::ferenczy.daniel@ek-cer.hu::2cae28a0-96b5-4fa3-afaf-7362c3a55c97" providerId="AD" clId="Web-{ADBBAF53-355F-DA22-A833-3FB27F10E4C3}" dt="2024-06-25T13:52:14.496" v="80"/>
          <ac:spMkLst>
            <pc:docMk/>
            <pc:sldMk cId="2879574155" sldId="428"/>
            <ac:spMk id="5" creationId="{1C521D98-6B56-868E-68C7-50BC8BD17D08}"/>
          </ac:spMkLst>
        </pc:spChg>
        <pc:spChg chg="add del">
          <ac:chgData name="Ferenczy Dániel" userId="S::ferenczy.daniel@ek-cer.hu::2cae28a0-96b5-4fa3-afaf-7362c3a55c97" providerId="AD" clId="Web-{ADBBAF53-355F-DA22-A833-3FB27F10E4C3}" dt="2024-06-25T13:52:14.432" v="78"/>
          <ac:spMkLst>
            <pc:docMk/>
            <pc:sldMk cId="2879574155" sldId="428"/>
            <ac:spMk id="7" creationId="{6EADCD9B-FA9D-D483-BBB8-B6BDC3B2A95C}"/>
          </ac:spMkLst>
        </pc:spChg>
        <pc:spChg chg="add mod">
          <ac:chgData name="Ferenczy Dániel" userId="S::ferenczy.daniel@ek-cer.hu::2cae28a0-96b5-4fa3-afaf-7362c3a55c97" providerId="AD" clId="Web-{ADBBAF53-355F-DA22-A833-3FB27F10E4C3}" dt="2024-06-25T13:53:10.293" v="113" actId="20577"/>
          <ac:spMkLst>
            <pc:docMk/>
            <pc:sldMk cId="2879574155" sldId="428"/>
            <ac:spMk id="8" creationId="{56E7FB22-7EC7-2D15-88FD-D7A108D1B869}"/>
          </ac:spMkLst>
        </pc:spChg>
        <pc:spChg chg="add del">
          <ac:chgData name="Ferenczy Dániel" userId="S::ferenczy.daniel@ek-cer.hu::2cae28a0-96b5-4fa3-afaf-7362c3a55c97" providerId="AD" clId="Web-{ADBBAF53-355F-DA22-A833-3FB27F10E4C3}" dt="2024-06-25T13:52:14.432" v="77"/>
          <ac:spMkLst>
            <pc:docMk/>
            <pc:sldMk cId="2879574155" sldId="428"/>
            <ac:spMk id="9" creationId="{095B5703-C1CF-71EF-45B4-F6DE65226831}"/>
          </ac:spMkLst>
        </pc:spChg>
        <pc:spChg chg="add del">
          <ac:chgData name="Ferenczy Dániel" userId="S::ferenczy.daniel@ek-cer.hu::2cae28a0-96b5-4fa3-afaf-7362c3a55c97" providerId="AD" clId="Web-{ADBBAF53-355F-DA22-A833-3FB27F10E4C3}" dt="2024-06-25T13:52:14.432" v="76"/>
          <ac:spMkLst>
            <pc:docMk/>
            <pc:sldMk cId="2879574155" sldId="428"/>
            <ac:spMk id="11" creationId="{048FE8C0-0126-7DC0-4F9A-47CB6FCA7944}"/>
          </ac:spMkLst>
        </pc:spChg>
        <pc:spChg chg="add del mod">
          <ac:chgData name="Ferenczy Dániel" userId="S::ferenczy.daniel@ek-cer.hu::2cae28a0-96b5-4fa3-afaf-7362c3a55c97" providerId="AD" clId="Web-{ADBBAF53-355F-DA22-A833-3FB27F10E4C3}" dt="2024-06-25T13:52:15.916" v="101"/>
          <ac:spMkLst>
            <pc:docMk/>
            <pc:sldMk cId="2879574155" sldId="428"/>
            <ac:spMk id="18" creationId="{2D1ABAAC-0EBF-1F39-5CAE-5DBE93D7F9EF}"/>
          </ac:spMkLst>
        </pc:spChg>
        <pc:spChg chg="add del">
          <ac:chgData name="Ferenczy Dániel" userId="S::ferenczy.daniel@ek-cer.hu::2cae28a0-96b5-4fa3-afaf-7362c3a55c97" providerId="AD" clId="Web-{ADBBAF53-355F-DA22-A833-3FB27F10E4C3}" dt="2024-06-25T13:52:16.229" v="107"/>
          <ac:spMkLst>
            <pc:docMk/>
            <pc:sldMk cId="2879574155" sldId="428"/>
            <ac:spMk id="20" creationId="{4DC76BD0-6814-7093-EE90-8C2AB59C5E49}"/>
          </ac:spMkLst>
        </pc:spChg>
        <pc:spChg chg="add del mod">
          <ac:chgData name="Ferenczy Dániel" userId="S::ferenczy.daniel@ek-cer.hu::2cae28a0-96b5-4fa3-afaf-7362c3a55c97" providerId="AD" clId="Web-{ADBBAF53-355F-DA22-A833-3FB27F10E4C3}" dt="2024-06-25T13:52:15.682" v="96"/>
          <ac:spMkLst>
            <pc:docMk/>
            <pc:sldMk cId="2879574155" sldId="428"/>
            <ac:spMk id="28" creationId="{D41B4A26-1401-5839-4292-7BA92E216299}"/>
          </ac:spMkLst>
        </pc:spChg>
        <pc:spChg chg="add del mod">
          <ac:chgData name="Ferenczy Dániel" userId="S::ferenczy.daniel@ek-cer.hu::2cae28a0-96b5-4fa3-afaf-7362c3a55c97" providerId="AD" clId="Web-{ADBBAF53-355F-DA22-A833-3FB27F10E4C3}" dt="2024-06-25T13:52:16.198" v="106"/>
          <ac:spMkLst>
            <pc:docMk/>
            <pc:sldMk cId="2879574155" sldId="428"/>
            <ac:spMk id="31" creationId="{466FA298-7F7A-EB56-D828-EFE4D15D1938}"/>
          </ac:spMkLst>
        </pc:spChg>
        <pc:picChg chg="add">
          <ac:chgData name="Ferenczy Dániel" userId="S::ferenczy.daniel@ek-cer.hu::2cae28a0-96b5-4fa3-afaf-7362c3a55c97" providerId="AD" clId="Web-{ADBBAF53-355F-DA22-A833-3FB27F10E4C3}" dt="2024-06-25T13:52:14.526" v="82"/>
          <ac:picMkLst>
            <pc:docMk/>
            <pc:sldMk cId="2879574155" sldId="428"/>
            <ac:picMk id="12" creationId="{3E4E2E44-7116-0DE4-6E0F-B0EBD448EA87}"/>
          </ac:picMkLst>
        </pc:picChg>
        <pc:picChg chg="add">
          <ac:chgData name="Ferenczy Dániel" userId="S::ferenczy.daniel@ek-cer.hu::2cae28a0-96b5-4fa3-afaf-7362c3a55c97" providerId="AD" clId="Web-{ADBBAF53-355F-DA22-A833-3FB27F10E4C3}" dt="2024-06-25T13:52:14.557" v="83"/>
          <ac:picMkLst>
            <pc:docMk/>
            <pc:sldMk cId="2879574155" sldId="428"/>
            <ac:picMk id="14" creationId="{CCEFBDCA-AB8D-42E3-CF1C-74CBD625FF41}"/>
          </ac:picMkLst>
        </pc:picChg>
        <pc:picChg chg="add">
          <ac:chgData name="Ferenczy Dániel" userId="S::ferenczy.daniel@ek-cer.hu::2cae28a0-96b5-4fa3-afaf-7362c3a55c97" providerId="AD" clId="Web-{ADBBAF53-355F-DA22-A833-3FB27F10E4C3}" dt="2024-06-25T13:52:14.573" v="84"/>
          <ac:picMkLst>
            <pc:docMk/>
            <pc:sldMk cId="2879574155" sldId="428"/>
            <ac:picMk id="16" creationId="{7AEE224C-DDEA-7BCE-9683-2BFF8DB3D9B7}"/>
          </ac:picMkLst>
        </pc:picChg>
        <pc:picChg chg="add del">
          <ac:chgData name="Ferenczy Dániel" userId="S::ferenczy.daniel@ek-cer.hu::2cae28a0-96b5-4fa3-afaf-7362c3a55c97" providerId="AD" clId="Web-{ADBBAF53-355F-DA22-A833-3FB27F10E4C3}" dt="2024-06-25T13:52:15.760" v="98"/>
          <ac:picMkLst>
            <pc:docMk/>
            <pc:sldMk cId="2879574155" sldId="428"/>
            <ac:picMk id="22" creationId="{F057FF3D-774E-BC45-F3C5-6EFAFEAB4E8F}"/>
          </ac:picMkLst>
        </pc:picChg>
        <pc:picChg chg="add del">
          <ac:chgData name="Ferenczy Dániel" userId="S::ferenczy.daniel@ek-cer.hu::2cae28a0-96b5-4fa3-afaf-7362c3a55c97" providerId="AD" clId="Web-{ADBBAF53-355F-DA22-A833-3FB27F10E4C3}" dt="2024-06-25T13:52:16.026" v="103"/>
          <ac:picMkLst>
            <pc:docMk/>
            <pc:sldMk cId="2879574155" sldId="428"/>
            <ac:picMk id="24" creationId="{8DA07173-18EB-2017-EB93-79C3FF21FEBE}"/>
          </ac:picMkLst>
        </pc:picChg>
        <pc:picChg chg="add del">
          <ac:chgData name="Ferenczy Dániel" userId="S::ferenczy.daniel@ek-cer.hu::2cae28a0-96b5-4fa3-afaf-7362c3a55c97" providerId="AD" clId="Web-{ADBBAF53-355F-DA22-A833-3FB27F10E4C3}" dt="2024-06-25T13:52:16.292" v="109"/>
          <ac:picMkLst>
            <pc:docMk/>
            <pc:sldMk cId="2879574155" sldId="428"/>
            <ac:picMk id="26" creationId="{78209E01-E216-CF6A-CDAF-99F60110770A}"/>
          </ac:picMkLst>
        </pc:picChg>
        <pc:picChg chg="add del">
          <ac:chgData name="Ferenczy Dániel" userId="S::ferenczy.daniel@ek-cer.hu::2cae28a0-96b5-4fa3-afaf-7362c3a55c97" providerId="AD" clId="Web-{ADBBAF53-355F-DA22-A833-3FB27F10E4C3}" dt="2024-06-25T13:52:15.713" v="97"/>
          <ac:picMkLst>
            <pc:docMk/>
            <pc:sldMk cId="2879574155" sldId="428"/>
            <ac:picMk id="33" creationId="{CB3F19E8-D5BB-3803-4EC0-37E4E9527158}"/>
          </ac:picMkLst>
        </pc:picChg>
        <pc:picChg chg="add del">
          <ac:chgData name="Ferenczy Dániel" userId="S::ferenczy.daniel@ek-cer.hu::2cae28a0-96b5-4fa3-afaf-7362c3a55c97" providerId="AD" clId="Web-{ADBBAF53-355F-DA22-A833-3FB27F10E4C3}" dt="2024-06-25T13:52:15.948" v="102"/>
          <ac:picMkLst>
            <pc:docMk/>
            <pc:sldMk cId="2879574155" sldId="428"/>
            <ac:picMk id="35" creationId="{C0B77FEF-5DD1-2C34-EA92-BED0220466FA}"/>
          </ac:picMkLst>
        </pc:picChg>
        <pc:picChg chg="add del">
          <ac:chgData name="Ferenczy Dániel" userId="S::ferenczy.daniel@ek-cer.hu::2cae28a0-96b5-4fa3-afaf-7362c3a55c97" providerId="AD" clId="Web-{ADBBAF53-355F-DA22-A833-3FB27F10E4C3}" dt="2024-06-25T13:52:16.260" v="108"/>
          <ac:picMkLst>
            <pc:docMk/>
            <pc:sldMk cId="2879574155" sldId="428"/>
            <ac:picMk id="37" creationId="{BFDDC06B-3BE1-AE4C-A7E4-F4F9B7DEAD1A}"/>
          </ac:picMkLst>
        </pc:picChg>
      </pc:sldChg>
      <pc:sldChg chg="add replId">
        <pc:chgData name="Ferenczy Dániel" userId="S::ferenczy.daniel@ek-cer.hu::2cae28a0-96b5-4fa3-afaf-7362c3a55c97" providerId="AD" clId="Web-{ADBBAF53-355F-DA22-A833-3FB27F10E4C3}" dt="2024-06-25T13:53:10.468" v="114"/>
        <pc:sldMkLst>
          <pc:docMk/>
          <pc:sldMk cId="2927283611" sldId="429"/>
        </pc:sldMkLst>
      </pc:sldChg>
    </pc:docChg>
  </pc:docChgLst>
  <pc:docChgLst>
    <pc:chgData name="Ferenczy Dániel" userId="S::ferenczy.daniel@ek-cer.hu::2cae28a0-96b5-4fa3-afaf-7362c3a55c97" providerId="AD" clId="Web-{241BBBFC-B264-5CCF-044C-311911B1A4F2}"/>
    <pc:docChg chg="modSld">
      <pc:chgData name="Ferenczy Dániel" userId="S::ferenczy.daniel@ek-cer.hu::2cae28a0-96b5-4fa3-afaf-7362c3a55c97" providerId="AD" clId="Web-{241BBBFC-B264-5CCF-044C-311911B1A4F2}" dt="2024-06-25T13:16:56.169" v="2" actId="20577"/>
      <pc:docMkLst>
        <pc:docMk/>
      </pc:docMkLst>
      <pc:sldChg chg="modSp">
        <pc:chgData name="Ferenczy Dániel" userId="S::ferenczy.daniel@ek-cer.hu::2cae28a0-96b5-4fa3-afaf-7362c3a55c97" providerId="AD" clId="Web-{241BBBFC-B264-5CCF-044C-311911B1A4F2}" dt="2024-06-25T13:16:56.169" v="2" actId="20577"/>
        <pc:sldMkLst>
          <pc:docMk/>
          <pc:sldMk cId="3932943955" sldId="277"/>
        </pc:sldMkLst>
        <pc:spChg chg="mod">
          <ac:chgData name="Ferenczy Dániel" userId="S::ferenczy.daniel@ek-cer.hu::2cae28a0-96b5-4fa3-afaf-7362c3a55c97" providerId="AD" clId="Web-{241BBBFC-B264-5CCF-044C-311911B1A4F2}" dt="2024-06-25T13:16:56.169" v="2" actId="20577"/>
          <ac:spMkLst>
            <pc:docMk/>
            <pc:sldMk cId="3932943955" sldId="277"/>
            <ac:spMk id="4" creationId="{BBD8EA9F-3CE8-512B-0CFD-18C4C9A69B67}"/>
          </ac:spMkLst>
        </pc:spChg>
      </pc:sldChg>
    </pc:docChg>
  </pc:docChgLst>
  <pc:docChgLst>
    <pc:chgData name="Ferenczy Dániel" userId="S::ferenczy.daniel@ek-cer.hu::2cae28a0-96b5-4fa3-afaf-7362c3a55c97" providerId="AD" clId="Web-{324A8DFC-F7EC-E7C5-31C6-E53AFBA0909A}"/>
    <pc:docChg chg="modSld sldOrd">
      <pc:chgData name="Ferenczy Dániel" userId="S::ferenczy.daniel@ek-cer.hu::2cae28a0-96b5-4fa3-afaf-7362c3a55c97" providerId="AD" clId="Web-{324A8DFC-F7EC-E7C5-31C6-E53AFBA0909A}" dt="2024-06-25T14:01:08.385" v="2" actId="20577"/>
      <pc:docMkLst>
        <pc:docMk/>
      </pc:docMkLst>
      <pc:sldChg chg="modSp ord">
        <pc:chgData name="Ferenczy Dániel" userId="S::ferenczy.daniel@ek-cer.hu::2cae28a0-96b5-4fa3-afaf-7362c3a55c97" providerId="AD" clId="Web-{324A8DFC-F7EC-E7C5-31C6-E53AFBA0909A}" dt="2024-06-25T14:01:08.385" v="2" actId="20577"/>
        <pc:sldMkLst>
          <pc:docMk/>
          <pc:sldMk cId="2927283611" sldId="429"/>
        </pc:sldMkLst>
        <pc:spChg chg="mod">
          <ac:chgData name="Ferenczy Dániel" userId="S::ferenczy.daniel@ek-cer.hu::2cae28a0-96b5-4fa3-afaf-7362c3a55c97" providerId="AD" clId="Web-{324A8DFC-F7EC-E7C5-31C6-E53AFBA0909A}" dt="2024-06-25T14:01:08.385" v="2" actId="20577"/>
          <ac:spMkLst>
            <pc:docMk/>
            <pc:sldMk cId="2927283611" sldId="429"/>
            <ac:spMk id="2" creationId="{574301C0-E9DC-47A4-973D-6987E05225AF}"/>
          </ac:spMkLst>
        </pc:spChg>
      </pc:sldChg>
    </pc:docChg>
  </pc:docChgLst>
  <pc:docChgLst>
    <pc:chgData name="Ferenczy Dániel" userId="S::ferenczy.daniel@ek-cer.hu::2cae28a0-96b5-4fa3-afaf-7362c3a55c97" providerId="AD" clId="Web-{BDFDB157-89E5-E3F3-207C-9913B10E04C9}"/>
    <pc:docChg chg="addSld modSld">
      <pc:chgData name="Ferenczy Dániel" userId="S::ferenczy.daniel@ek-cer.hu::2cae28a0-96b5-4fa3-afaf-7362c3a55c97" providerId="AD" clId="Web-{BDFDB157-89E5-E3F3-207C-9913B10E04C9}" dt="2024-06-26T15:11:34.953" v="15" actId="14100"/>
      <pc:docMkLst>
        <pc:docMk/>
      </pc:docMkLst>
      <pc:sldChg chg="delSp modSp add replId">
        <pc:chgData name="Ferenczy Dániel" userId="S::ferenczy.daniel@ek-cer.hu::2cae28a0-96b5-4fa3-afaf-7362c3a55c97" providerId="AD" clId="Web-{BDFDB157-89E5-E3F3-207C-9913B10E04C9}" dt="2024-06-26T15:11:34.953" v="15" actId="14100"/>
        <pc:sldMkLst>
          <pc:docMk/>
          <pc:sldMk cId="2600972790" sldId="439"/>
        </pc:sldMkLst>
        <pc:spChg chg="mod">
          <ac:chgData name="Ferenczy Dániel" userId="S::ferenczy.daniel@ek-cer.hu::2cae28a0-96b5-4fa3-afaf-7362c3a55c97" providerId="AD" clId="Web-{BDFDB157-89E5-E3F3-207C-9913B10E04C9}" dt="2024-06-26T15:11:12.890" v="3" actId="20577"/>
          <ac:spMkLst>
            <pc:docMk/>
            <pc:sldMk cId="2600972790" sldId="439"/>
            <ac:spMk id="2" creationId="{574301C0-E9DC-47A4-973D-6987E05225AF}"/>
          </ac:spMkLst>
        </pc:spChg>
        <pc:spChg chg="mod">
          <ac:chgData name="Ferenczy Dániel" userId="S::ferenczy.daniel@ek-cer.hu::2cae28a0-96b5-4fa3-afaf-7362c3a55c97" providerId="AD" clId="Web-{BDFDB157-89E5-E3F3-207C-9913B10E04C9}" dt="2024-06-26T15:11:34.953" v="15" actId="14100"/>
          <ac:spMkLst>
            <pc:docMk/>
            <pc:sldMk cId="2600972790" sldId="439"/>
            <ac:spMk id="13" creationId="{9F39F83E-4980-797B-2393-1992E82E7CC5}"/>
          </ac:spMkLst>
        </pc:spChg>
        <pc:picChg chg="del">
          <ac:chgData name="Ferenczy Dániel" userId="S::ferenczy.daniel@ek-cer.hu::2cae28a0-96b5-4fa3-afaf-7362c3a55c97" providerId="AD" clId="Web-{BDFDB157-89E5-E3F3-207C-9913B10E04C9}" dt="2024-06-26T15:11:16.796" v="7"/>
          <ac:picMkLst>
            <pc:docMk/>
            <pc:sldMk cId="2600972790" sldId="439"/>
            <ac:picMk id="4" creationId="{7FF5B578-8324-536E-88DF-7FE63BEDB189}"/>
          </ac:picMkLst>
        </pc:picChg>
        <pc:picChg chg="del">
          <ac:chgData name="Ferenczy Dániel" userId="S::ferenczy.daniel@ek-cer.hu::2cae28a0-96b5-4fa3-afaf-7362c3a55c97" providerId="AD" clId="Web-{BDFDB157-89E5-E3F3-207C-9913B10E04C9}" dt="2024-06-26T15:11:16.718" v="4"/>
          <ac:picMkLst>
            <pc:docMk/>
            <pc:sldMk cId="2600972790" sldId="439"/>
            <ac:picMk id="8" creationId="{93A5291C-5A2F-7DA1-6ADD-EF5D94271C10}"/>
          </ac:picMkLst>
        </pc:picChg>
        <pc:picChg chg="del">
          <ac:chgData name="Ferenczy Dániel" userId="S::ferenczy.daniel@ek-cer.hu::2cae28a0-96b5-4fa3-afaf-7362c3a55c97" providerId="AD" clId="Web-{BDFDB157-89E5-E3F3-207C-9913B10E04C9}" dt="2024-06-26T15:11:16.765" v="6"/>
          <ac:picMkLst>
            <pc:docMk/>
            <pc:sldMk cId="2600972790" sldId="439"/>
            <ac:picMk id="10" creationId="{0688F12F-C08D-1B7B-B1F3-7F13060D594A}"/>
          </ac:picMkLst>
        </pc:picChg>
        <pc:picChg chg="del">
          <ac:chgData name="Ferenczy Dániel" userId="S::ferenczy.daniel@ek-cer.hu::2cae28a0-96b5-4fa3-afaf-7362c3a55c97" providerId="AD" clId="Web-{BDFDB157-89E5-E3F3-207C-9913B10E04C9}" dt="2024-06-26T15:11:16.749" v="5"/>
          <ac:picMkLst>
            <pc:docMk/>
            <pc:sldMk cId="2600972790" sldId="439"/>
            <ac:picMk id="11" creationId="{189C1164-D124-4BC5-8ECF-87CC363BBB4D}"/>
          </ac:picMkLst>
        </pc:picChg>
      </pc:sldChg>
    </pc:docChg>
  </pc:docChgLst>
  <pc:docChgLst>
    <pc:chgData name="Ferenczy Dániel" userId="S::ferenczy.daniel@ek-cer.hu::2cae28a0-96b5-4fa3-afaf-7362c3a55c97" providerId="AD" clId="Web-{A1D582BF-2C53-86BE-06F1-B02D0AEA3B16}"/>
    <pc:docChg chg="addSld delSld modSld">
      <pc:chgData name="Ferenczy Dániel" userId="S::ferenczy.daniel@ek-cer.hu::2cae28a0-96b5-4fa3-afaf-7362c3a55c97" providerId="AD" clId="Web-{A1D582BF-2C53-86BE-06F1-B02D0AEA3B16}" dt="2024-06-26T14:42:10.431" v="1040" actId="1076"/>
      <pc:docMkLst>
        <pc:docMk/>
      </pc:docMkLst>
      <pc:sldChg chg="del">
        <pc:chgData name="Ferenczy Dániel" userId="S::ferenczy.daniel@ek-cer.hu::2cae28a0-96b5-4fa3-afaf-7362c3a55c97" providerId="AD" clId="Web-{A1D582BF-2C53-86BE-06F1-B02D0AEA3B16}" dt="2024-06-26T12:00:37.981" v="329"/>
        <pc:sldMkLst>
          <pc:docMk/>
          <pc:sldMk cId="1722002942" sldId="263"/>
        </pc:sldMkLst>
      </pc:sldChg>
      <pc:sldChg chg="del">
        <pc:chgData name="Ferenczy Dániel" userId="S::ferenczy.daniel@ek-cer.hu::2cae28a0-96b5-4fa3-afaf-7362c3a55c97" providerId="AD" clId="Web-{A1D582BF-2C53-86BE-06F1-B02D0AEA3B16}" dt="2024-06-26T11:38:11.692" v="146"/>
        <pc:sldMkLst>
          <pc:docMk/>
          <pc:sldMk cId="3595465696" sldId="268"/>
        </pc:sldMkLst>
      </pc:sldChg>
      <pc:sldChg chg="del">
        <pc:chgData name="Ferenczy Dániel" userId="S::ferenczy.daniel@ek-cer.hu::2cae28a0-96b5-4fa3-afaf-7362c3a55c97" providerId="AD" clId="Web-{A1D582BF-2C53-86BE-06F1-B02D0AEA3B16}" dt="2024-06-26T13:04:27.808" v="387"/>
        <pc:sldMkLst>
          <pc:docMk/>
          <pc:sldMk cId="3275744448" sldId="270"/>
        </pc:sldMkLst>
      </pc:sldChg>
      <pc:sldChg chg="modSp del">
        <pc:chgData name="Ferenczy Dániel" userId="S::ferenczy.daniel@ek-cer.hu::2cae28a0-96b5-4fa3-afaf-7362c3a55c97" providerId="AD" clId="Web-{A1D582BF-2C53-86BE-06F1-B02D0AEA3B16}" dt="2024-06-26T12:00:33.574" v="328"/>
        <pc:sldMkLst>
          <pc:docMk/>
          <pc:sldMk cId="2673301922" sldId="273"/>
        </pc:sldMkLst>
        <pc:spChg chg="mod">
          <ac:chgData name="Ferenczy Dániel" userId="S::ferenczy.daniel@ek-cer.hu::2cae28a0-96b5-4fa3-afaf-7362c3a55c97" providerId="AD" clId="Web-{A1D582BF-2C53-86BE-06F1-B02D0AEA3B16}" dt="2024-06-26T11:50:38.613" v="209" actId="14100"/>
          <ac:spMkLst>
            <pc:docMk/>
            <pc:sldMk cId="2673301922" sldId="273"/>
            <ac:spMk id="4" creationId="{F07F31EA-94BD-8459-4AC1-22395BB39145}"/>
          </ac:spMkLst>
        </pc:spChg>
      </pc:sldChg>
      <pc:sldChg chg="modSp del">
        <pc:chgData name="Ferenczy Dániel" userId="S::ferenczy.daniel@ek-cer.hu::2cae28a0-96b5-4fa3-afaf-7362c3a55c97" providerId="AD" clId="Web-{A1D582BF-2C53-86BE-06F1-B02D0AEA3B16}" dt="2024-06-26T11:43:54.815" v="173"/>
        <pc:sldMkLst>
          <pc:docMk/>
          <pc:sldMk cId="1445732719" sldId="278"/>
        </pc:sldMkLst>
        <pc:spChg chg="mod">
          <ac:chgData name="Ferenczy Dániel" userId="S::ferenczy.daniel@ek-cer.hu::2cae28a0-96b5-4fa3-afaf-7362c3a55c97" providerId="AD" clId="Web-{A1D582BF-2C53-86BE-06F1-B02D0AEA3B16}" dt="2024-06-26T11:36:16.609" v="138" actId="20577"/>
          <ac:spMkLst>
            <pc:docMk/>
            <pc:sldMk cId="1445732719" sldId="278"/>
            <ac:spMk id="2" creationId="{C84BEFD7-66FD-CE51-6309-93BF61A13C5C}"/>
          </ac:spMkLst>
        </pc:spChg>
        <pc:spChg chg="mod">
          <ac:chgData name="Ferenczy Dániel" userId="S::ferenczy.daniel@ek-cer.hu::2cae28a0-96b5-4fa3-afaf-7362c3a55c97" providerId="AD" clId="Web-{A1D582BF-2C53-86BE-06F1-B02D0AEA3B16}" dt="2024-06-26T11:36:42.079" v="144" actId="1076"/>
          <ac:spMkLst>
            <pc:docMk/>
            <pc:sldMk cId="1445732719" sldId="278"/>
            <ac:spMk id="6" creationId="{FF3024A9-398B-E3BB-295F-4CF970521AED}"/>
          </ac:spMkLst>
        </pc:spChg>
      </pc:sldChg>
      <pc:sldChg chg="delSp del">
        <pc:chgData name="Ferenczy Dániel" userId="S::ferenczy.daniel@ek-cer.hu::2cae28a0-96b5-4fa3-afaf-7362c3a55c97" providerId="AD" clId="Web-{A1D582BF-2C53-86BE-06F1-B02D0AEA3B16}" dt="2024-06-26T11:43:43.284" v="171"/>
        <pc:sldMkLst>
          <pc:docMk/>
          <pc:sldMk cId="2028338858" sldId="422"/>
        </pc:sldMkLst>
        <pc:picChg chg="del">
          <ac:chgData name="Ferenczy Dániel" userId="S::ferenczy.daniel@ek-cer.hu::2cae28a0-96b5-4fa3-afaf-7362c3a55c97" providerId="AD" clId="Web-{A1D582BF-2C53-86BE-06F1-B02D0AEA3B16}" dt="2024-06-26T11:38:17.864" v="147"/>
          <ac:picMkLst>
            <pc:docMk/>
            <pc:sldMk cId="2028338858" sldId="422"/>
            <ac:picMk id="2" creationId="{0BE37A19-34BA-4C4F-4860-08CEE0065F4D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1:38:18.505" v="148"/>
          <ac:picMkLst>
            <pc:docMk/>
            <pc:sldMk cId="2028338858" sldId="422"/>
            <ac:picMk id="3" creationId="{A8ECC190-275E-93CB-53B2-4A277F72607B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1:38:28.083" v="149"/>
          <ac:picMkLst>
            <pc:docMk/>
            <pc:sldMk cId="2028338858" sldId="422"/>
            <ac:picMk id="6" creationId="{04FF875A-1484-82ED-AE82-E801B8D583C9}"/>
          </ac:picMkLst>
        </pc:picChg>
      </pc:sldChg>
      <pc:sldChg chg="del">
        <pc:chgData name="Ferenczy Dániel" userId="S::ferenczy.daniel@ek-cer.hu::2cae28a0-96b5-4fa3-afaf-7362c3a55c97" providerId="AD" clId="Web-{A1D582BF-2C53-86BE-06F1-B02D0AEA3B16}" dt="2024-06-26T11:43:47.784" v="172"/>
        <pc:sldMkLst>
          <pc:docMk/>
          <pc:sldMk cId="1559335552" sldId="424"/>
        </pc:sldMkLst>
      </pc:sldChg>
      <pc:sldChg chg="del">
        <pc:chgData name="Ferenczy Dániel" userId="S::ferenczy.daniel@ek-cer.hu::2cae28a0-96b5-4fa3-afaf-7362c3a55c97" providerId="AD" clId="Web-{A1D582BF-2C53-86BE-06F1-B02D0AEA3B16}" dt="2024-06-26T11:37:04.955" v="145"/>
        <pc:sldMkLst>
          <pc:docMk/>
          <pc:sldMk cId="3032730980" sldId="425"/>
        </pc:sldMkLst>
      </pc:sldChg>
      <pc:sldChg chg="modSp">
        <pc:chgData name="Ferenczy Dániel" userId="S::ferenczy.daniel@ek-cer.hu::2cae28a0-96b5-4fa3-afaf-7362c3a55c97" providerId="AD" clId="Web-{A1D582BF-2C53-86BE-06F1-B02D0AEA3B16}" dt="2024-06-26T10:21:50.538" v="124" actId="20577"/>
        <pc:sldMkLst>
          <pc:docMk/>
          <pc:sldMk cId="46818214" sldId="427"/>
        </pc:sldMkLst>
        <pc:spChg chg="mod">
          <ac:chgData name="Ferenczy Dániel" userId="S::ferenczy.daniel@ek-cer.hu::2cae28a0-96b5-4fa3-afaf-7362c3a55c97" providerId="AD" clId="Web-{A1D582BF-2C53-86BE-06F1-B02D0AEA3B16}" dt="2024-06-26T10:21:50.538" v="124" actId="20577"/>
          <ac:spMkLst>
            <pc:docMk/>
            <pc:sldMk cId="46818214" sldId="427"/>
            <ac:spMk id="4" creationId="{454292EB-DB61-FEDF-F3F9-9E5F5DC1EB75}"/>
          </ac:spMkLst>
        </pc:spChg>
        <pc:spChg chg="mod">
          <ac:chgData name="Ferenczy Dániel" userId="S::ferenczy.daniel@ek-cer.hu::2cae28a0-96b5-4fa3-afaf-7362c3a55c97" providerId="AD" clId="Web-{A1D582BF-2C53-86BE-06F1-B02D0AEA3B16}" dt="2024-06-26T10:21:47.928" v="110" actId="1076"/>
          <ac:spMkLst>
            <pc:docMk/>
            <pc:sldMk cId="46818214" sldId="427"/>
            <ac:spMk id="9" creationId="{095B5703-C1CF-71EF-45B4-F6DE65226831}"/>
          </ac:spMkLst>
        </pc:spChg>
        <pc:spChg chg="mod">
          <ac:chgData name="Ferenczy Dániel" userId="S::ferenczy.daniel@ek-cer.hu::2cae28a0-96b5-4fa3-afaf-7362c3a55c97" providerId="AD" clId="Web-{A1D582BF-2C53-86BE-06F1-B02D0AEA3B16}" dt="2024-06-26T10:21:44.975" v="109" actId="1076"/>
          <ac:spMkLst>
            <pc:docMk/>
            <pc:sldMk cId="46818214" sldId="427"/>
            <ac:spMk id="11" creationId="{048FE8C0-0126-7DC0-4F9A-47CB6FCA7944}"/>
          </ac:spMkLst>
        </pc:spChg>
      </pc:sldChg>
      <pc:sldChg chg="modSp">
        <pc:chgData name="Ferenczy Dániel" userId="S::ferenczy.daniel@ek-cer.hu::2cae28a0-96b5-4fa3-afaf-7362c3a55c97" providerId="AD" clId="Web-{A1D582BF-2C53-86BE-06F1-B02D0AEA3B16}" dt="2024-06-26T07:52:03.495" v="3" actId="20577"/>
        <pc:sldMkLst>
          <pc:docMk/>
          <pc:sldMk cId="2879574155" sldId="428"/>
        </pc:sldMkLst>
        <pc:spChg chg="mod">
          <ac:chgData name="Ferenczy Dániel" userId="S::ferenczy.daniel@ek-cer.hu::2cae28a0-96b5-4fa3-afaf-7362c3a55c97" providerId="AD" clId="Web-{A1D582BF-2C53-86BE-06F1-B02D0AEA3B16}" dt="2024-06-26T07:52:03.495" v="3" actId="20577"/>
          <ac:spMkLst>
            <pc:docMk/>
            <pc:sldMk cId="2879574155" sldId="428"/>
            <ac:spMk id="5" creationId="{1C521D98-6B56-868E-68C7-50BC8BD17D08}"/>
          </ac:spMkLst>
        </pc:spChg>
      </pc:sldChg>
      <pc:sldChg chg="addSp delSp modSp">
        <pc:chgData name="Ferenczy Dániel" userId="S::ferenczy.daniel@ek-cer.hu::2cae28a0-96b5-4fa3-afaf-7362c3a55c97" providerId="AD" clId="Web-{A1D582BF-2C53-86BE-06F1-B02D0AEA3B16}" dt="2024-06-26T08:22:46.158" v="48" actId="14100"/>
        <pc:sldMkLst>
          <pc:docMk/>
          <pc:sldMk cId="2927283611" sldId="429"/>
        </pc:sldMkLst>
        <pc:picChg chg="mod">
          <ac:chgData name="Ferenczy Dániel" userId="S::ferenczy.daniel@ek-cer.hu::2cae28a0-96b5-4fa3-afaf-7362c3a55c97" providerId="AD" clId="Web-{A1D582BF-2C53-86BE-06F1-B02D0AEA3B16}" dt="2024-06-26T08:18:03.491" v="41" actId="1076"/>
          <ac:picMkLst>
            <pc:docMk/>
            <pc:sldMk cId="2927283611" sldId="429"/>
            <ac:picMk id="3" creationId="{AFF472EC-FC98-6740-32F4-D0CAE1343F89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08:22:46.158" v="48" actId="14100"/>
          <ac:picMkLst>
            <pc:docMk/>
            <pc:sldMk cId="2927283611" sldId="429"/>
            <ac:picMk id="4" creationId="{538117B5-DB20-1CFA-C0CB-425B5DD53D8A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08:22:43.876" v="46"/>
          <ac:picMkLst>
            <pc:docMk/>
            <pc:sldMk cId="2927283611" sldId="429"/>
            <ac:picMk id="6" creationId="{D0888524-4768-C13F-D1DD-51EA33278515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08:22:27.610" v="42"/>
          <ac:picMkLst>
            <pc:docMk/>
            <pc:sldMk cId="2927283611" sldId="429"/>
            <ac:picMk id="8" creationId="{B9FB4C60-63E7-934F-52E8-600E5E508FAE}"/>
          </ac:picMkLst>
        </pc:picChg>
      </pc:sldChg>
      <pc:sldChg chg="addSp delSp modSp">
        <pc:chgData name="Ferenczy Dániel" userId="S::ferenczy.daniel@ek-cer.hu::2cae28a0-96b5-4fa3-afaf-7362c3a55c97" providerId="AD" clId="Web-{A1D582BF-2C53-86BE-06F1-B02D0AEA3B16}" dt="2024-06-26T14:17:31.954" v="850" actId="14100"/>
        <pc:sldMkLst>
          <pc:docMk/>
          <pc:sldMk cId="3509968584" sldId="430"/>
        </pc:sldMkLst>
        <pc:picChg chg="add mod">
          <ac:chgData name="Ferenczy Dániel" userId="S::ferenczy.daniel@ek-cer.hu::2cae28a0-96b5-4fa3-afaf-7362c3a55c97" providerId="AD" clId="Web-{A1D582BF-2C53-86BE-06F1-B02D0AEA3B16}" dt="2024-06-26T08:17:24.631" v="34" actId="14100"/>
          <ac:picMkLst>
            <pc:docMk/>
            <pc:sldMk cId="3509968584" sldId="430"/>
            <ac:picMk id="3" creationId="{C8ABE509-38E2-AB7D-19DD-13D8505AFE29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08:14:50.328" v="4"/>
          <ac:picMkLst>
            <pc:docMk/>
            <pc:sldMk cId="3509968584" sldId="430"/>
            <ac:picMk id="4" creationId="{16C347FC-4B18-04AB-4CD9-1104EE3F16E4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08:17:26.944" v="35" actId="14100"/>
          <ac:picMkLst>
            <pc:docMk/>
            <pc:sldMk cId="3509968584" sldId="430"/>
            <ac:picMk id="5" creationId="{7F9D4B0D-F487-FA9B-D2C8-13DDED4AC844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14:17:31.954" v="850" actId="14100"/>
          <ac:picMkLst>
            <pc:docMk/>
            <pc:sldMk cId="3509968584" sldId="430"/>
            <ac:picMk id="6" creationId="{CAD79BA1-9CA5-BD15-30B6-5E1DEA67F416}"/>
          </ac:picMkLst>
        </pc:picChg>
        <pc:picChg chg="del mod">
          <ac:chgData name="Ferenczy Dániel" userId="S::ferenczy.daniel@ek-cer.hu::2cae28a0-96b5-4fa3-afaf-7362c3a55c97" providerId="AD" clId="Web-{A1D582BF-2C53-86BE-06F1-B02D0AEA3B16}" dt="2024-06-26T08:16:27.801" v="16"/>
          <ac:picMkLst>
            <pc:docMk/>
            <pc:sldMk cId="3509968584" sldId="430"/>
            <ac:picMk id="7" creationId="{F7600964-1035-FAF2-8DE3-3D7C1F7D321A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08:17:54.788" v="40" actId="1076"/>
          <ac:picMkLst>
            <pc:docMk/>
            <pc:sldMk cId="3509968584" sldId="430"/>
            <ac:picMk id="8" creationId="{7E9EF3D7-F850-ECF0-3027-2B294E087A98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08:15:12.314" v="9"/>
          <ac:picMkLst>
            <pc:docMk/>
            <pc:sldMk cId="3509968584" sldId="430"/>
            <ac:picMk id="10" creationId="{D230D804-E381-4A8C-A83B-E63BE0C84BCF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08:16:31.082" v="17"/>
          <ac:picMkLst>
            <pc:docMk/>
            <pc:sldMk cId="3509968584" sldId="430"/>
            <ac:picMk id="13" creationId="{6EAF2D55-9F74-D5B8-476F-349669CE6502}"/>
          </ac:picMkLst>
        </pc:picChg>
      </pc:sldChg>
      <pc:sldChg chg="addSp delSp modSp">
        <pc:chgData name="Ferenczy Dániel" userId="S::ferenczy.daniel@ek-cer.hu::2cae28a0-96b5-4fa3-afaf-7362c3a55c97" providerId="AD" clId="Web-{A1D582BF-2C53-86BE-06F1-B02D0AEA3B16}" dt="2024-06-26T14:42:10.431" v="1040" actId="1076"/>
        <pc:sldMkLst>
          <pc:docMk/>
          <pc:sldMk cId="3301279164" sldId="431"/>
        </pc:sldMkLst>
        <pc:picChg chg="add mod">
          <ac:chgData name="Ferenczy Dániel" userId="S::ferenczy.daniel@ek-cer.hu::2cae28a0-96b5-4fa3-afaf-7362c3a55c97" providerId="AD" clId="Web-{A1D582BF-2C53-86BE-06F1-B02D0AEA3B16}" dt="2024-06-26T13:37:00.574" v="695" actId="1076"/>
          <ac:picMkLst>
            <pc:docMk/>
            <pc:sldMk cId="3301279164" sldId="431"/>
            <ac:picMk id="4" creationId="{7FF5B578-8324-536E-88DF-7FE63BEDB189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4:14:52.432" v="827"/>
          <ac:picMkLst>
            <pc:docMk/>
            <pc:sldMk cId="3301279164" sldId="431"/>
            <ac:picMk id="5" creationId="{B3F56F31-BD96-C6D4-07CF-BCFC5B4EA321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15:21.308" v="831"/>
          <ac:picMkLst>
            <pc:docMk/>
            <pc:sldMk cId="3301279164" sldId="431"/>
            <ac:picMk id="6" creationId="{3E9A7537-2382-630B-9EFD-9DDBC1604242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17:07.500" v="845"/>
          <ac:picMkLst>
            <pc:docMk/>
            <pc:sldMk cId="3301279164" sldId="431"/>
            <ac:picMk id="7" creationId="{E3D5253A-4C06-2692-F4FF-367355A41A6E}"/>
          </ac:picMkLst>
        </pc:picChg>
        <pc:picChg chg="mod ord">
          <ac:chgData name="Ferenczy Dániel" userId="S::ferenczy.daniel@ek-cer.hu::2cae28a0-96b5-4fa3-afaf-7362c3a55c97" providerId="AD" clId="Web-{A1D582BF-2C53-86BE-06F1-B02D0AEA3B16}" dt="2024-06-26T14:18:38.519" v="860"/>
          <ac:picMkLst>
            <pc:docMk/>
            <pc:sldMk cId="3301279164" sldId="431"/>
            <ac:picMk id="8" creationId="{93A5291C-5A2F-7DA1-6ADD-EF5D94271C10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41:30.277" v="1030"/>
          <ac:picMkLst>
            <pc:docMk/>
            <pc:sldMk cId="3301279164" sldId="431"/>
            <ac:picMk id="9" creationId="{7666C353-3D96-84AC-AE71-66E25F03304B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14:42:10.431" v="1040" actId="1076"/>
          <ac:picMkLst>
            <pc:docMk/>
            <pc:sldMk cId="3301279164" sldId="431"/>
            <ac:picMk id="10" creationId="{0688F12F-C08D-1B7B-B1F3-7F13060D594A}"/>
          </ac:picMkLst>
        </pc:picChg>
        <pc:picChg chg="mod">
          <ac:chgData name="Ferenczy Dániel" userId="S::ferenczy.daniel@ek-cer.hu::2cae28a0-96b5-4fa3-afaf-7362c3a55c97" providerId="AD" clId="Web-{A1D582BF-2C53-86BE-06F1-B02D0AEA3B16}" dt="2024-06-26T14:42:03.947" v="1038" actId="1076"/>
          <ac:picMkLst>
            <pc:docMk/>
            <pc:sldMk cId="3301279164" sldId="431"/>
            <ac:picMk id="11" creationId="{189C1164-D124-4BC5-8ECF-87CC363BBB4D}"/>
          </ac:picMkLst>
        </pc:picChg>
      </pc:sldChg>
      <pc:sldChg chg="del">
        <pc:chgData name="Ferenczy Dániel" userId="S::ferenczy.daniel@ek-cer.hu::2cae28a0-96b5-4fa3-afaf-7362c3a55c97" providerId="AD" clId="Web-{A1D582BF-2C53-86BE-06F1-B02D0AEA3B16}" dt="2024-06-26T13:36:40.933" v="693"/>
        <pc:sldMkLst>
          <pc:docMk/>
          <pc:sldMk cId="3950190506" sldId="432"/>
        </pc:sldMkLst>
      </pc:sldChg>
      <pc:sldChg chg="addSp delSp modSp add replId">
        <pc:chgData name="Ferenczy Dániel" userId="S::ferenczy.daniel@ek-cer.hu::2cae28a0-96b5-4fa3-afaf-7362c3a55c97" providerId="AD" clId="Web-{A1D582BF-2C53-86BE-06F1-B02D0AEA3B16}" dt="2024-06-26T11:43:29.908" v="170" actId="20577"/>
        <pc:sldMkLst>
          <pc:docMk/>
          <pc:sldMk cId="676097981" sldId="433"/>
        </pc:sldMkLst>
        <pc:spChg chg="mod">
          <ac:chgData name="Ferenczy Dániel" userId="S::ferenczy.daniel@ek-cer.hu::2cae28a0-96b5-4fa3-afaf-7362c3a55c97" providerId="AD" clId="Web-{A1D582BF-2C53-86BE-06F1-B02D0AEA3B16}" dt="2024-06-26T11:43:00.001" v="158" actId="20577"/>
          <ac:spMkLst>
            <pc:docMk/>
            <pc:sldMk cId="676097981" sldId="433"/>
            <ac:spMk id="2" creationId="{574301C0-E9DC-47A4-973D-6987E05225AF}"/>
          </ac:spMkLst>
        </pc:spChg>
        <pc:spChg chg="add mod">
          <ac:chgData name="Ferenczy Dániel" userId="S::ferenczy.daniel@ek-cer.hu::2cae28a0-96b5-4fa3-afaf-7362c3a55c97" providerId="AD" clId="Web-{A1D582BF-2C53-86BE-06F1-B02D0AEA3B16}" dt="2024-06-26T11:43:29.908" v="170" actId="20577"/>
          <ac:spMkLst>
            <pc:docMk/>
            <pc:sldMk cId="676097981" sldId="433"/>
            <ac:spMk id="4" creationId="{604F23AF-6EF4-F702-FE11-43D69375E271}"/>
          </ac:spMkLst>
        </pc:spChg>
        <pc:spChg chg="add mod">
          <ac:chgData name="Ferenczy Dániel" userId="S::ferenczy.daniel@ek-cer.hu::2cae28a0-96b5-4fa3-afaf-7362c3a55c97" providerId="AD" clId="Web-{A1D582BF-2C53-86BE-06F1-B02D0AEA3B16}" dt="2024-06-26T11:43:25.189" v="164" actId="1076"/>
          <ac:spMkLst>
            <pc:docMk/>
            <pc:sldMk cId="676097981" sldId="433"/>
            <ac:spMk id="7" creationId="{C7713BA1-C81B-841D-DB5D-233633AED308}"/>
          </ac:spMkLst>
        </pc:spChg>
        <pc:spChg chg="add mod">
          <ac:chgData name="Ferenczy Dániel" userId="S::ferenczy.daniel@ek-cer.hu::2cae28a0-96b5-4fa3-afaf-7362c3a55c97" providerId="AD" clId="Web-{A1D582BF-2C53-86BE-06F1-B02D0AEA3B16}" dt="2024-06-26T11:43:25.205" v="165" actId="1076"/>
          <ac:spMkLst>
            <pc:docMk/>
            <pc:sldMk cId="676097981" sldId="433"/>
            <ac:spMk id="10" creationId="{B75DAC52-2A8C-8598-5511-55F27CC5AB04}"/>
          </ac:spMkLst>
        </pc:spChg>
        <pc:spChg chg="del">
          <ac:chgData name="Ferenczy Dániel" userId="S::ferenczy.daniel@ek-cer.hu::2cae28a0-96b5-4fa3-afaf-7362c3a55c97" providerId="AD" clId="Web-{A1D582BF-2C53-86BE-06F1-B02D0AEA3B16}" dt="2024-06-26T11:42:43.219" v="151"/>
          <ac:spMkLst>
            <pc:docMk/>
            <pc:sldMk cId="676097981" sldId="433"/>
            <ac:spMk id="13" creationId="{9F39F83E-4980-797B-2393-1992E82E7CC5}"/>
          </ac:spMkLst>
        </pc:spChg>
        <pc:spChg chg="add mod">
          <ac:chgData name="Ferenczy Dániel" userId="S::ferenczy.daniel@ek-cer.hu::2cae28a0-96b5-4fa3-afaf-7362c3a55c97" providerId="AD" clId="Web-{A1D582BF-2C53-86BE-06F1-B02D0AEA3B16}" dt="2024-06-26T11:43:25.220" v="166" actId="1076"/>
          <ac:spMkLst>
            <pc:docMk/>
            <pc:sldMk cId="676097981" sldId="433"/>
            <ac:spMk id="14" creationId="{D2B92BFA-62D4-C2F7-79A4-280519AFDBE5}"/>
          </ac:spMkLst>
        </pc:spChg>
        <pc:picChg chg="del">
          <ac:chgData name="Ferenczy Dániel" userId="S::ferenczy.daniel@ek-cer.hu::2cae28a0-96b5-4fa3-afaf-7362c3a55c97" providerId="AD" clId="Web-{A1D582BF-2C53-86BE-06F1-B02D0AEA3B16}" dt="2024-06-26T11:42:43.219" v="154"/>
          <ac:picMkLst>
            <pc:docMk/>
            <pc:sldMk cId="676097981" sldId="433"/>
            <ac:picMk id="5" creationId="{B3F56F31-BD96-C6D4-07CF-BCFC5B4EA321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1:42:43.219" v="153"/>
          <ac:picMkLst>
            <pc:docMk/>
            <pc:sldMk cId="676097981" sldId="433"/>
            <ac:picMk id="8" creationId="{93A5291C-5A2F-7DA1-6ADD-EF5D94271C10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1:42:43.219" v="152"/>
          <ac:picMkLst>
            <pc:docMk/>
            <pc:sldMk cId="676097981" sldId="433"/>
            <ac:picMk id="11" creationId="{189C1164-D124-4BC5-8ECF-87CC363BBB4D}"/>
          </ac:picMkLst>
        </pc:picChg>
      </pc:sldChg>
      <pc:sldChg chg="addSp delSp modSp add replId">
        <pc:chgData name="Ferenczy Dániel" userId="S::ferenczy.daniel@ek-cer.hu::2cae28a0-96b5-4fa3-afaf-7362c3a55c97" providerId="AD" clId="Web-{A1D582BF-2C53-86BE-06F1-B02D0AEA3B16}" dt="2024-06-26T13:33:22.268" v="692" actId="14100"/>
        <pc:sldMkLst>
          <pc:docMk/>
          <pc:sldMk cId="1129820489" sldId="434"/>
        </pc:sldMkLst>
        <pc:spChg chg="mod">
          <ac:chgData name="Ferenczy Dániel" userId="S::ferenczy.daniel@ek-cer.hu::2cae28a0-96b5-4fa3-afaf-7362c3a55c97" providerId="AD" clId="Web-{A1D582BF-2C53-86BE-06F1-B02D0AEA3B16}" dt="2024-06-26T11:50:50.254" v="214" actId="20577"/>
          <ac:spMkLst>
            <pc:docMk/>
            <pc:sldMk cId="1129820489" sldId="434"/>
            <ac:spMk id="2" creationId="{574301C0-E9DC-47A4-973D-6987E05225AF}"/>
          </ac:spMkLst>
        </pc:spChg>
        <pc:spChg chg="del">
          <ac:chgData name="Ferenczy Dániel" userId="S::ferenczy.daniel@ek-cer.hu::2cae28a0-96b5-4fa3-afaf-7362c3a55c97" providerId="AD" clId="Web-{A1D582BF-2C53-86BE-06F1-B02D0AEA3B16}" dt="2024-06-26T11:44:30.676" v="183"/>
          <ac:spMkLst>
            <pc:docMk/>
            <pc:sldMk cId="1129820489" sldId="434"/>
            <ac:spMk id="4" creationId="{604F23AF-6EF4-F702-FE11-43D69375E271}"/>
          </ac:spMkLst>
        </pc:spChg>
        <pc:spChg chg="add del">
          <ac:chgData name="Ferenczy Dániel" userId="S::ferenczy.daniel@ek-cer.hu::2cae28a0-96b5-4fa3-afaf-7362c3a55c97" providerId="AD" clId="Web-{A1D582BF-2C53-86BE-06F1-B02D0AEA3B16}" dt="2024-06-26T11:44:25.145" v="179"/>
          <ac:spMkLst>
            <pc:docMk/>
            <pc:sldMk cId="1129820489" sldId="434"/>
            <ac:spMk id="5" creationId="{6D85DEA5-C1B6-0659-6DB1-B6DBB389D4F1}"/>
          </ac:spMkLst>
        </pc:spChg>
        <pc:spChg chg="del">
          <ac:chgData name="Ferenczy Dániel" userId="S::ferenczy.daniel@ek-cer.hu::2cae28a0-96b5-4fa3-afaf-7362c3a55c97" providerId="AD" clId="Web-{A1D582BF-2C53-86BE-06F1-B02D0AEA3B16}" dt="2024-06-26T11:44:30.676" v="182"/>
          <ac:spMkLst>
            <pc:docMk/>
            <pc:sldMk cId="1129820489" sldId="434"/>
            <ac:spMk id="7" creationId="{C7713BA1-C81B-841D-DB5D-233633AED308}"/>
          </ac:spMkLst>
        </pc:spChg>
        <pc:spChg chg="add del">
          <ac:chgData name="Ferenczy Dániel" userId="S::ferenczy.daniel@ek-cer.hu::2cae28a0-96b5-4fa3-afaf-7362c3a55c97" providerId="AD" clId="Web-{A1D582BF-2C53-86BE-06F1-B02D0AEA3B16}" dt="2024-06-26T11:44:42.380" v="187"/>
          <ac:spMkLst>
            <pc:docMk/>
            <pc:sldMk cId="1129820489" sldId="434"/>
            <ac:spMk id="8" creationId="{54B0158A-5F9A-ADE2-A1BE-A80C5B70862A}"/>
          </ac:spMkLst>
        </pc:spChg>
        <pc:spChg chg="del">
          <ac:chgData name="Ferenczy Dániel" userId="S::ferenczy.daniel@ek-cer.hu::2cae28a0-96b5-4fa3-afaf-7362c3a55c97" providerId="AD" clId="Web-{A1D582BF-2C53-86BE-06F1-B02D0AEA3B16}" dt="2024-06-26T11:44:30.676" v="181"/>
          <ac:spMkLst>
            <pc:docMk/>
            <pc:sldMk cId="1129820489" sldId="434"/>
            <ac:spMk id="10" creationId="{B75DAC52-2A8C-8598-5511-55F27CC5AB04}"/>
          </ac:spMkLst>
        </pc:spChg>
        <pc:spChg chg="del">
          <ac:chgData name="Ferenczy Dániel" userId="S::ferenczy.daniel@ek-cer.hu::2cae28a0-96b5-4fa3-afaf-7362c3a55c97" providerId="AD" clId="Web-{A1D582BF-2C53-86BE-06F1-B02D0AEA3B16}" dt="2024-06-26T11:44:30.676" v="180"/>
          <ac:spMkLst>
            <pc:docMk/>
            <pc:sldMk cId="1129820489" sldId="434"/>
            <ac:spMk id="14" creationId="{D2B92BFA-62D4-C2F7-79A4-280519AFDBE5}"/>
          </ac:spMkLst>
        </pc:spChg>
        <pc:spChg chg="add del mod">
          <ac:chgData name="Ferenczy Dániel" userId="S::ferenczy.daniel@ek-cer.hu::2cae28a0-96b5-4fa3-afaf-7362c3a55c97" providerId="AD" clId="Web-{A1D582BF-2C53-86BE-06F1-B02D0AEA3B16}" dt="2024-06-26T11:51:11.489" v="236"/>
          <ac:spMkLst>
            <pc:docMk/>
            <pc:sldMk cId="1129820489" sldId="434"/>
            <ac:spMk id="17" creationId="{37A39FD5-A69D-B7A8-B25C-D14D71384AD3}"/>
          </ac:spMkLst>
        </pc:spChg>
        <pc:spChg chg="add mod">
          <ac:chgData name="Ferenczy Dániel" userId="S::ferenczy.daniel@ek-cer.hu::2cae28a0-96b5-4fa3-afaf-7362c3a55c97" providerId="AD" clId="Web-{A1D582BF-2C53-86BE-06F1-B02D0AEA3B16}" dt="2024-06-26T11:55:44.813" v="325" actId="20577"/>
          <ac:spMkLst>
            <pc:docMk/>
            <pc:sldMk cId="1129820489" sldId="434"/>
            <ac:spMk id="34" creationId="{749DB571-869C-2D6A-E03B-A940A0DA8242}"/>
          </ac:spMkLst>
        </pc:spChg>
        <pc:spChg chg="add mod">
          <ac:chgData name="Ferenczy Dániel" userId="S::ferenczy.daniel@ek-cer.hu::2cae28a0-96b5-4fa3-afaf-7362c3a55c97" providerId="AD" clId="Web-{A1D582BF-2C53-86BE-06F1-B02D0AEA3B16}" dt="2024-06-26T13:32:54.439" v="687" actId="1076"/>
          <ac:spMkLst>
            <pc:docMk/>
            <pc:sldMk cId="1129820489" sldId="434"/>
            <ac:spMk id="42" creationId="{141BB117-77F4-5F17-68D0-D1FDBE1E78F6}"/>
          </ac:spMkLst>
        </pc:spChg>
        <pc:picChg chg="add del mod">
          <ac:chgData name="Ferenczy Dániel" userId="S::ferenczy.daniel@ek-cer.hu::2cae28a0-96b5-4fa3-afaf-7362c3a55c97" providerId="AD" clId="Web-{A1D582BF-2C53-86BE-06F1-B02D0AEA3B16}" dt="2024-06-26T11:50:28.909" v="208"/>
          <ac:picMkLst>
            <pc:docMk/>
            <pc:sldMk cId="1129820489" sldId="434"/>
            <ac:picMk id="11" creationId="{E6938D3D-63F9-36CB-7176-AB55F82BB2F9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3:04:08.807" v="385"/>
          <ac:picMkLst>
            <pc:docMk/>
            <pc:sldMk cId="1129820489" sldId="434"/>
            <ac:picMk id="13" creationId="{4D059B5D-BD52-D271-C968-4A9D30277CAA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3:04:06.057" v="383"/>
          <ac:picMkLst>
            <pc:docMk/>
            <pc:sldMk cId="1129820489" sldId="434"/>
            <ac:picMk id="15" creationId="{4C8C267A-4D05-2F50-2A3B-5A064F6C06A7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2:41:33.721" v="357"/>
          <ac:picMkLst>
            <pc:docMk/>
            <pc:sldMk cId="1129820489" sldId="434"/>
            <ac:picMk id="19" creationId="{F64104E1-BA4D-225A-A190-724144897970}"/>
          </ac:picMkLst>
        </pc:picChg>
        <pc:picChg chg="add mod ord">
          <ac:chgData name="Ferenczy Dániel" userId="S::ferenczy.daniel@ek-cer.hu::2cae28a0-96b5-4fa3-afaf-7362c3a55c97" providerId="AD" clId="Web-{A1D582BF-2C53-86BE-06F1-B02D0AEA3B16}" dt="2024-06-26T12:41:50.268" v="361"/>
          <ac:picMkLst>
            <pc:docMk/>
            <pc:sldMk cId="1129820489" sldId="434"/>
            <ac:picMk id="37" creationId="{B7CB3212-A6A8-CFCE-5E2A-B3AA1A4803A6}"/>
          </ac:picMkLst>
        </pc:picChg>
        <pc:picChg chg="add ord">
          <ac:chgData name="Ferenczy Dániel" userId="S::ferenczy.daniel@ek-cer.hu::2cae28a0-96b5-4fa3-afaf-7362c3a55c97" providerId="AD" clId="Web-{A1D582BF-2C53-86BE-06F1-B02D0AEA3B16}" dt="2024-06-26T13:22:15.382" v="619"/>
          <ac:picMkLst>
            <pc:docMk/>
            <pc:sldMk cId="1129820489" sldId="434"/>
            <ac:picMk id="39" creationId="{41041CE0-ECCC-571F-9B64-CF3F9093B28F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13:26:42.502" v="626" actId="1076"/>
          <ac:picMkLst>
            <pc:docMk/>
            <pc:sldMk cId="1129820489" sldId="434"/>
            <ac:picMk id="40" creationId="{3A258048-D30F-7A5D-EDD6-48D831AD9DEF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13:26:59.893" v="630" actId="1076"/>
          <ac:picMkLst>
            <pc:docMk/>
            <pc:sldMk cId="1129820489" sldId="434"/>
            <ac:picMk id="41" creationId="{E8FC1002-8A8C-6EED-C2EB-966A2FEE8354}"/>
          </ac:picMkLst>
        </pc:picChg>
        <pc:cxnChg chg="add mod">
          <ac:chgData name="Ferenczy Dániel" userId="S::ferenczy.daniel@ek-cer.hu::2cae28a0-96b5-4fa3-afaf-7362c3a55c97" providerId="AD" clId="Web-{A1D582BF-2C53-86BE-06F1-B02D0AEA3B16}" dt="2024-06-26T11:54:22.466" v="283" actId="14100"/>
          <ac:cxnSpMkLst>
            <pc:docMk/>
            <pc:sldMk cId="1129820489" sldId="434"/>
            <ac:cxnSpMk id="21" creationId="{ABF480DC-3C03-7F84-8A48-B02B4D160C70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1:54:16.622" v="281" actId="14100"/>
          <ac:cxnSpMkLst>
            <pc:docMk/>
            <pc:sldMk cId="1129820489" sldId="434"/>
            <ac:cxnSpMk id="23" creationId="{DA4501DB-3DBE-D6DD-2317-8FD849B1ADB8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1:52:42.305" v="261" actId="14100"/>
          <ac:cxnSpMkLst>
            <pc:docMk/>
            <pc:sldMk cId="1129820489" sldId="434"/>
            <ac:cxnSpMk id="25" creationId="{6472D5E4-CE92-93FD-8225-42D4A461BE57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1:53:54.855" v="278" actId="1076"/>
          <ac:cxnSpMkLst>
            <pc:docMk/>
            <pc:sldMk cId="1129820489" sldId="434"/>
            <ac:cxnSpMk id="27" creationId="{FAA25929-FD2F-8A8C-8261-0BC1A366EB74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1:53:49.699" v="277" actId="1076"/>
          <ac:cxnSpMkLst>
            <pc:docMk/>
            <pc:sldMk cId="1129820489" sldId="434"/>
            <ac:cxnSpMk id="29" creationId="{784AD2D5-54A4-6CBE-EC41-C07EED5DEDB9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1:54:02.668" v="280" actId="14100"/>
          <ac:cxnSpMkLst>
            <pc:docMk/>
            <pc:sldMk cId="1129820489" sldId="434"/>
            <ac:cxnSpMk id="32" creationId="{1A5E0268-26F3-4429-9383-99E6BAEEE47D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1:55:51.876" v="327" actId="14100"/>
          <ac:cxnSpMkLst>
            <pc:docMk/>
            <pc:sldMk cId="1129820489" sldId="434"/>
            <ac:cxnSpMk id="35" creationId="{D1CF15CC-B043-034D-DA36-7A3C560C93D3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1:55:47.063" v="326" actId="14100"/>
          <ac:cxnSpMkLst>
            <pc:docMk/>
            <pc:sldMk cId="1129820489" sldId="434"/>
            <ac:cxnSpMk id="36" creationId="{1A3CBBA0-734D-1BB4-DA0E-95DD3962FE2F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3:32:58.924" v="688" actId="14100"/>
          <ac:cxnSpMkLst>
            <pc:docMk/>
            <pc:sldMk cId="1129820489" sldId="434"/>
            <ac:cxnSpMk id="43" creationId="{05973A5C-10E9-40C6-7FD7-B27A59A642DE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3:33:22.268" v="692" actId="14100"/>
          <ac:cxnSpMkLst>
            <pc:docMk/>
            <pc:sldMk cId="1129820489" sldId="434"/>
            <ac:cxnSpMk id="44" creationId="{2AE828CD-EA0B-4FB7-07C6-4A7902451D9D}"/>
          </ac:cxnSpMkLst>
        </pc:cxnChg>
      </pc:sldChg>
      <pc:sldChg chg="addSp delSp modSp add replId">
        <pc:chgData name="Ferenczy Dániel" userId="S::ferenczy.daniel@ek-cer.hu::2cae28a0-96b5-4fa3-afaf-7362c3a55c97" providerId="AD" clId="Web-{A1D582BF-2C53-86BE-06F1-B02D0AEA3B16}" dt="2024-06-26T14:38:14.441" v="1029" actId="20577"/>
        <pc:sldMkLst>
          <pc:docMk/>
          <pc:sldMk cId="1567618210" sldId="435"/>
        </pc:sldMkLst>
        <pc:spChg chg="mod">
          <ac:chgData name="Ferenczy Dániel" userId="S::ferenczy.daniel@ek-cer.hu::2cae28a0-96b5-4fa3-afaf-7362c3a55c97" providerId="AD" clId="Web-{A1D582BF-2C53-86BE-06F1-B02D0AEA3B16}" dt="2024-06-26T12:01:01.357" v="343" actId="20577"/>
          <ac:spMkLst>
            <pc:docMk/>
            <pc:sldMk cId="1567618210" sldId="435"/>
            <ac:spMk id="2" creationId="{574301C0-E9DC-47A4-973D-6987E05225AF}"/>
          </ac:spMkLst>
        </pc:spChg>
        <pc:spChg chg="add mod">
          <ac:chgData name="Ferenczy Dániel" userId="S::ferenczy.daniel@ek-cer.hu::2cae28a0-96b5-4fa3-afaf-7362c3a55c97" providerId="AD" clId="Web-{A1D582BF-2C53-86BE-06F1-B02D0AEA3B16}" dt="2024-06-26T14:38:14.441" v="1029" actId="20577"/>
          <ac:spMkLst>
            <pc:docMk/>
            <pc:sldMk cId="1567618210" sldId="435"/>
            <ac:spMk id="3" creationId="{F8CF3188-FCF9-3D6D-E59D-F4BC44270303}"/>
          </ac:spMkLst>
        </pc:spChg>
        <pc:spChg chg="del">
          <ac:chgData name="Ferenczy Dániel" userId="S::ferenczy.daniel@ek-cer.hu::2cae28a0-96b5-4fa3-afaf-7362c3a55c97" providerId="AD" clId="Web-{A1D582BF-2C53-86BE-06F1-B02D0AEA3B16}" dt="2024-06-26T12:01:05.623" v="346"/>
          <ac:spMkLst>
            <pc:docMk/>
            <pc:sldMk cId="1567618210" sldId="435"/>
            <ac:spMk id="34" creationId="{749DB571-869C-2D6A-E03B-A940A0DA8242}"/>
          </ac:spMkLst>
        </pc:spChg>
        <pc:picChg chg="del">
          <ac:chgData name="Ferenczy Dániel" userId="S::ferenczy.daniel@ek-cer.hu::2cae28a0-96b5-4fa3-afaf-7362c3a55c97" providerId="AD" clId="Web-{A1D582BF-2C53-86BE-06F1-B02D0AEA3B16}" dt="2024-06-26T12:01:05.623" v="355"/>
          <ac:picMkLst>
            <pc:docMk/>
            <pc:sldMk cId="1567618210" sldId="435"/>
            <ac:picMk id="13" creationId="{4D059B5D-BD52-D271-C968-4A9D30277CAA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2:01:05.623" v="354"/>
          <ac:picMkLst>
            <pc:docMk/>
            <pc:sldMk cId="1567618210" sldId="435"/>
            <ac:picMk id="15" creationId="{4C8C267A-4D05-2F50-2A3B-5A064F6C06A7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2:01:05.623" v="353"/>
          <ac:picMkLst>
            <pc:docMk/>
            <pc:sldMk cId="1567618210" sldId="435"/>
            <ac:picMk id="19" creationId="{F64104E1-BA4D-225A-A190-724144897970}"/>
          </ac:picMkLst>
        </pc:picChg>
        <pc:cxnChg chg="del">
          <ac:chgData name="Ferenczy Dániel" userId="S::ferenczy.daniel@ek-cer.hu::2cae28a0-96b5-4fa3-afaf-7362c3a55c97" providerId="AD" clId="Web-{A1D582BF-2C53-86BE-06F1-B02D0AEA3B16}" dt="2024-06-26T12:01:05.623" v="352"/>
          <ac:cxnSpMkLst>
            <pc:docMk/>
            <pc:sldMk cId="1567618210" sldId="435"/>
            <ac:cxnSpMk id="21" creationId="{ABF480DC-3C03-7F84-8A48-B02B4D160C70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01:05.623" v="351"/>
          <ac:cxnSpMkLst>
            <pc:docMk/>
            <pc:sldMk cId="1567618210" sldId="435"/>
            <ac:cxnSpMk id="23" creationId="{DA4501DB-3DBE-D6DD-2317-8FD849B1ADB8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01:05.623" v="350"/>
          <ac:cxnSpMkLst>
            <pc:docMk/>
            <pc:sldMk cId="1567618210" sldId="435"/>
            <ac:cxnSpMk id="25" creationId="{6472D5E4-CE92-93FD-8225-42D4A461BE57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01:05.623" v="349"/>
          <ac:cxnSpMkLst>
            <pc:docMk/>
            <pc:sldMk cId="1567618210" sldId="435"/>
            <ac:cxnSpMk id="27" creationId="{FAA25929-FD2F-8A8C-8261-0BC1A366EB74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01:05.623" v="348"/>
          <ac:cxnSpMkLst>
            <pc:docMk/>
            <pc:sldMk cId="1567618210" sldId="435"/>
            <ac:cxnSpMk id="29" creationId="{784AD2D5-54A4-6CBE-EC41-C07EED5DEDB9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01:05.623" v="347"/>
          <ac:cxnSpMkLst>
            <pc:docMk/>
            <pc:sldMk cId="1567618210" sldId="435"/>
            <ac:cxnSpMk id="32" creationId="{1A5E0268-26F3-4429-9383-99E6BAEEE47D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01:05.623" v="345"/>
          <ac:cxnSpMkLst>
            <pc:docMk/>
            <pc:sldMk cId="1567618210" sldId="435"/>
            <ac:cxnSpMk id="35" creationId="{D1CF15CC-B043-034D-DA36-7A3C560C93D3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01:05.607" v="344"/>
          <ac:cxnSpMkLst>
            <pc:docMk/>
            <pc:sldMk cId="1567618210" sldId="435"/>
            <ac:cxnSpMk id="36" creationId="{1A3CBBA0-734D-1BB4-DA0E-95DD3962FE2F}"/>
          </ac:cxnSpMkLst>
        </pc:cxnChg>
      </pc:sldChg>
      <pc:sldChg chg="addSp delSp modSp add del replId">
        <pc:chgData name="Ferenczy Dániel" userId="S::ferenczy.daniel@ek-cer.hu::2cae28a0-96b5-4fa3-afaf-7362c3a55c97" providerId="AD" clId="Web-{A1D582BF-2C53-86BE-06F1-B02D0AEA3B16}" dt="2024-06-26T13:04:12.041" v="386"/>
        <pc:sldMkLst>
          <pc:docMk/>
          <pc:sldMk cId="3031289604" sldId="436"/>
        </pc:sldMkLst>
        <pc:picChg chg="add mod ord">
          <ac:chgData name="Ferenczy Dániel" userId="S::ferenczy.daniel@ek-cer.hu::2cae28a0-96b5-4fa3-afaf-7362c3a55c97" providerId="AD" clId="Web-{A1D582BF-2C53-86BE-06F1-B02D0AEA3B16}" dt="2024-06-26T13:00:00.672" v="379"/>
          <ac:picMkLst>
            <pc:docMk/>
            <pc:sldMk cId="3031289604" sldId="436"/>
            <ac:picMk id="3" creationId="{B86C6D95-08CD-AFB0-D32C-5D2465BD515B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3:00:15.735" v="382"/>
          <ac:picMkLst>
            <pc:docMk/>
            <pc:sldMk cId="3031289604" sldId="436"/>
            <ac:picMk id="13" creationId="{4D059B5D-BD52-D271-C968-4A9D30277CAA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2:59:38.015" v="374"/>
          <ac:picMkLst>
            <pc:docMk/>
            <pc:sldMk cId="3031289604" sldId="436"/>
            <ac:picMk id="15" creationId="{4C8C267A-4D05-2F50-2A3B-5A064F6C06A7}"/>
          </ac:picMkLst>
        </pc:picChg>
        <pc:cxnChg chg="mod">
          <ac:chgData name="Ferenczy Dániel" userId="S::ferenczy.daniel@ek-cer.hu::2cae28a0-96b5-4fa3-afaf-7362c3a55c97" providerId="AD" clId="Web-{A1D582BF-2C53-86BE-06F1-B02D0AEA3B16}" dt="2024-06-26T13:00:11.313" v="381" actId="1076"/>
          <ac:cxnSpMkLst>
            <pc:docMk/>
            <pc:sldMk cId="3031289604" sldId="436"/>
            <ac:cxnSpMk id="36" creationId="{1A3CBBA0-734D-1BB4-DA0E-95DD3962FE2F}"/>
          </ac:cxnSpMkLst>
        </pc:cxnChg>
      </pc:sldChg>
      <pc:sldChg chg="addSp delSp modSp add replId">
        <pc:chgData name="Ferenczy Dániel" userId="S::ferenczy.daniel@ek-cer.hu::2cae28a0-96b5-4fa3-afaf-7362c3a55c97" providerId="AD" clId="Web-{A1D582BF-2C53-86BE-06F1-B02D0AEA3B16}" dt="2024-06-26T14:37:37.346" v="1025" actId="14100"/>
        <pc:sldMkLst>
          <pc:docMk/>
          <pc:sldMk cId="4260699486" sldId="437"/>
        </pc:sldMkLst>
        <pc:spChg chg="add mod">
          <ac:chgData name="Ferenczy Dániel" userId="S::ferenczy.daniel@ek-cer.hu::2cae28a0-96b5-4fa3-afaf-7362c3a55c97" providerId="AD" clId="Web-{A1D582BF-2C53-86BE-06F1-B02D0AEA3B16}" dt="2024-06-26T14:37:23.361" v="1022" actId="20577"/>
          <ac:spMkLst>
            <pc:docMk/>
            <pc:sldMk cId="4260699486" sldId="437"/>
            <ac:spMk id="20" creationId="{C522C9BD-C491-B38D-EA9C-6C79CB88E354}"/>
          </ac:spMkLst>
        </pc:spChg>
        <pc:spChg chg="add mod">
          <ac:chgData name="Ferenczy Dániel" userId="S::ferenczy.daniel@ek-cer.hu::2cae28a0-96b5-4fa3-afaf-7362c3a55c97" providerId="AD" clId="Web-{A1D582BF-2C53-86BE-06F1-B02D0AEA3B16}" dt="2024-06-26T14:37:24.189" v="1023" actId="1076"/>
          <ac:spMkLst>
            <pc:docMk/>
            <pc:sldMk cId="4260699486" sldId="437"/>
            <ac:spMk id="24" creationId="{0283587E-5EE4-49A0-7F29-663DC7BBAA5E}"/>
          </ac:spMkLst>
        </pc:spChg>
        <pc:spChg chg="del">
          <ac:chgData name="Ferenczy Dániel" userId="S::ferenczy.daniel@ek-cer.hu::2cae28a0-96b5-4fa3-afaf-7362c3a55c97" providerId="AD" clId="Web-{A1D582BF-2C53-86BE-06F1-B02D0AEA3B16}" dt="2024-06-26T12:54:16.580" v="365"/>
          <ac:spMkLst>
            <pc:docMk/>
            <pc:sldMk cId="4260699486" sldId="437"/>
            <ac:spMk id="34" creationId="{749DB571-869C-2D6A-E03B-A940A0DA8242}"/>
          </ac:spMkLst>
        </pc:spChg>
        <pc:picChg chg="add del mod">
          <ac:chgData name="Ferenczy Dániel" userId="S::ferenczy.daniel@ek-cer.hu::2cae28a0-96b5-4fa3-afaf-7362c3a55c97" providerId="AD" clId="Web-{A1D582BF-2C53-86BE-06F1-B02D0AEA3B16}" dt="2024-06-26T13:19:06.077" v="618"/>
          <ac:picMkLst>
            <pc:docMk/>
            <pc:sldMk cId="4260699486" sldId="437"/>
            <ac:picMk id="3" creationId="{E592CE6C-BB25-2FFE-7769-2CF6B0E32615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24:47.799" v="882"/>
          <ac:picMkLst>
            <pc:docMk/>
            <pc:sldMk cId="4260699486" sldId="437"/>
            <ac:picMk id="4" creationId="{7B5A7D84-9475-500A-64A1-49C67F8F3E2A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09:24.200" v="822"/>
          <ac:picMkLst>
            <pc:docMk/>
            <pc:sldMk cId="4260699486" sldId="437"/>
            <ac:picMk id="5" creationId="{835714E3-B7D7-F1C5-FD55-C5493ED5D2BC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11:49.768" v="824"/>
          <ac:picMkLst>
            <pc:docMk/>
            <pc:sldMk cId="4260699486" sldId="437"/>
            <ac:picMk id="6" creationId="{EE3BD1EB-582C-E2C1-ABA7-C11139D87878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21:24.604" v="872"/>
          <ac:picMkLst>
            <pc:docMk/>
            <pc:sldMk cId="4260699486" sldId="437"/>
            <ac:picMk id="7" creationId="{792F7406-4A91-390F-ABA9-828FCADF8141}"/>
          </ac:picMkLst>
        </pc:picChg>
        <pc:picChg chg="add del">
          <ac:chgData name="Ferenczy Dániel" userId="S::ferenczy.daniel@ek-cer.hu::2cae28a0-96b5-4fa3-afaf-7362c3a55c97" providerId="AD" clId="Web-{A1D582BF-2C53-86BE-06F1-B02D0AEA3B16}" dt="2024-06-26T14:18:13.393" v="854"/>
          <ac:picMkLst>
            <pc:docMk/>
            <pc:sldMk cId="4260699486" sldId="437"/>
            <ac:picMk id="9" creationId="{035E337C-8471-219F-4FEA-276970651302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19:08.239" v="866"/>
          <ac:picMkLst>
            <pc:docMk/>
            <pc:sldMk cId="4260699486" sldId="437"/>
            <ac:picMk id="11" creationId="{710F5D35-62A1-2243-7435-DDE00C9E24A8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19:15.723" v="869"/>
          <ac:picMkLst>
            <pc:docMk/>
            <pc:sldMk cId="4260699486" sldId="437"/>
            <ac:picMk id="12" creationId="{26DC8B28-161D-8AB9-51D0-1DF315445C95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3:27:20.535" v="631"/>
          <ac:picMkLst>
            <pc:docMk/>
            <pc:sldMk cId="4260699486" sldId="437"/>
            <ac:picMk id="13" creationId="{4D059B5D-BD52-D271-C968-4A9D30277CAA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21:47.230" v="876"/>
          <ac:picMkLst>
            <pc:docMk/>
            <pc:sldMk cId="4260699486" sldId="437"/>
            <ac:picMk id="14" creationId="{F9798215-DDE5-E23F-4B0D-A1BC18B6EA2F}"/>
          </ac:picMkLst>
        </pc:picChg>
        <pc:picChg chg="del mod">
          <ac:chgData name="Ferenczy Dániel" userId="S::ferenczy.daniel@ek-cer.hu::2cae28a0-96b5-4fa3-afaf-7362c3a55c97" providerId="AD" clId="Web-{A1D582BF-2C53-86BE-06F1-B02D0AEA3B16}" dt="2024-06-26T13:18:56.827" v="615"/>
          <ac:picMkLst>
            <pc:docMk/>
            <pc:sldMk cId="4260699486" sldId="437"/>
            <ac:picMk id="15" creationId="{4C8C267A-4D05-2F50-2A3B-5A064F6C06A7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14:33:36.540" v="938" actId="1076"/>
          <ac:picMkLst>
            <pc:docMk/>
            <pc:sldMk cId="4260699486" sldId="437"/>
            <ac:picMk id="16" creationId="{616B357A-70DE-87F0-EAF5-26E161FEEEB8}"/>
          </ac:picMkLst>
        </pc:picChg>
        <pc:picChg chg="add del mod">
          <ac:chgData name="Ferenczy Dániel" userId="S::ferenczy.daniel@ek-cer.hu::2cae28a0-96b5-4fa3-afaf-7362c3a55c97" providerId="AD" clId="Web-{A1D582BF-2C53-86BE-06F1-B02D0AEA3B16}" dt="2024-06-26T14:25:38.723" v="891"/>
          <ac:picMkLst>
            <pc:docMk/>
            <pc:sldMk cId="4260699486" sldId="437"/>
            <ac:picMk id="17" creationId="{8451A85A-ABDF-4D16-2C2A-B1B58627BCB1}"/>
          </ac:picMkLst>
        </pc:picChg>
        <pc:picChg chg="add mod">
          <ac:chgData name="Ferenczy Dániel" userId="S::ferenczy.daniel@ek-cer.hu::2cae28a0-96b5-4fa3-afaf-7362c3a55c97" providerId="AD" clId="Web-{A1D582BF-2C53-86BE-06F1-B02D0AEA3B16}" dt="2024-06-26T14:36:07.155" v="967" actId="1076"/>
          <ac:picMkLst>
            <pc:docMk/>
            <pc:sldMk cId="4260699486" sldId="437"/>
            <ac:picMk id="18" creationId="{EB3319A1-4ECB-36A5-E6C8-F0AFE42D3DBB}"/>
          </ac:picMkLst>
        </pc:picChg>
        <pc:picChg chg="del">
          <ac:chgData name="Ferenczy Dániel" userId="S::ferenczy.daniel@ek-cer.hu::2cae28a0-96b5-4fa3-afaf-7362c3a55c97" providerId="AD" clId="Web-{A1D582BF-2C53-86BE-06F1-B02D0AEA3B16}" dt="2024-06-26T12:54:16.580" v="372"/>
          <ac:picMkLst>
            <pc:docMk/>
            <pc:sldMk cId="4260699486" sldId="437"/>
            <ac:picMk id="19" creationId="{F64104E1-BA4D-225A-A190-724144897970}"/>
          </ac:picMkLst>
        </pc:picChg>
        <pc:cxnChg chg="del">
          <ac:chgData name="Ferenczy Dániel" userId="S::ferenczy.daniel@ek-cer.hu::2cae28a0-96b5-4fa3-afaf-7362c3a55c97" providerId="AD" clId="Web-{A1D582BF-2C53-86BE-06F1-B02D0AEA3B16}" dt="2024-06-26T12:54:16.580" v="371"/>
          <ac:cxnSpMkLst>
            <pc:docMk/>
            <pc:sldMk cId="4260699486" sldId="437"/>
            <ac:cxnSpMk id="21" creationId="{ABF480DC-3C03-7F84-8A48-B02B4D160C70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54:16.580" v="370"/>
          <ac:cxnSpMkLst>
            <pc:docMk/>
            <pc:sldMk cId="4260699486" sldId="437"/>
            <ac:cxnSpMk id="23" creationId="{DA4501DB-3DBE-D6DD-2317-8FD849B1ADB8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54:16.580" v="369"/>
          <ac:cxnSpMkLst>
            <pc:docMk/>
            <pc:sldMk cId="4260699486" sldId="437"/>
            <ac:cxnSpMk id="25" creationId="{6472D5E4-CE92-93FD-8225-42D4A461BE57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54:16.580" v="368"/>
          <ac:cxnSpMkLst>
            <pc:docMk/>
            <pc:sldMk cId="4260699486" sldId="437"/>
            <ac:cxnSpMk id="27" creationId="{FAA25929-FD2F-8A8C-8261-0BC1A366EB74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4:37:28.049" v="1024" actId="14100"/>
          <ac:cxnSpMkLst>
            <pc:docMk/>
            <pc:sldMk cId="4260699486" sldId="437"/>
            <ac:cxnSpMk id="28" creationId="{F7CE0227-149F-3CCC-B6DA-1BE83E466302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54:16.580" v="367"/>
          <ac:cxnSpMkLst>
            <pc:docMk/>
            <pc:sldMk cId="4260699486" sldId="437"/>
            <ac:cxnSpMk id="29" creationId="{784AD2D5-54A4-6CBE-EC41-C07EED5DEDB9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54:16.580" v="366"/>
          <ac:cxnSpMkLst>
            <pc:docMk/>
            <pc:sldMk cId="4260699486" sldId="437"/>
            <ac:cxnSpMk id="32" creationId="{1A5E0268-26F3-4429-9383-99E6BAEEE47D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4:37:37.346" v="1025" actId="14100"/>
          <ac:cxnSpMkLst>
            <pc:docMk/>
            <pc:sldMk cId="4260699486" sldId="437"/>
            <ac:cxnSpMk id="33" creationId="{9AA1229D-4D70-71B9-6EA5-932D47F0B296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54:16.580" v="364"/>
          <ac:cxnSpMkLst>
            <pc:docMk/>
            <pc:sldMk cId="4260699486" sldId="437"/>
            <ac:cxnSpMk id="35" creationId="{D1CF15CC-B043-034D-DA36-7A3C560C93D3}"/>
          </ac:cxnSpMkLst>
        </pc:cxnChg>
        <pc:cxnChg chg="del">
          <ac:chgData name="Ferenczy Dániel" userId="S::ferenczy.daniel@ek-cer.hu::2cae28a0-96b5-4fa3-afaf-7362c3a55c97" providerId="AD" clId="Web-{A1D582BF-2C53-86BE-06F1-B02D0AEA3B16}" dt="2024-06-26T12:54:16.580" v="363"/>
          <ac:cxnSpMkLst>
            <pc:docMk/>
            <pc:sldMk cId="4260699486" sldId="437"/>
            <ac:cxnSpMk id="36" creationId="{1A3CBBA0-734D-1BB4-DA0E-95DD3962FE2F}"/>
          </ac:cxnSpMkLst>
        </pc:cxnChg>
        <pc:cxnChg chg="add mod">
          <ac:chgData name="Ferenczy Dániel" userId="S::ferenczy.daniel@ek-cer.hu::2cae28a0-96b5-4fa3-afaf-7362c3a55c97" providerId="AD" clId="Web-{A1D582BF-2C53-86BE-06F1-B02D0AEA3B16}" dt="2024-06-26T14:37:06.814" v="1016" actId="14100"/>
          <ac:cxnSpMkLst>
            <pc:docMk/>
            <pc:sldMk cId="4260699486" sldId="437"/>
            <ac:cxnSpMk id="37" creationId="{201EFF16-46F8-08E4-C0AF-864A8A97F477}"/>
          </ac:cxnSpMkLst>
        </pc:cxnChg>
      </pc:sldChg>
      <pc:sldChg chg="delSp add replId">
        <pc:chgData name="Ferenczy Dániel" userId="S::ferenczy.daniel@ek-cer.hu::2cae28a0-96b5-4fa3-afaf-7362c3a55c97" providerId="AD" clId="Web-{A1D582BF-2C53-86BE-06F1-B02D0AEA3B16}" dt="2024-06-26T13:09:46.039" v="614"/>
        <pc:sldMkLst>
          <pc:docMk/>
          <pc:sldMk cId="1183479089" sldId="438"/>
        </pc:sldMkLst>
        <pc:spChg chg="del">
          <ac:chgData name="Ferenczy Dániel" userId="S::ferenczy.daniel@ek-cer.hu::2cae28a0-96b5-4fa3-afaf-7362c3a55c97" providerId="AD" clId="Web-{A1D582BF-2C53-86BE-06F1-B02D0AEA3B16}" dt="2024-06-26T13:09:46.039" v="614"/>
          <ac:spMkLst>
            <pc:docMk/>
            <pc:sldMk cId="1183479089" sldId="438"/>
            <ac:spMk id="3" creationId="{F8CF3188-FCF9-3D6D-E59D-F4BC44270303}"/>
          </ac:spMkLst>
        </pc:spChg>
      </pc:sldChg>
      <pc:sldChg chg="add del replId">
        <pc:chgData name="Ferenczy Dániel" userId="S::ferenczy.daniel@ek-cer.hu::2cae28a0-96b5-4fa3-afaf-7362c3a55c97" providerId="AD" clId="Web-{A1D582BF-2C53-86BE-06F1-B02D0AEA3B16}" dt="2024-06-26T14:24:59.878" v="884"/>
        <pc:sldMkLst>
          <pc:docMk/>
          <pc:sldMk cId="2157153797" sldId="439"/>
        </pc:sldMkLst>
      </pc:sldChg>
      <pc:sldChg chg="add del replId">
        <pc:chgData name="Ferenczy Dániel" userId="S::ferenczy.daniel@ek-cer.hu::2cae28a0-96b5-4fa3-afaf-7362c3a55c97" providerId="AD" clId="Web-{A1D582BF-2C53-86BE-06F1-B02D0AEA3B16}" dt="2024-06-26T14:25:05.488" v="886"/>
        <pc:sldMkLst>
          <pc:docMk/>
          <pc:sldMk cId="2521595418" sldId="439"/>
        </pc:sldMkLst>
      </pc:sldChg>
    </pc:docChg>
  </pc:docChgLst>
  <pc:docChgLst>
    <pc:chgData name="Ferenczy Dániel" userId="S::ferenczy.daniel@ek-cer.hu::2cae28a0-96b5-4fa3-afaf-7362c3a55c97" providerId="AD" clId="Web-{5D3EF0B9-F609-11CC-7E9B-8FFFEF41AE47}"/>
    <pc:docChg chg="addSld delSld modSld">
      <pc:chgData name="Ferenczy Dániel" userId="S::ferenczy.daniel@ek-cer.hu::2cae28a0-96b5-4fa3-afaf-7362c3a55c97" providerId="AD" clId="Web-{5D3EF0B9-F609-11CC-7E9B-8FFFEF41AE47}" dt="2024-06-21T08:00:50.447" v="11"/>
      <pc:docMkLst>
        <pc:docMk/>
      </pc:docMkLst>
      <pc:sldChg chg="add">
        <pc:chgData name="Ferenczy Dániel" userId="S::ferenczy.daniel@ek-cer.hu::2cae28a0-96b5-4fa3-afaf-7362c3a55c97" providerId="AD" clId="Web-{5D3EF0B9-F609-11CC-7E9B-8FFFEF41AE47}" dt="2024-06-21T08:00:43.384" v="9"/>
        <pc:sldMkLst>
          <pc:docMk/>
          <pc:sldMk cId="450781266" sldId="260"/>
        </pc:sldMkLst>
      </pc:sldChg>
      <pc:sldChg chg="add">
        <pc:chgData name="Ferenczy Dániel" userId="S::ferenczy.daniel@ek-cer.hu::2cae28a0-96b5-4fa3-afaf-7362c3a55c97" providerId="AD" clId="Web-{5D3EF0B9-F609-11CC-7E9B-8FFFEF41AE47}" dt="2024-06-21T08:00:43.368" v="8"/>
        <pc:sldMkLst>
          <pc:docMk/>
          <pc:sldMk cId="1722002942" sldId="263"/>
        </pc:sldMkLst>
      </pc:sldChg>
      <pc:sldChg chg="add">
        <pc:chgData name="Ferenczy Dániel" userId="S::ferenczy.daniel@ek-cer.hu::2cae28a0-96b5-4fa3-afaf-7362c3a55c97" providerId="AD" clId="Web-{5D3EF0B9-F609-11CC-7E9B-8FFFEF41AE47}" dt="2024-06-21T08:00:43.290" v="4"/>
        <pc:sldMkLst>
          <pc:docMk/>
          <pc:sldMk cId="763485873" sldId="264"/>
        </pc:sldMkLst>
      </pc:sldChg>
      <pc:sldChg chg="add">
        <pc:chgData name="Ferenczy Dániel" userId="S::ferenczy.daniel@ek-cer.hu::2cae28a0-96b5-4fa3-afaf-7362c3a55c97" providerId="AD" clId="Web-{5D3EF0B9-F609-11CC-7E9B-8FFFEF41AE47}" dt="2024-06-21T08:00:43.321" v="5"/>
        <pc:sldMkLst>
          <pc:docMk/>
          <pc:sldMk cId="3595465696" sldId="268"/>
        </pc:sldMkLst>
      </pc:sldChg>
      <pc:sldChg chg="add">
        <pc:chgData name="Ferenczy Dániel" userId="S::ferenczy.daniel@ek-cer.hu::2cae28a0-96b5-4fa3-afaf-7362c3a55c97" providerId="AD" clId="Web-{5D3EF0B9-F609-11CC-7E9B-8FFFEF41AE47}" dt="2024-06-21T08:00:43.399" v="10"/>
        <pc:sldMkLst>
          <pc:docMk/>
          <pc:sldMk cId="3275744448" sldId="270"/>
        </pc:sldMkLst>
      </pc:sldChg>
      <pc:sldChg chg="add">
        <pc:chgData name="Ferenczy Dániel" userId="S::ferenczy.daniel@ek-cer.hu::2cae28a0-96b5-4fa3-afaf-7362c3a55c97" providerId="AD" clId="Web-{5D3EF0B9-F609-11CC-7E9B-8FFFEF41AE47}" dt="2024-06-21T08:00:43.353" v="7"/>
        <pc:sldMkLst>
          <pc:docMk/>
          <pc:sldMk cId="2673301922" sldId="273"/>
        </pc:sldMkLst>
      </pc:sldChg>
      <pc:sldChg chg="add">
        <pc:chgData name="Ferenczy Dániel" userId="S::ferenczy.daniel@ek-cer.hu::2cae28a0-96b5-4fa3-afaf-7362c3a55c97" providerId="AD" clId="Web-{5D3EF0B9-F609-11CC-7E9B-8FFFEF41AE47}" dt="2024-06-21T08:00:43.274" v="3"/>
        <pc:sldMkLst>
          <pc:docMk/>
          <pc:sldMk cId="3932943955" sldId="277"/>
        </pc:sldMkLst>
      </pc:sldChg>
      <pc:sldChg chg="add">
        <pc:chgData name="Ferenczy Dániel" userId="S::ferenczy.daniel@ek-cer.hu::2cae28a0-96b5-4fa3-afaf-7362c3a55c97" providerId="AD" clId="Web-{5D3EF0B9-F609-11CC-7E9B-8FFFEF41AE47}" dt="2024-06-21T08:00:43.337" v="6"/>
        <pc:sldMkLst>
          <pc:docMk/>
          <pc:sldMk cId="1445732719" sldId="278"/>
        </pc:sldMkLst>
      </pc:sldChg>
      <pc:sldChg chg="addSp modSp">
        <pc:chgData name="Ferenczy Dániel" userId="S::ferenczy.daniel@ek-cer.hu::2cae28a0-96b5-4fa3-afaf-7362c3a55c97" providerId="AD" clId="Web-{5D3EF0B9-F609-11CC-7E9B-8FFFEF41AE47}" dt="2024-06-21T08:00:12.883" v="0"/>
        <pc:sldMkLst>
          <pc:docMk/>
          <pc:sldMk cId="1100014579" sldId="404"/>
        </pc:sldMkLst>
        <pc:picChg chg="add mod">
          <ac:chgData name="Ferenczy Dániel" userId="S::ferenczy.daniel@ek-cer.hu::2cae28a0-96b5-4fa3-afaf-7362c3a55c97" providerId="AD" clId="Web-{5D3EF0B9-F609-11CC-7E9B-8FFFEF41AE47}" dt="2024-06-21T08:00:12.883" v="0"/>
          <ac:picMkLst>
            <pc:docMk/>
            <pc:sldMk cId="1100014579" sldId="404"/>
            <ac:picMk id="4" creationId="{9F15F489-719C-D370-ACFD-6332577CC5A2}"/>
          </ac:picMkLst>
        </pc:picChg>
      </pc:sldChg>
      <pc:sldChg chg="add">
        <pc:chgData name="Ferenczy Dániel" userId="S::ferenczy.daniel@ek-cer.hu::2cae28a0-96b5-4fa3-afaf-7362c3a55c97" providerId="AD" clId="Web-{5D3EF0B9-F609-11CC-7E9B-8FFFEF41AE47}" dt="2024-06-21T08:00:31.415" v="1"/>
        <pc:sldMkLst>
          <pc:docMk/>
          <pc:sldMk cId="111682061" sldId="421"/>
        </pc:sldMkLst>
      </pc:sldChg>
      <pc:sldChg chg="add del">
        <pc:chgData name="Ferenczy Dániel" userId="S::ferenczy.daniel@ek-cer.hu::2cae28a0-96b5-4fa3-afaf-7362c3a55c97" providerId="AD" clId="Web-{5D3EF0B9-F609-11CC-7E9B-8FFFEF41AE47}" dt="2024-06-21T08:00:50.447" v="11"/>
        <pc:sldMkLst>
          <pc:docMk/>
          <pc:sldMk cId="3442885280" sldId="422"/>
        </pc:sldMkLst>
      </pc:sldChg>
      <pc:sldMasterChg chg="addSldLayout">
        <pc:chgData name="Ferenczy Dániel" userId="S::ferenczy.daniel@ek-cer.hu::2cae28a0-96b5-4fa3-afaf-7362c3a55c97" providerId="AD" clId="Web-{5D3EF0B9-F609-11CC-7E9B-8FFFEF41AE47}" dt="2024-06-21T08:00:31.415" v="1"/>
        <pc:sldMasterMkLst>
          <pc:docMk/>
          <pc:sldMasterMk cId="0" sldId="2147483648"/>
        </pc:sldMasterMkLst>
        <pc:sldLayoutChg chg="add">
          <pc:chgData name="Ferenczy Dániel" userId="S::ferenczy.daniel@ek-cer.hu::2cae28a0-96b5-4fa3-afaf-7362c3a55c97" providerId="AD" clId="Web-{5D3EF0B9-F609-11CC-7E9B-8FFFEF41AE47}" dt="2024-06-21T08:00:31.415" v="1"/>
          <pc:sldLayoutMkLst>
            <pc:docMk/>
            <pc:sldMasterMk cId="0" sldId="2147483648"/>
            <pc:sldLayoutMk cId="895907190" sldId="2147483694"/>
          </pc:sldLayoutMkLst>
        </pc:sldLayoutChg>
      </pc:sldMasterChg>
    </pc:docChg>
  </pc:docChgLst>
  <pc:docChgLst>
    <pc:chgData name="Ferenczy Dániel" userId="S::ferenczy.daniel@ek-cer.hu::2cae28a0-96b5-4fa3-afaf-7362c3a55c97" providerId="AD" clId="Web-{2500C973-0DBE-1859-14B2-0D9B5537B084}"/>
    <pc:docChg chg="delSld modSld">
      <pc:chgData name="Ferenczy Dániel" userId="S::ferenczy.daniel@ek-cer.hu::2cae28a0-96b5-4fa3-afaf-7362c3a55c97" providerId="AD" clId="Web-{2500C973-0DBE-1859-14B2-0D9B5537B084}" dt="2024-07-05T06:27:43.919" v="23" actId="1076"/>
      <pc:docMkLst>
        <pc:docMk/>
      </pc:docMkLst>
      <pc:sldChg chg="addSp delSp modSp">
        <pc:chgData name="Ferenczy Dániel" userId="S::ferenczy.daniel@ek-cer.hu::2cae28a0-96b5-4fa3-afaf-7362c3a55c97" providerId="AD" clId="Web-{2500C973-0DBE-1859-14B2-0D9B5537B084}" dt="2024-07-05T06:27:43.919" v="23" actId="1076"/>
        <pc:sldMkLst>
          <pc:docMk/>
          <pc:sldMk cId="46818214" sldId="427"/>
        </pc:sldMkLst>
        <pc:spChg chg="mod">
          <ac:chgData name="Ferenczy Dániel" userId="S::ferenczy.daniel@ek-cer.hu::2cae28a0-96b5-4fa3-afaf-7362c3a55c97" providerId="AD" clId="Web-{2500C973-0DBE-1859-14B2-0D9B5537B084}" dt="2024-07-05T06:25:50.819" v="14" actId="20577"/>
          <ac:spMkLst>
            <pc:docMk/>
            <pc:sldMk cId="46818214" sldId="427"/>
            <ac:spMk id="2" creationId="{574301C0-E9DC-47A4-973D-6987E05225AF}"/>
          </ac:spMkLst>
        </pc:spChg>
        <pc:spChg chg="add del mod">
          <ac:chgData name="Ferenczy Dániel" userId="S::ferenczy.daniel@ek-cer.hu::2cae28a0-96b5-4fa3-afaf-7362c3a55c97" providerId="AD" clId="Web-{2500C973-0DBE-1859-14B2-0D9B5537B084}" dt="2024-07-05T06:27:23.402" v="17"/>
          <ac:spMkLst>
            <pc:docMk/>
            <pc:sldMk cId="46818214" sldId="427"/>
            <ac:spMk id="3" creationId="{E815A15D-9DC8-0DA2-5924-0CFEF3B652FA}"/>
          </ac:spMkLst>
        </pc:spChg>
        <pc:spChg chg="mod">
          <ac:chgData name="Ferenczy Dániel" userId="S::ferenczy.daniel@ek-cer.hu::2cae28a0-96b5-4fa3-afaf-7362c3a55c97" providerId="AD" clId="Web-{2500C973-0DBE-1859-14B2-0D9B5537B084}" dt="2024-07-05T06:24:40.582" v="4" actId="1076"/>
          <ac:spMkLst>
            <pc:docMk/>
            <pc:sldMk cId="46818214" sldId="427"/>
            <ac:spMk id="4" creationId="{454292EB-DB61-FEDF-F3F9-9E5F5DC1EB75}"/>
          </ac:spMkLst>
        </pc:spChg>
        <pc:spChg chg="mod">
          <ac:chgData name="Ferenczy Dániel" userId="S::ferenczy.daniel@ek-cer.hu::2cae28a0-96b5-4fa3-afaf-7362c3a55c97" providerId="AD" clId="Web-{2500C973-0DBE-1859-14B2-0D9B5537B084}" dt="2024-07-05T06:24:40.629" v="8" actId="1076"/>
          <ac:spMkLst>
            <pc:docMk/>
            <pc:sldMk cId="46818214" sldId="427"/>
            <ac:spMk id="6" creationId="{65A0035A-87D7-6EDA-01FC-DFE0B1C7C97C}"/>
          </ac:spMkLst>
        </pc:spChg>
        <pc:spChg chg="mod">
          <ac:chgData name="Ferenczy Dániel" userId="S::ferenczy.daniel@ek-cer.hu::2cae28a0-96b5-4fa3-afaf-7362c3a55c97" providerId="AD" clId="Web-{2500C973-0DBE-1859-14B2-0D9B5537B084}" dt="2024-07-05T06:24:40.582" v="5" actId="1076"/>
          <ac:spMkLst>
            <pc:docMk/>
            <pc:sldMk cId="46818214" sldId="427"/>
            <ac:spMk id="7" creationId="{6EADCD9B-FA9D-D483-BBB8-B6BDC3B2A95C}"/>
          </ac:spMkLst>
        </pc:spChg>
        <pc:spChg chg="add mod">
          <ac:chgData name="Ferenczy Dániel" userId="S::ferenczy.daniel@ek-cer.hu::2cae28a0-96b5-4fa3-afaf-7362c3a55c97" providerId="AD" clId="Web-{2500C973-0DBE-1859-14B2-0D9B5537B084}" dt="2024-07-05T06:27:43.919" v="23" actId="1076"/>
          <ac:spMkLst>
            <pc:docMk/>
            <pc:sldMk cId="46818214" sldId="427"/>
            <ac:spMk id="8" creationId="{FB513462-94C9-F6CD-29CC-9603EAD301CB}"/>
          </ac:spMkLst>
        </pc:spChg>
        <pc:spChg chg="mod">
          <ac:chgData name="Ferenczy Dániel" userId="S::ferenczy.daniel@ek-cer.hu::2cae28a0-96b5-4fa3-afaf-7362c3a55c97" providerId="AD" clId="Web-{2500C973-0DBE-1859-14B2-0D9B5537B084}" dt="2024-07-05T06:24:40.597" v="6" actId="1076"/>
          <ac:spMkLst>
            <pc:docMk/>
            <pc:sldMk cId="46818214" sldId="427"/>
            <ac:spMk id="9" creationId="{095B5703-C1CF-71EF-45B4-F6DE65226831}"/>
          </ac:spMkLst>
        </pc:spChg>
        <pc:spChg chg="mod">
          <ac:chgData name="Ferenczy Dániel" userId="S::ferenczy.daniel@ek-cer.hu::2cae28a0-96b5-4fa3-afaf-7362c3a55c97" providerId="AD" clId="Web-{2500C973-0DBE-1859-14B2-0D9B5537B084}" dt="2024-07-05T06:24:40.613" v="7" actId="1076"/>
          <ac:spMkLst>
            <pc:docMk/>
            <pc:sldMk cId="46818214" sldId="427"/>
            <ac:spMk id="11" creationId="{048FE8C0-0126-7DC0-4F9A-47CB6FCA7944}"/>
          </ac:spMkLst>
        </pc:spChg>
      </pc:sldChg>
      <pc:sldChg chg="modSp del">
        <pc:chgData name="Ferenczy Dániel" userId="S::ferenczy.daniel@ek-cer.hu::2cae28a0-96b5-4fa3-afaf-7362c3a55c97" providerId="AD" clId="Web-{2500C973-0DBE-1859-14B2-0D9B5537B084}" dt="2024-07-05T06:26:48.979" v="16"/>
        <pc:sldMkLst>
          <pc:docMk/>
          <pc:sldMk cId="565925514" sldId="443"/>
        </pc:sldMkLst>
        <pc:spChg chg="mod">
          <ac:chgData name="Ferenczy Dániel" userId="S::ferenczy.daniel@ek-cer.hu::2cae28a0-96b5-4fa3-afaf-7362c3a55c97" providerId="AD" clId="Web-{2500C973-0DBE-1859-14B2-0D9B5537B084}" dt="2024-07-05T06:24:20.065" v="1" actId="20577"/>
          <ac:spMkLst>
            <pc:docMk/>
            <pc:sldMk cId="565925514" sldId="443"/>
            <ac:spMk id="6" creationId="{AC0FE941-1CCA-24F6-568B-7CF41F9DB182}"/>
          </ac:spMkLst>
        </pc:spChg>
      </pc:sldChg>
      <pc:sldChg chg="del">
        <pc:chgData name="Ferenczy Dániel" userId="S::ferenczy.daniel@ek-cer.hu::2cae28a0-96b5-4fa3-afaf-7362c3a55c97" providerId="AD" clId="Web-{2500C973-0DBE-1859-14B2-0D9B5537B084}" dt="2024-07-05T06:26:24.009" v="15"/>
        <pc:sldMkLst>
          <pc:docMk/>
          <pc:sldMk cId="1294915044" sldId="446"/>
        </pc:sldMkLst>
      </pc:sldChg>
    </pc:docChg>
  </pc:docChgLst>
  <pc:docChgLst>
    <pc:chgData name="Ferenczy Dániel" userId="S::ferenczy.daniel@ek-cer.hu::2cae28a0-96b5-4fa3-afaf-7362c3a55c97" providerId="AD" clId="Web-{05F4B1A4-CA56-4F99-7534-F1D8E2B450E2}"/>
    <pc:docChg chg="modSld">
      <pc:chgData name="Ferenczy Dániel" userId="S::ferenczy.daniel@ek-cer.hu::2cae28a0-96b5-4fa3-afaf-7362c3a55c97" providerId="AD" clId="Web-{05F4B1A4-CA56-4F99-7534-F1D8E2B450E2}" dt="2024-06-25T13:14:17.382" v="127" actId="20577"/>
      <pc:docMkLst>
        <pc:docMk/>
      </pc:docMkLst>
      <pc:sldChg chg="modSp">
        <pc:chgData name="Ferenczy Dániel" userId="S::ferenczy.daniel@ek-cer.hu::2cae28a0-96b5-4fa3-afaf-7362c3a55c97" providerId="AD" clId="Web-{05F4B1A4-CA56-4F99-7534-F1D8E2B450E2}" dt="2024-06-25T13:14:17.382" v="127" actId="20577"/>
        <pc:sldMkLst>
          <pc:docMk/>
          <pc:sldMk cId="3932943955" sldId="277"/>
        </pc:sldMkLst>
        <pc:spChg chg="mod">
          <ac:chgData name="Ferenczy Dániel" userId="S::ferenczy.daniel@ek-cer.hu::2cae28a0-96b5-4fa3-afaf-7362c3a55c97" providerId="AD" clId="Web-{05F4B1A4-CA56-4F99-7534-F1D8E2B450E2}" dt="2024-06-25T13:14:06.538" v="122" actId="1076"/>
          <ac:spMkLst>
            <pc:docMk/>
            <pc:sldMk cId="3932943955" sldId="277"/>
            <ac:spMk id="2" creationId="{99B7A2E9-2B94-7000-6901-AB8A13274F8D}"/>
          </ac:spMkLst>
        </pc:spChg>
        <pc:spChg chg="mod">
          <ac:chgData name="Ferenczy Dániel" userId="S::ferenczy.daniel@ek-cer.hu::2cae28a0-96b5-4fa3-afaf-7362c3a55c97" providerId="AD" clId="Web-{05F4B1A4-CA56-4F99-7534-F1D8E2B450E2}" dt="2024-06-25T13:14:17.382" v="127" actId="20577"/>
          <ac:spMkLst>
            <pc:docMk/>
            <pc:sldMk cId="3932943955" sldId="277"/>
            <ac:spMk id="4" creationId="{BBD8EA9F-3CE8-512B-0CFD-18C4C9A69B67}"/>
          </ac:spMkLst>
        </pc:spChg>
        <pc:spChg chg="mod">
          <ac:chgData name="Ferenczy Dániel" userId="S::ferenczy.daniel@ek-cer.hu::2cae28a0-96b5-4fa3-afaf-7362c3a55c97" providerId="AD" clId="Web-{05F4B1A4-CA56-4F99-7534-F1D8E2B450E2}" dt="2024-06-25T13:13:58.037" v="117" actId="1076"/>
          <ac:spMkLst>
            <pc:docMk/>
            <pc:sldMk cId="3932943955" sldId="277"/>
            <ac:spMk id="5" creationId="{FFED00D2-345C-4230-232A-B277FCAB1923}"/>
          </ac:spMkLst>
        </pc:spChg>
        <pc:spChg chg="mod">
          <ac:chgData name="Ferenczy Dániel" userId="S::ferenczy.daniel@ek-cer.hu::2cae28a0-96b5-4fa3-afaf-7362c3a55c97" providerId="AD" clId="Web-{05F4B1A4-CA56-4F99-7534-F1D8E2B450E2}" dt="2024-06-25T13:14:06.475" v="121" actId="1076"/>
          <ac:spMkLst>
            <pc:docMk/>
            <pc:sldMk cId="3932943955" sldId="277"/>
            <ac:spMk id="6" creationId="{421C44A1-F419-EE7C-8D63-B73091AE66B8}"/>
          </ac:spMkLst>
        </pc:spChg>
      </pc:sldChg>
      <pc:sldChg chg="delSp modSp">
        <pc:chgData name="Ferenczy Dániel" userId="S::ferenczy.daniel@ek-cer.hu::2cae28a0-96b5-4fa3-afaf-7362c3a55c97" providerId="AD" clId="Web-{05F4B1A4-CA56-4F99-7534-F1D8E2B450E2}" dt="2024-06-25T13:13:57.897" v="116" actId="20577"/>
        <pc:sldMkLst>
          <pc:docMk/>
          <pc:sldMk cId="111682061" sldId="421"/>
        </pc:sldMkLst>
        <pc:spChg chg="del mod">
          <ac:chgData name="Ferenczy Dániel" userId="S::ferenczy.daniel@ek-cer.hu::2cae28a0-96b5-4fa3-afaf-7362c3a55c97" providerId="AD" clId="Web-{05F4B1A4-CA56-4F99-7534-F1D8E2B450E2}" dt="2024-06-25T13:12:01.564" v="97"/>
          <ac:spMkLst>
            <pc:docMk/>
            <pc:sldMk cId="111682061" sldId="421"/>
            <ac:spMk id="2" creationId="{75F730DF-68E6-8545-3641-0EB80A2175BC}"/>
          </ac:spMkLst>
        </pc:spChg>
        <pc:spChg chg="del mod">
          <ac:chgData name="Ferenczy Dániel" userId="S::ferenczy.daniel@ek-cer.hu::2cae28a0-96b5-4fa3-afaf-7362c3a55c97" providerId="AD" clId="Web-{05F4B1A4-CA56-4F99-7534-F1D8E2B450E2}" dt="2024-06-25T12:56:32.169" v="4"/>
          <ac:spMkLst>
            <pc:docMk/>
            <pc:sldMk cId="111682061" sldId="421"/>
            <ac:spMk id="3" creationId="{4002FD82-0C80-626F-6130-7E141E6E7D99}"/>
          </ac:spMkLst>
        </pc:spChg>
        <pc:spChg chg="del mod">
          <ac:chgData name="Ferenczy Dániel" userId="S::ferenczy.daniel@ek-cer.hu::2cae28a0-96b5-4fa3-afaf-7362c3a55c97" providerId="AD" clId="Web-{05F4B1A4-CA56-4F99-7534-F1D8E2B450E2}" dt="2024-06-25T12:56:29.216" v="1"/>
          <ac:spMkLst>
            <pc:docMk/>
            <pc:sldMk cId="111682061" sldId="421"/>
            <ac:spMk id="4" creationId="{BBD8EA9F-3CE8-512B-0CFD-18C4C9A69B67}"/>
          </ac:spMkLst>
        </pc:spChg>
        <pc:spChg chg="mod">
          <ac:chgData name="Ferenczy Dániel" userId="S::ferenczy.daniel@ek-cer.hu::2cae28a0-96b5-4fa3-afaf-7362c3a55c97" providerId="AD" clId="Web-{05F4B1A4-CA56-4F99-7534-F1D8E2B450E2}" dt="2024-06-25T12:56:36.731" v="7" actId="14100"/>
          <ac:spMkLst>
            <pc:docMk/>
            <pc:sldMk cId="111682061" sldId="421"/>
            <ac:spMk id="5" creationId="{FFED00D2-345C-4230-232A-B277FCAB1923}"/>
          </ac:spMkLst>
        </pc:spChg>
        <pc:spChg chg="del">
          <ac:chgData name="Ferenczy Dániel" userId="S::ferenczy.daniel@ek-cer.hu::2cae28a0-96b5-4fa3-afaf-7362c3a55c97" providerId="AD" clId="Web-{05F4B1A4-CA56-4F99-7534-F1D8E2B450E2}" dt="2024-06-25T12:56:29.247" v="2"/>
          <ac:spMkLst>
            <pc:docMk/>
            <pc:sldMk cId="111682061" sldId="421"/>
            <ac:spMk id="6" creationId="{F110E746-4974-E72A-5B6C-61B3E17E322E}"/>
          </ac:spMkLst>
        </pc:spChg>
        <pc:spChg chg="mod">
          <ac:chgData name="Ferenczy Dániel" userId="S::ferenczy.daniel@ek-cer.hu::2cae28a0-96b5-4fa3-afaf-7362c3a55c97" providerId="AD" clId="Web-{05F4B1A4-CA56-4F99-7534-F1D8E2B450E2}" dt="2024-06-25T13:13:57.897" v="116" actId="20577"/>
          <ac:spMkLst>
            <pc:docMk/>
            <pc:sldMk cId="111682061" sldId="421"/>
            <ac:spMk id="7" creationId="{E39CE1CC-E28F-336D-D325-51CC0533FF2B}"/>
          </ac:spMkLst>
        </pc:spChg>
      </pc:sldChg>
    </pc:docChg>
  </pc:docChgLst>
  <pc:docChgLst>
    <pc:chgData name="Zsákai András" userId="92f1d8fb-7c46-4c00-b004-613ffc0025f9" providerId="ADAL" clId="{4E15F5C0-18B1-4428-9FA9-796027A8E456}"/>
    <pc:docChg chg="custSel delSld modSld modMainMaster">
      <pc:chgData name="Zsákai András" userId="92f1d8fb-7c46-4c00-b004-613ffc0025f9" providerId="ADAL" clId="{4E15F5C0-18B1-4428-9FA9-796027A8E456}" dt="2024-06-20T13:45:03.303" v="64" actId="20577"/>
      <pc:docMkLst>
        <pc:docMk/>
      </pc:docMkLst>
      <pc:sldChg chg="modSp mod">
        <pc:chgData name="Zsákai András" userId="92f1d8fb-7c46-4c00-b004-613ffc0025f9" providerId="ADAL" clId="{4E15F5C0-18B1-4428-9FA9-796027A8E456}" dt="2024-06-20T13:42:52.171" v="28" actId="20577"/>
        <pc:sldMkLst>
          <pc:docMk/>
          <pc:sldMk cId="0" sldId="275"/>
        </pc:sldMkLst>
        <pc:spChg chg="mod">
          <ac:chgData name="Zsákai András" userId="92f1d8fb-7c46-4c00-b004-613ffc0025f9" providerId="ADAL" clId="{4E15F5C0-18B1-4428-9FA9-796027A8E456}" dt="2024-06-20T13:42:34.675" v="8" actId="20577"/>
          <ac:spMkLst>
            <pc:docMk/>
            <pc:sldMk cId="0" sldId="275"/>
            <ac:spMk id="16" creationId="{00000000-0000-0000-0000-000000000000}"/>
          </ac:spMkLst>
        </pc:spChg>
        <pc:spChg chg="mod">
          <ac:chgData name="Zsákai András" userId="92f1d8fb-7c46-4c00-b004-613ffc0025f9" providerId="ADAL" clId="{4E15F5C0-18B1-4428-9FA9-796027A8E456}" dt="2024-06-20T13:42:52.171" v="28" actId="20577"/>
          <ac:spMkLst>
            <pc:docMk/>
            <pc:sldMk cId="0" sldId="275"/>
            <ac:spMk id="19" creationId="{00000000-0000-0000-0000-000000000000}"/>
          </ac:spMkLst>
        </pc:spChg>
      </pc:sldChg>
      <pc:sldChg chg="modSp mod">
        <pc:chgData name="Zsákai András" userId="92f1d8fb-7c46-4c00-b004-613ffc0025f9" providerId="ADAL" clId="{4E15F5C0-18B1-4428-9FA9-796027A8E456}" dt="2024-06-20T13:43:14.725" v="41" actId="20577"/>
        <pc:sldMkLst>
          <pc:docMk/>
          <pc:sldMk cId="1100014579" sldId="404"/>
        </pc:sldMkLst>
        <pc:spChg chg="mod">
          <ac:chgData name="Zsákai András" userId="92f1d8fb-7c46-4c00-b004-613ffc0025f9" providerId="ADAL" clId="{4E15F5C0-18B1-4428-9FA9-796027A8E456}" dt="2024-06-20T13:43:14.725" v="41" actId="20577"/>
          <ac:spMkLst>
            <pc:docMk/>
            <pc:sldMk cId="1100014579" sldId="404"/>
            <ac:spMk id="30" creationId="{688ED957-A87B-4967-98A0-AEC8B38B9997}"/>
          </ac:spMkLst>
        </pc:spChg>
      </pc:sldChg>
      <pc:sldChg chg="del">
        <pc:chgData name="Zsákai András" userId="92f1d8fb-7c46-4c00-b004-613ffc0025f9" providerId="ADAL" clId="{4E15F5C0-18B1-4428-9FA9-796027A8E456}" dt="2024-06-20T13:43:04.551" v="29" actId="47"/>
        <pc:sldMkLst>
          <pc:docMk/>
          <pc:sldMk cId="1534880441" sldId="425"/>
        </pc:sldMkLst>
      </pc:sldChg>
      <pc:sldChg chg="del">
        <pc:chgData name="Zsákai András" userId="92f1d8fb-7c46-4c00-b004-613ffc0025f9" providerId="ADAL" clId="{4E15F5C0-18B1-4428-9FA9-796027A8E456}" dt="2024-06-20T13:43:04.551" v="29" actId="47"/>
        <pc:sldMkLst>
          <pc:docMk/>
          <pc:sldMk cId="3859234115" sldId="431"/>
        </pc:sldMkLst>
      </pc:sldChg>
      <pc:sldChg chg="del">
        <pc:chgData name="Zsákai András" userId="92f1d8fb-7c46-4c00-b004-613ffc0025f9" providerId="ADAL" clId="{4E15F5C0-18B1-4428-9FA9-796027A8E456}" dt="2024-06-20T13:43:04.551" v="29" actId="47"/>
        <pc:sldMkLst>
          <pc:docMk/>
          <pc:sldMk cId="149997430" sldId="432"/>
        </pc:sldMkLst>
      </pc:sldChg>
      <pc:sldChg chg="del">
        <pc:chgData name="Zsákai András" userId="92f1d8fb-7c46-4c00-b004-613ffc0025f9" providerId="ADAL" clId="{4E15F5C0-18B1-4428-9FA9-796027A8E456}" dt="2024-06-20T13:43:04.551" v="29" actId="47"/>
        <pc:sldMkLst>
          <pc:docMk/>
          <pc:sldMk cId="2932876477" sldId="433"/>
        </pc:sldMkLst>
      </pc:sldChg>
      <pc:sldChg chg="del">
        <pc:chgData name="Zsákai András" userId="92f1d8fb-7c46-4c00-b004-613ffc0025f9" providerId="ADAL" clId="{4E15F5C0-18B1-4428-9FA9-796027A8E456}" dt="2024-06-20T13:43:04.551" v="29" actId="47"/>
        <pc:sldMkLst>
          <pc:docMk/>
          <pc:sldMk cId="3407381756" sldId="434"/>
        </pc:sldMkLst>
      </pc:sldChg>
      <pc:sldChg chg="del">
        <pc:chgData name="Zsákai András" userId="92f1d8fb-7c46-4c00-b004-613ffc0025f9" providerId="ADAL" clId="{4E15F5C0-18B1-4428-9FA9-796027A8E456}" dt="2024-06-20T13:43:04.551" v="29" actId="47"/>
        <pc:sldMkLst>
          <pc:docMk/>
          <pc:sldMk cId="4275693233" sldId="436"/>
        </pc:sldMkLst>
      </pc:sldChg>
      <pc:sldChg chg="del">
        <pc:chgData name="Zsákai András" userId="92f1d8fb-7c46-4c00-b004-613ffc0025f9" providerId="ADAL" clId="{4E15F5C0-18B1-4428-9FA9-796027A8E456}" dt="2024-06-20T13:43:04.551" v="29" actId="47"/>
        <pc:sldMkLst>
          <pc:docMk/>
          <pc:sldMk cId="3522762480" sldId="437"/>
        </pc:sldMkLst>
      </pc:sldChg>
      <pc:sldChg chg="del">
        <pc:chgData name="Zsákai András" userId="92f1d8fb-7c46-4c00-b004-613ffc0025f9" providerId="ADAL" clId="{4E15F5C0-18B1-4428-9FA9-796027A8E456}" dt="2024-06-20T13:43:04.551" v="29" actId="47"/>
        <pc:sldMkLst>
          <pc:docMk/>
          <pc:sldMk cId="979340995" sldId="438"/>
        </pc:sldMkLst>
      </pc:sldChg>
      <pc:sldMasterChg chg="modSldLayout">
        <pc:chgData name="Zsákai András" userId="92f1d8fb-7c46-4c00-b004-613ffc0025f9" providerId="ADAL" clId="{4E15F5C0-18B1-4428-9FA9-796027A8E456}" dt="2024-06-20T13:45:03.303" v="64" actId="20577"/>
        <pc:sldMasterMkLst>
          <pc:docMk/>
          <pc:sldMasterMk cId="0" sldId="2147483648"/>
        </pc:sldMasterMkLst>
        <pc:sldLayoutChg chg="modSp mod">
          <pc:chgData name="Zsákai András" userId="92f1d8fb-7c46-4c00-b004-613ffc0025f9" providerId="ADAL" clId="{4E15F5C0-18B1-4428-9FA9-796027A8E456}" dt="2024-06-20T13:45:01.228" v="63" actId="20577"/>
          <pc:sldLayoutMkLst>
            <pc:docMk/>
            <pc:sldMasterMk cId="0" sldId="2147483648"/>
            <pc:sldLayoutMk cId="3196258521" sldId="2147483692"/>
          </pc:sldLayoutMkLst>
          <pc:spChg chg="mod">
            <ac:chgData name="Zsákai András" userId="92f1d8fb-7c46-4c00-b004-613ffc0025f9" providerId="ADAL" clId="{4E15F5C0-18B1-4428-9FA9-796027A8E456}" dt="2024-06-20T13:45:01.228" v="63" actId="20577"/>
            <ac:spMkLst>
              <pc:docMk/>
              <pc:sldMasterMk cId="0" sldId="2147483648"/>
              <pc:sldLayoutMk cId="3196258521" sldId="2147483692"/>
              <ac:spMk id="22" creationId="{00000000-0000-0000-0000-000000000000}"/>
            </ac:spMkLst>
          </pc:spChg>
        </pc:sldLayoutChg>
        <pc:sldLayoutChg chg="modSp mod">
          <pc:chgData name="Zsákai András" userId="92f1d8fb-7c46-4c00-b004-613ffc0025f9" providerId="ADAL" clId="{4E15F5C0-18B1-4428-9FA9-796027A8E456}" dt="2024-06-20T13:45:03.303" v="64" actId="20577"/>
          <pc:sldLayoutMkLst>
            <pc:docMk/>
            <pc:sldMasterMk cId="0" sldId="2147483648"/>
            <pc:sldLayoutMk cId="4237273842" sldId="2147483693"/>
          </pc:sldLayoutMkLst>
          <pc:spChg chg="mod">
            <ac:chgData name="Zsákai András" userId="92f1d8fb-7c46-4c00-b004-613ffc0025f9" providerId="ADAL" clId="{4E15F5C0-18B1-4428-9FA9-796027A8E456}" dt="2024-06-20T13:45:03.303" v="64" actId="20577"/>
            <ac:spMkLst>
              <pc:docMk/>
              <pc:sldMasterMk cId="0" sldId="2147483648"/>
              <pc:sldLayoutMk cId="4237273842" sldId="2147483693"/>
              <ac:spMk id="6" creationId="{00000000-0000-0000-0000-000000000000}"/>
            </ac:spMkLst>
          </pc:spChg>
        </pc:sldLayoutChg>
      </pc:sldMasterChg>
    </pc:docChg>
  </pc:docChgLst>
  <pc:docChgLst>
    <pc:chgData name="Ferenczy Dániel" userId="S::ferenczy.daniel@ek-cer.hu::2cae28a0-96b5-4fa3-afaf-7362c3a55c97" providerId="AD" clId="Web-{B50B7187-7348-849E-D2E4-598E34FC97B1}"/>
    <pc:docChg chg="addSld modSld">
      <pc:chgData name="Ferenczy Dániel" userId="S::ferenczy.daniel@ek-cer.hu::2cae28a0-96b5-4fa3-afaf-7362c3a55c97" providerId="AD" clId="Web-{B50B7187-7348-849E-D2E4-598E34FC97B1}" dt="2024-07-04T13:54:39.782" v="74" actId="20577"/>
      <pc:docMkLst>
        <pc:docMk/>
      </pc:docMkLst>
      <pc:sldChg chg="modSp">
        <pc:chgData name="Ferenczy Dániel" userId="S::ferenczy.daniel@ek-cer.hu::2cae28a0-96b5-4fa3-afaf-7362c3a55c97" providerId="AD" clId="Web-{B50B7187-7348-849E-D2E4-598E34FC97B1}" dt="2024-07-04T13:54:39.782" v="74" actId="20577"/>
        <pc:sldMkLst>
          <pc:docMk/>
          <pc:sldMk cId="1100014579" sldId="404"/>
        </pc:sldMkLst>
        <pc:spChg chg="mod">
          <ac:chgData name="Ferenczy Dániel" userId="S::ferenczy.daniel@ek-cer.hu::2cae28a0-96b5-4fa3-afaf-7362c3a55c97" providerId="AD" clId="Web-{B50B7187-7348-849E-D2E4-598E34FC97B1}" dt="2024-07-04T13:54:39.782" v="74" actId="20577"/>
          <ac:spMkLst>
            <pc:docMk/>
            <pc:sldMk cId="1100014579" sldId="404"/>
            <ac:spMk id="3" creationId="{00000000-0000-0000-0000-000000000000}"/>
          </ac:spMkLst>
        </pc:spChg>
      </pc:sldChg>
      <pc:sldChg chg="delSp">
        <pc:chgData name="Ferenczy Dániel" userId="S::ferenczy.daniel@ek-cer.hu::2cae28a0-96b5-4fa3-afaf-7362c3a55c97" providerId="AD" clId="Web-{B50B7187-7348-849E-D2E4-598E34FC97B1}" dt="2024-07-04T08:07:25.277" v="6"/>
        <pc:sldMkLst>
          <pc:docMk/>
          <pc:sldMk cId="46818214" sldId="427"/>
        </pc:sldMkLst>
        <pc:picChg chg="del">
          <ac:chgData name="Ferenczy Dániel" userId="S::ferenczy.daniel@ek-cer.hu::2cae28a0-96b5-4fa3-afaf-7362c3a55c97" providerId="AD" clId="Web-{B50B7187-7348-849E-D2E4-598E34FC97B1}" dt="2024-07-04T08:07:25.277" v="6"/>
          <ac:picMkLst>
            <pc:docMk/>
            <pc:sldMk cId="46818214" sldId="427"/>
            <ac:picMk id="8" creationId="{37DF331F-3017-95F9-5555-9F9976DF4605}"/>
          </ac:picMkLst>
        </pc:picChg>
      </pc:sldChg>
      <pc:sldChg chg="delSp">
        <pc:chgData name="Ferenczy Dániel" userId="S::ferenczy.daniel@ek-cer.hu::2cae28a0-96b5-4fa3-afaf-7362c3a55c97" providerId="AD" clId="Web-{B50B7187-7348-849E-D2E4-598E34FC97B1}" dt="2024-07-04T08:07:42.902" v="7"/>
        <pc:sldMkLst>
          <pc:docMk/>
          <pc:sldMk cId="2927283611" sldId="429"/>
        </pc:sldMkLst>
        <pc:spChg chg="del">
          <ac:chgData name="Ferenczy Dániel" userId="S::ferenczy.daniel@ek-cer.hu::2cae28a0-96b5-4fa3-afaf-7362c3a55c97" providerId="AD" clId="Web-{B50B7187-7348-849E-D2E4-598E34FC97B1}" dt="2024-07-04T08:07:42.902" v="7"/>
          <ac:spMkLst>
            <pc:docMk/>
            <pc:sldMk cId="2927283611" sldId="429"/>
            <ac:spMk id="4" creationId="{1288E6C4-1664-AB3F-D9F0-01C30B6C356A}"/>
          </ac:spMkLst>
        </pc:spChg>
      </pc:sldChg>
      <pc:sldChg chg="delSp modSp">
        <pc:chgData name="Ferenczy Dániel" userId="S::ferenczy.daniel@ek-cer.hu::2cae28a0-96b5-4fa3-afaf-7362c3a55c97" providerId="AD" clId="Web-{B50B7187-7348-849E-D2E4-598E34FC97B1}" dt="2024-07-04T08:45:33.413" v="51"/>
        <pc:sldMkLst>
          <pc:docMk/>
          <pc:sldMk cId="3509968584" sldId="430"/>
        </pc:sldMkLst>
        <pc:spChg chg="del mod">
          <ac:chgData name="Ferenczy Dániel" userId="S::ferenczy.daniel@ek-cer.hu::2cae28a0-96b5-4fa3-afaf-7362c3a55c97" providerId="AD" clId="Web-{B50B7187-7348-849E-D2E4-598E34FC97B1}" dt="2024-07-04T08:45:33.413" v="51"/>
          <ac:spMkLst>
            <pc:docMk/>
            <pc:sldMk cId="3509968584" sldId="430"/>
            <ac:spMk id="6" creationId="{66CD885E-DA13-50DC-1FC7-EC506E324C52}"/>
          </ac:spMkLst>
        </pc:spChg>
      </pc:sldChg>
      <pc:sldChg chg="addSp delSp modSp">
        <pc:chgData name="Ferenczy Dániel" userId="S::ferenczy.daniel@ek-cer.hu::2cae28a0-96b5-4fa3-afaf-7362c3a55c97" providerId="AD" clId="Web-{B50B7187-7348-849E-D2E4-598E34FC97B1}" dt="2024-07-04T08:45:33.178" v="48" actId="14100"/>
        <pc:sldMkLst>
          <pc:docMk/>
          <pc:sldMk cId="1129820489" sldId="434"/>
        </pc:sldMkLst>
        <pc:picChg chg="add del mod ord">
          <ac:chgData name="Ferenczy Dániel" userId="S::ferenczy.daniel@ek-cer.hu::2cae28a0-96b5-4fa3-afaf-7362c3a55c97" providerId="AD" clId="Web-{B50B7187-7348-849E-D2E4-598E34FC97B1}" dt="2024-07-04T08:36:26.616" v="27"/>
          <ac:picMkLst>
            <pc:docMk/>
            <pc:sldMk cId="1129820489" sldId="434"/>
            <ac:picMk id="9" creationId="{B2A8F45D-FB13-C077-14B3-5333DD5508A4}"/>
          </ac:picMkLst>
        </pc:picChg>
        <pc:picChg chg="add mod ord">
          <ac:chgData name="Ferenczy Dániel" userId="S::ferenczy.daniel@ek-cer.hu::2cae28a0-96b5-4fa3-afaf-7362c3a55c97" providerId="AD" clId="Web-{B50B7187-7348-849E-D2E4-598E34FC97B1}" dt="2024-07-04T08:38:17.932" v="31"/>
          <ac:picMkLst>
            <pc:docMk/>
            <pc:sldMk cId="1129820489" sldId="434"/>
            <ac:picMk id="10" creationId="{E276D22A-BD2F-83B5-CFB8-C3D2E5E04DD4}"/>
          </ac:picMkLst>
        </pc:picChg>
        <pc:picChg chg="del">
          <ac:chgData name="Ferenczy Dániel" userId="S::ferenczy.daniel@ek-cer.hu::2cae28a0-96b5-4fa3-afaf-7362c3a55c97" providerId="AD" clId="Web-{B50B7187-7348-849E-D2E4-598E34FC97B1}" dt="2024-07-04T08:34:13.425" v="16"/>
          <ac:picMkLst>
            <pc:docMk/>
            <pc:sldMk cId="1129820489" sldId="434"/>
            <ac:picMk id="37" creationId="{B7CB3212-A6A8-CFCE-5E2A-B3AA1A4803A6}"/>
          </ac:picMkLst>
        </pc:picChg>
        <pc:cxnChg chg="mod">
          <ac:chgData name="Ferenczy Dániel" userId="S::ferenczy.daniel@ek-cer.hu::2cae28a0-96b5-4fa3-afaf-7362c3a55c97" providerId="AD" clId="Web-{B50B7187-7348-849E-D2E4-598E34FC97B1}" dt="2024-07-04T08:45:32.647" v="43" actId="1076"/>
          <ac:cxnSpMkLst>
            <pc:docMk/>
            <pc:sldMk cId="1129820489" sldId="434"/>
            <ac:cxnSpMk id="21" creationId="{ABF480DC-3C03-7F84-8A48-B02B4D160C70}"/>
          </ac:cxnSpMkLst>
        </pc:cxnChg>
        <pc:cxnChg chg="mod">
          <ac:chgData name="Ferenczy Dániel" userId="S::ferenczy.daniel@ek-cer.hu::2cae28a0-96b5-4fa3-afaf-7362c3a55c97" providerId="AD" clId="Web-{B50B7187-7348-849E-D2E4-598E34FC97B1}" dt="2024-07-04T08:45:33.006" v="46" actId="1076"/>
          <ac:cxnSpMkLst>
            <pc:docMk/>
            <pc:sldMk cId="1129820489" sldId="434"/>
            <ac:cxnSpMk id="23" creationId="{DA4501DB-3DBE-D6DD-2317-8FD849B1ADB8}"/>
          </ac:cxnSpMkLst>
        </pc:cxnChg>
        <pc:cxnChg chg="mod">
          <ac:chgData name="Ferenczy Dániel" userId="S::ferenczy.daniel@ek-cer.hu::2cae28a0-96b5-4fa3-afaf-7362c3a55c97" providerId="AD" clId="Web-{B50B7187-7348-849E-D2E4-598E34FC97B1}" dt="2024-07-04T08:45:32.569" v="42" actId="14100"/>
          <ac:cxnSpMkLst>
            <pc:docMk/>
            <pc:sldMk cId="1129820489" sldId="434"/>
            <ac:cxnSpMk id="25" creationId="{6472D5E4-CE92-93FD-8225-42D4A461BE57}"/>
          </ac:cxnSpMkLst>
        </pc:cxnChg>
        <pc:cxnChg chg="mod">
          <ac:chgData name="Ferenczy Dániel" userId="S::ferenczy.daniel@ek-cer.hu::2cae28a0-96b5-4fa3-afaf-7362c3a55c97" providerId="AD" clId="Web-{B50B7187-7348-849E-D2E4-598E34FC97B1}" dt="2024-07-04T08:45:32.022" v="36" actId="1076"/>
          <ac:cxnSpMkLst>
            <pc:docMk/>
            <pc:sldMk cId="1129820489" sldId="434"/>
            <ac:cxnSpMk id="27" creationId="{FAA25929-FD2F-8A8C-8261-0BC1A366EB74}"/>
          </ac:cxnSpMkLst>
        </pc:cxnChg>
        <pc:cxnChg chg="mod">
          <ac:chgData name="Ferenczy Dániel" userId="S::ferenczy.daniel@ek-cer.hu::2cae28a0-96b5-4fa3-afaf-7362c3a55c97" providerId="AD" clId="Web-{B50B7187-7348-849E-D2E4-598E34FC97B1}" dt="2024-07-04T08:45:33.100" v="47" actId="14100"/>
          <ac:cxnSpMkLst>
            <pc:docMk/>
            <pc:sldMk cId="1129820489" sldId="434"/>
            <ac:cxnSpMk id="29" creationId="{784AD2D5-54A4-6CBE-EC41-C07EED5DEDB9}"/>
          </ac:cxnSpMkLst>
        </pc:cxnChg>
        <pc:cxnChg chg="mod">
          <ac:chgData name="Ferenczy Dániel" userId="S::ferenczy.daniel@ek-cer.hu::2cae28a0-96b5-4fa3-afaf-7362c3a55c97" providerId="AD" clId="Web-{B50B7187-7348-849E-D2E4-598E34FC97B1}" dt="2024-07-04T08:45:33.178" v="48" actId="14100"/>
          <ac:cxnSpMkLst>
            <pc:docMk/>
            <pc:sldMk cId="1129820489" sldId="434"/>
            <ac:cxnSpMk id="32" creationId="{1A5E0268-26F3-4429-9383-99E6BAEEE47D}"/>
          </ac:cxnSpMkLst>
        </pc:cxnChg>
        <pc:cxnChg chg="mod">
          <ac:chgData name="Ferenczy Dániel" userId="S::ferenczy.daniel@ek-cer.hu::2cae28a0-96b5-4fa3-afaf-7362c3a55c97" providerId="AD" clId="Web-{B50B7187-7348-849E-D2E4-598E34FC97B1}" dt="2024-07-04T08:38:18.104" v="32" actId="14100"/>
          <ac:cxnSpMkLst>
            <pc:docMk/>
            <pc:sldMk cId="1129820489" sldId="434"/>
            <ac:cxnSpMk id="36" creationId="{1A3CBBA0-734D-1BB4-DA0E-95DD3962FE2F}"/>
          </ac:cxnSpMkLst>
        </pc:cxnChg>
      </pc:sldChg>
      <pc:sldChg chg="addSp delSp modSp">
        <pc:chgData name="Ferenczy Dániel" userId="S::ferenczy.daniel@ek-cer.hu::2cae28a0-96b5-4fa3-afaf-7362c3a55c97" providerId="AD" clId="Web-{B50B7187-7348-849E-D2E4-598E34FC97B1}" dt="2024-07-04T08:12:37.255" v="15"/>
        <pc:sldMkLst>
          <pc:docMk/>
          <pc:sldMk cId="2332763371" sldId="442"/>
        </pc:sldMkLst>
        <pc:spChg chg="del">
          <ac:chgData name="Ferenczy Dániel" userId="S::ferenczy.daniel@ek-cer.hu::2cae28a0-96b5-4fa3-afaf-7362c3a55c97" providerId="AD" clId="Web-{B50B7187-7348-849E-D2E4-598E34FC97B1}" dt="2024-07-04T08:12:35.380" v="14"/>
          <ac:spMkLst>
            <pc:docMk/>
            <pc:sldMk cId="2332763371" sldId="442"/>
            <ac:spMk id="3" creationId="{1E9C60E6-1A17-506B-3A95-CFE22F2C7E85}"/>
          </ac:spMkLst>
        </pc:spChg>
        <pc:spChg chg="del">
          <ac:chgData name="Ferenczy Dániel" userId="S::ferenczy.daniel@ek-cer.hu::2cae28a0-96b5-4fa3-afaf-7362c3a55c97" providerId="AD" clId="Web-{B50B7187-7348-849E-D2E4-598E34FC97B1}" dt="2024-07-04T08:12:37.255" v="15"/>
          <ac:spMkLst>
            <pc:docMk/>
            <pc:sldMk cId="2332763371" sldId="442"/>
            <ac:spMk id="4" creationId="{C0FCFEC9-26CD-4D8E-04F5-262036C37836}"/>
          </ac:spMkLst>
        </pc:spChg>
        <pc:picChg chg="add mod ord">
          <ac:chgData name="Ferenczy Dániel" userId="S::ferenczy.daniel@ek-cer.hu::2cae28a0-96b5-4fa3-afaf-7362c3a55c97" providerId="AD" clId="Web-{B50B7187-7348-849E-D2E4-598E34FC97B1}" dt="2024-07-04T08:12:10.567" v="13" actId="14100"/>
          <ac:picMkLst>
            <pc:docMk/>
            <pc:sldMk cId="2332763371" sldId="442"/>
            <ac:picMk id="5" creationId="{F8916E97-2144-67FC-B387-0F90A7F20168}"/>
          </ac:picMkLst>
        </pc:picChg>
        <pc:picChg chg="del">
          <ac:chgData name="Ferenczy Dániel" userId="S::ferenczy.daniel@ek-cer.hu::2cae28a0-96b5-4fa3-afaf-7362c3a55c97" providerId="AD" clId="Web-{B50B7187-7348-849E-D2E4-598E34FC97B1}" dt="2024-07-04T07:00:09.794" v="0"/>
          <ac:picMkLst>
            <pc:docMk/>
            <pc:sldMk cId="2332763371" sldId="442"/>
            <ac:picMk id="8" creationId="{D4C3FE3A-AEF5-9A3F-A4F3-0123AE21AFAB}"/>
          </ac:picMkLst>
        </pc:picChg>
      </pc:sldChg>
      <pc:sldChg chg="addSp delSp modSp add replId">
        <pc:chgData name="Ferenczy Dániel" userId="S::ferenczy.daniel@ek-cer.hu::2cae28a0-96b5-4fa3-afaf-7362c3a55c97" providerId="AD" clId="Web-{B50B7187-7348-849E-D2E4-598E34FC97B1}" dt="2024-07-04T11:59:23.048" v="67"/>
        <pc:sldMkLst>
          <pc:docMk/>
          <pc:sldMk cId="1294915044" sldId="446"/>
        </pc:sldMkLst>
        <pc:picChg chg="del">
          <ac:chgData name="Ferenczy Dániel" userId="S::ferenczy.daniel@ek-cer.hu::2cae28a0-96b5-4fa3-afaf-7362c3a55c97" providerId="AD" clId="Web-{B50B7187-7348-849E-D2E4-598E34FC97B1}" dt="2024-07-04T11:52:59.666" v="53"/>
          <ac:picMkLst>
            <pc:docMk/>
            <pc:sldMk cId="1294915044" sldId="446"/>
            <ac:picMk id="3" creationId="{E5B648C0-8B1C-5D96-49E0-4BAD3D2A5C3F}"/>
          </ac:picMkLst>
        </pc:picChg>
        <pc:picChg chg="add del mod">
          <ac:chgData name="Ferenczy Dániel" userId="S::ferenczy.daniel@ek-cer.hu::2cae28a0-96b5-4fa3-afaf-7362c3a55c97" providerId="AD" clId="Web-{B50B7187-7348-849E-D2E4-598E34FC97B1}" dt="2024-07-04T11:59:21.438" v="66"/>
          <ac:picMkLst>
            <pc:docMk/>
            <pc:sldMk cId="1294915044" sldId="446"/>
            <ac:picMk id="4" creationId="{20037E7B-6665-CD99-E835-4C243FD4E17F}"/>
          </ac:picMkLst>
        </pc:picChg>
        <pc:picChg chg="add del mod">
          <ac:chgData name="Ferenczy Dániel" userId="S::ferenczy.daniel@ek-cer.hu::2cae28a0-96b5-4fa3-afaf-7362c3a55c97" providerId="AD" clId="Web-{B50B7187-7348-849E-D2E4-598E34FC97B1}" dt="2024-07-04T11:53:50.138" v="61"/>
          <ac:picMkLst>
            <pc:docMk/>
            <pc:sldMk cId="1294915044" sldId="446"/>
            <ac:picMk id="5" creationId="{E0406783-1C43-143E-4A26-E4AF2A956F6E}"/>
          </ac:picMkLst>
        </pc:picChg>
        <pc:picChg chg="del">
          <ac:chgData name="Ferenczy Dániel" userId="S::ferenczy.daniel@ek-cer.hu::2cae28a0-96b5-4fa3-afaf-7362c3a55c97" providerId="AD" clId="Web-{B50B7187-7348-849E-D2E4-598E34FC97B1}" dt="2024-07-04T11:53:00.322" v="54"/>
          <ac:picMkLst>
            <pc:docMk/>
            <pc:sldMk cId="1294915044" sldId="446"/>
            <ac:picMk id="6" creationId="{AB8977DB-E875-DC36-6889-EBDEFC50F90F}"/>
          </ac:picMkLst>
        </pc:picChg>
        <pc:picChg chg="add del mod">
          <ac:chgData name="Ferenczy Dániel" userId="S::ferenczy.daniel@ek-cer.hu::2cae28a0-96b5-4fa3-afaf-7362c3a55c97" providerId="AD" clId="Web-{B50B7187-7348-849E-D2E4-598E34FC97B1}" dt="2024-07-04T11:59:23.048" v="67"/>
          <ac:picMkLst>
            <pc:docMk/>
            <pc:sldMk cId="1294915044" sldId="446"/>
            <ac:picMk id="7" creationId="{D868523A-A847-2AFA-EBDD-DA7C91422B9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A04946DF-4975-4919-9F53-A6393498ED6F}" type="datetimeFigureOut">
              <a:rPr lang="en-GB"/>
              <a:pPr>
                <a:defRPr/>
              </a:pPr>
              <a:t>05/07/2024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91D4E74-62C5-4E1F-A9B8-8508045D6F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5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23D93AC8-4DA6-4744-A836-F665BECFF98E}" type="datetimeFigureOut">
              <a:rPr lang="en-GB"/>
              <a:pPr>
                <a:defRPr/>
              </a:pPr>
              <a:t>05/07/2024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67F0E5B5-8C1E-427C-8B43-5C98F1169A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781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s-E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50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109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462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701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832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75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475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99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538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798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316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865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71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86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ng" descr="EUROFUSION PowerPoint MASTER DECKBLAT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155575" y="-457200"/>
            <a:ext cx="1076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altLang="es-E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96944" cy="1296144"/>
          </a:xfrm>
        </p:spPr>
        <p:txBody>
          <a:bodyPr anchor="t">
            <a:noAutofit/>
          </a:bodyPr>
          <a:lstStyle>
            <a:lvl1pPr algn="l">
              <a:defRPr sz="3600" b="1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l-PL" err="1"/>
              <a:t>Title</a:t>
            </a:r>
            <a:r>
              <a:rPr lang="pl-PL"/>
              <a:t> of the </a:t>
            </a:r>
            <a:r>
              <a:rPr lang="pl-PL" err="1"/>
              <a:t>presentation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4293096"/>
            <a:ext cx="4392488" cy="432048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Author </a:t>
            </a:r>
            <a:r>
              <a:rPr lang="pl-PL" err="1"/>
              <a:t>or</a:t>
            </a:r>
            <a:r>
              <a:rPr lang="pl-PL"/>
              <a:t> list of </a:t>
            </a:r>
            <a:r>
              <a:rPr lang="pl-PL" err="1"/>
              <a:t>authors</a:t>
            </a:r>
            <a:endParaRPr lang="pl-PL"/>
          </a:p>
        </p:txBody>
      </p:sp>
      <p:sp>
        <p:nvSpPr>
          <p:cNvPr id="22" name="1 Rectángulo"/>
          <p:cNvSpPr/>
          <p:nvPr userDrawn="1"/>
        </p:nvSpPr>
        <p:spPr>
          <a:xfrm>
            <a:off x="4355976" y="3284984"/>
            <a:ext cx="4538421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hu-HU" sz="2000"/>
              <a:t>TM#17 </a:t>
            </a:r>
            <a:r>
              <a:rPr lang="en-US" sz="2000"/>
              <a:t>| </a:t>
            </a:r>
            <a:r>
              <a:rPr lang="pl-PL" sz="2000"/>
              <a:t>05.07.2024 </a:t>
            </a:r>
            <a:endParaRPr lang="en-US" sz="2000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F00F64F-79CE-403C-9A86-755EC6FB1CBE}"/>
              </a:ext>
            </a:extLst>
          </p:cNvPr>
          <p:cNvGrpSpPr/>
          <p:nvPr userDrawn="1"/>
        </p:nvGrpSpPr>
        <p:grpSpPr>
          <a:xfrm>
            <a:off x="155575" y="5445224"/>
            <a:ext cx="4930237" cy="1332871"/>
            <a:chOff x="459333" y="1340768"/>
            <a:chExt cx="4930237" cy="1332871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1251778-23DD-41EE-82C9-7D895E182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13" b="-1251"/>
            <a:stretch/>
          </p:blipFill>
          <p:spPr>
            <a:xfrm>
              <a:off x="459333" y="1352310"/>
              <a:ext cx="2322866" cy="360000"/>
            </a:xfrm>
            <a:prstGeom prst="rect">
              <a:avLst/>
            </a:prstGeom>
          </p:spPr>
        </p:pic>
        <p:pic>
          <p:nvPicPr>
            <p:cNvPr id="30" name="Imagen 29" descr="Forma&#10;&#10;Descripción generada automáticamente">
              <a:extLst>
                <a:ext uri="{FF2B5EF4-FFF2-40B4-BE49-F238E27FC236}">
                  <a16:creationId xmlns:a16="http://schemas.microsoft.com/office/drawing/2014/main" id="{63919A51-6414-4E3A-B931-CB86C6E2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24" y="1340768"/>
              <a:ext cx="720000" cy="360000"/>
            </a:xfrm>
            <a:prstGeom prst="rect">
              <a:avLst/>
            </a:prstGeom>
          </p:spPr>
        </p:pic>
        <p:pic>
          <p:nvPicPr>
            <p:cNvPr id="31" name="Imagen 30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0C460A65-FC1C-4E30-957F-B79EA9F5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570" y="1352310"/>
              <a:ext cx="441000" cy="360000"/>
            </a:xfrm>
            <a:prstGeom prst="rect">
              <a:avLst/>
            </a:prstGeom>
          </p:spPr>
        </p:pic>
        <p:pic>
          <p:nvPicPr>
            <p:cNvPr id="32" name="Imagen 31" descr="Dibujo de un animal con la boca abierta&#10;&#10;Descripción generada automáticamente con confianza baja">
              <a:extLst>
                <a:ext uri="{FF2B5EF4-FFF2-40B4-BE49-F238E27FC236}">
                  <a16:creationId xmlns:a16="http://schemas.microsoft.com/office/drawing/2014/main" id="{839EECC6-1C17-43B6-A62C-58636129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108" y="2306416"/>
              <a:ext cx="1074462" cy="360000"/>
            </a:xfrm>
            <a:prstGeom prst="rect">
              <a:avLst/>
            </a:prstGeom>
          </p:spPr>
        </p:pic>
        <p:pic>
          <p:nvPicPr>
            <p:cNvPr id="33" name="Imagen 32" descr="Logotipo&#10;&#10;Descripción generada automáticamente con confianza baja">
              <a:extLst>
                <a:ext uri="{FF2B5EF4-FFF2-40B4-BE49-F238E27FC236}">
                  <a16:creationId xmlns:a16="http://schemas.microsoft.com/office/drawing/2014/main" id="{8CC55233-3D07-422E-8EED-E9800504E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0" t="25229" r="4327" b="21852"/>
            <a:stretch/>
          </p:blipFill>
          <p:spPr>
            <a:xfrm>
              <a:off x="3678188" y="1836901"/>
              <a:ext cx="928910" cy="360000"/>
            </a:xfrm>
            <a:prstGeom prst="rect">
              <a:avLst/>
            </a:prstGeom>
          </p:spPr>
        </p:pic>
        <p:pic>
          <p:nvPicPr>
            <p:cNvPr id="34" name="Imagen 33" descr="Imagen que contiene Forma&#10;&#10;Descripción generada automáticamente">
              <a:extLst>
                <a:ext uri="{FF2B5EF4-FFF2-40B4-BE49-F238E27FC236}">
                  <a16:creationId xmlns:a16="http://schemas.microsoft.com/office/drawing/2014/main" id="{4D1FCCB4-07EB-4E71-BE89-CEEAAAB81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02" y="1785521"/>
              <a:ext cx="916363" cy="360000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8B713888-61DF-4660-9C03-0FA921F16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" t="31006" r="3014" b="30991"/>
            <a:stretch/>
          </p:blipFill>
          <p:spPr>
            <a:xfrm>
              <a:off x="2652153" y="1836901"/>
              <a:ext cx="890527" cy="360000"/>
            </a:xfrm>
            <a:prstGeom prst="rect">
              <a:avLst/>
            </a:prstGeom>
          </p:spPr>
        </p:pic>
        <p:pic>
          <p:nvPicPr>
            <p:cNvPr id="36" name="Imagen 35" descr="Icono&#10;&#10;Descripción generada automáticamente">
              <a:extLst>
                <a:ext uri="{FF2B5EF4-FFF2-40B4-BE49-F238E27FC236}">
                  <a16:creationId xmlns:a16="http://schemas.microsoft.com/office/drawing/2014/main" id="{B869720D-785D-4908-A972-A41C6B48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766" y="1816221"/>
              <a:ext cx="360000" cy="360000"/>
            </a:xfrm>
            <a:prstGeom prst="rect">
              <a:avLst/>
            </a:prstGeom>
          </p:spPr>
        </p:pic>
        <p:pic>
          <p:nvPicPr>
            <p:cNvPr id="37" name="Imagen 36" descr="Icono&#10;&#10;Descripción generada automáticamente">
              <a:extLst>
                <a:ext uri="{FF2B5EF4-FFF2-40B4-BE49-F238E27FC236}">
                  <a16:creationId xmlns:a16="http://schemas.microsoft.com/office/drawing/2014/main" id="{22A7DE0F-A1B5-4458-8489-28DD8830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266" y="1847239"/>
              <a:ext cx="360000" cy="360000"/>
            </a:xfrm>
            <a:prstGeom prst="rect">
              <a:avLst/>
            </a:prstGeom>
          </p:spPr>
        </p:pic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09663D9D-1746-414A-A7FE-EFB903BB1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15" y="2291175"/>
              <a:ext cx="851215" cy="360000"/>
            </a:xfrm>
            <a:prstGeom prst="rect">
              <a:avLst/>
            </a:prstGeom>
          </p:spPr>
        </p:pic>
        <p:pic>
          <p:nvPicPr>
            <p:cNvPr id="39" name="Imagen 38" descr="Logotipo&#10;&#10;Descripción generada automáticamente">
              <a:extLst>
                <a:ext uri="{FF2B5EF4-FFF2-40B4-BE49-F238E27FC236}">
                  <a16:creationId xmlns:a16="http://schemas.microsoft.com/office/drawing/2014/main" id="{650B30A0-84BC-4BD4-AEAE-10D489078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48" b="27552"/>
            <a:stretch/>
          </p:blipFill>
          <p:spPr>
            <a:xfrm>
              <a:off x="4660081" y="1785521"/>
              <a:ext cx="719998" cy="360000"/>
            </a:xfrm>
            <a:prstGeom prst="rect">
              <a:avLst/>
            </a:prstGeom>
          </p:spPr>
        </p:pic>
        <p:pic>
          <p:nvPicPr>
            <p:cNvPr id="40" name="Imagen 39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22301E56-BCD9-4241-BA58-25E0596A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999" y="2294618"/>
              <a:ext cx="765957" cy="360000"/>
            </a:xfrm>
            <a:prstGeom prst="rect">
              <a:avLst/>
            </a:prstGeom>
          </p:spPr>
        </p:pic>
        <p:pic>
          <p:nvPicPr>
            <p:cNvPr id="41" name="Imagen 40" descr="Logotipo&#10;&#10;Descripción generada automáticamente">
              <a:extLst>
                <a:ext uri="{FF2B5EF4-FFF2-40B4-BE49-F238E27FC236}">
                  <a16:creationId xmlns:a16="http://schemas.microsoft.com/office/drawing/2014/main" id="{F2B8C948-19C2-4421-9740-666717E25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66" y="2313639"/>
              <a:ext cx="535020" cy="360000"/>
            </a:xfrm>
            <a:prstGeom prst="rect">
              <a:avLst/>
            </a:prstGeom>
          </p:spPr>
        </p:pic>
        <p:pic>
          <p:nvPicPr>
            <p:cNvPr id="42" name="Imagen 41" descr="Icono&#10;&#10;Descripción generada automáticamente">
              <a:extLst>
                <a:ext uri="{FF2B5EF4-FFF2-40B4-BE49-F238E27FC236}">
                  <a16:creationId xmlns:a16="http://schemas.microsoft.com/office/drawing/2014/main" id="{72E81EC9-045F-428E-B449-BCA4419A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32" y="2306416"/>
              <a:ext cx="359532" cy="360000"/>
            </a:xfrm>
            <a:prstGeom prst="rect">
              <a:avLst/>
            </a:prstGeom>
          </p:spPr>
        </p:pic>
        <p:pic>
          <p:nvPicPr>
            <p:cNvPr id="43" name="Imagen 42" descr="Patrón de fondo&#10;&#10;Descripción generada automáticamente">
              <a:extLst>
                <a:ext uri="{FF2B5EF4-FFF2-40B4-BE49-F238E27FC236}">
                  <a16:creationId xmlns:a16="http://schemas.microsoft.com/office/drawing/2014/main" id="{A690EC9C-0A75-4260-91F9-CB56B094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313138"/>
              <a:ext cx="246744" cy="36000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CFEE853F-10AE-4B3C-9565-34886FBEC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298" b="7392"/>
            <a:stretch/>
          </p:blipFill>
          <p:spPr>
            <a:xfrm>
              <a:off x="3779912" y="2291175"/>
              <a:ext cx="491288" cy="360000"/>
            </a:xfrm>
            <a:prstGeom prst="rect">
              <a:avLst/>
            </a:prstGeom>
          </p:spPr>
        </p:pic>
        <p:pic>
          <p:nvPicPr>
            <p:cNvPr id="45" name="Imagen 44" descr="Imagen que contiene firmar, texto, objeto, reloj&#10;&#10;Descripción generada automáticamente">
              <a:extLst>
                <a:ext uri="{FF2B5EF4-FFF2-40B4-BE49-F238E27FC236}">
                  <a16:creationId xmlns:a16="http://schemas.microsoft.com/office/drawing/2014/main" id="{7A5B5308-F8DF-4A50-AEDE-968E7A88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271" y="1357091"/>
              <a:ext cx="120670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6258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3" descr="EurofusionDisc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15888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147" y="163488"/>
            <a:ext cx="6844245" cy="457200"/>
          </a:xfrm>
        </p:spPr>
        <p:txBody>
          <a:bodyPr>
            <a:noAutofit/>
          </a:bodyPr>
          <a:lstStyle>
            <a:lvl1pPr algn="ctr">
              <a:lnSpc>
                <a:spcPts val="3200"/>
              </a:lnSpc>
              <a:defRPr sz="2800" b="1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lt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n-lt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+mn-lt"/>
                <a:cs typeface="Arial" panose="020B060402020202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68313" y="6525344"/>
            <a:ext cx="8239125" cy="268287"/>
          </a:xfrm>
        </p:spPr>
        <p:txBody>
          <a:bodyPr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pl-PL"/>
              <a:t>D. Ferenczy </a:t>
            </a:r>
            <a:r>
              <a:rPr lang="en-GB"/>
              <a:t>| </a:t>
            </a:r>
            <a:r>
              <a:rPr lang="pl-PL"/>
              <a:t>17th TM</a:t>
            </a:r>
            <a:r>
              <a:rPr lang="en-GB"/>
              <a:t> | </a:t>
            </a:r>
            <a:r>
              <a:rPr lang="pl-PL"/>
              <a:t>05.07.2024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060135" cy="57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273842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Élőláb helye 4">
            <a:extLst>
              <a:ext uri="{FF2B5EF4-FFF2-40B4-BE49-F238E27FC236}">
                <a16:creationId xmlns:a16="http://schemas.microsoft.com/office/drawing/2014/main" id="{211D2126-D34A-4E25-82C1-6D6EB490A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224545"/>
            <a:ext cx="30861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EB2C63-4018-4C5F-8CF1-0891551C8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72540" y="62245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F1F73-F485-4D4B-BE83-4A5422F4D902}" type="slidenum">
              <a:rPr lang="hu-HU" smtClean="0"/>
              <a:t>‹#›</a:t>
            </a:fld>
            <a:endParaRPr lang="hu-HU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19CC5EE-B874-4444-A5CF-AB12F0C762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7562" y="62245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43C3D7-DF05-02E3-816E-67E08CA54587}"/>
              </a:ext>
            </a:extLst>
          </p:cNvPr>
          <p:cNvSpPr/>
          <p:nvPr userDrawn="1"/>
        </p:nvSpPr>
        <p:spPr>
          <a:xfrm rot="5400000">
            <a:off x="5020517" y="-3634449"/>
            <a:ext cx="509289" cy="7755038"/>
          </a:xfrm>
          <a:prstGeom prst="rect">
            <a:avLst/>
          </a:prstGeom>
          <a:solidFill>
            <a:srgbClr val="45AC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U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A3224F-2469-1FE3-0D48-936B99BAEC5A}"/>
              </a:ext>
            </a:extLst>
          </p:cNvPr>
          <p:cNvSpPr/>
          <p:nvPr userDrawn="1"/>
        </p:nvSpPr>
        <p:spPr>
          <a:xfrm>
            <a:off x="-8174" y="-11574"/>
            <a:ext cx="1266919" cy="810228"/>
          </a:xfrm>
          <a:prstGeom prst="rect">
            <a:avLst/>
          </a:prstGeom>
          <a:solidFill>
            <a:srgbClr val="114C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U" sz="135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BF9705F-138B-EEFF-9683-9647D71266A4}"/>
              </a:ext>
            </a:extLst>
          </p:cNvPr>
          <p:cNvSpPr/>
          <p:nvPr userDrawn="1"/>
        </p:nvSpPr>
        <p:spPr>
          <a:xfrm rot="5400000">
            <a:off x="1213638" y="33532"/>
            <a:ext cx="810228" cy="720015"/>
          </a:xfrm>
          <a:prstGeom prst="rtTriangle">
            <a:avLst/>
          </a:prstGeom>
          <a:solidFill>
            <a:srgbClr val="114C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U" sz="1350"/>
          </a:p>
        </p:txBody>
      </p:sp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3846FF16-A04F-1FE0-E1AE-3857AF7224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60" y="138893"/>
            <a:ext cx="874240" cy="4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07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  <a:endParaRPr lang="en-GB" altLang="es-E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en-GB" alt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8FD0FA-3FA7-4D0C-B286-1790BE42FDDC}" type="datetimeFigureOut">
              <a:rPr lang="en-GB" smtClean="0"/>
              <a:pPr>
                <a:defRPr/>
              </a:pPr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2BFE7A-63C3-4696-BA76-19E63631F2A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ytuł 15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96944" cy="648072"/>
          </a:xfrm>
        </p:spPr>
        <p:txBody>
          <a:bodyPr/>
          <a:lstStyle/>
          <a:p>
            <a:r>
              <a:rPr lang="hu-HU" sz="2800">
                <a:latin typeface="Arial" panose="020B0604020202020204" pitchFamily="34" charset="0"/>
              </a:rPr>
              <a:t>EK-CER</a:t>
            </a:r>
            <a:r>
              <a:rPr lang="en-US" sz="2800">
                <a:latin typeface="Arial" panose="020B0604020202020204" pitchFamily="34" charset="0"/>
              </a:rPr>
              <a:t> Contribution to the </a:t>
            </a:r>
            <a:r>
              <a:rPr lang="hu-HU" sz="2800" err="1">
                <a:latin typeface="Arial" panose="020B0604020202020204" pitchFamily="34" charset="0"/>
              </a:rPr>
              <a:t>Lithium</a:t>
            </a:r>
            <a:r>
              <a:rPr lang="hu-HU" sz="2800">
                <a:latin typeface="Arial" panose="020B0604020202020204" pitchFamily="34" charset="0"/>
              </a:rPr>
              <a:t> </a:t>
            </a:r>
            <a:r>
              <a:rPr lang="en-US" sz="2800">
                <a:latin typeface="Arial" panose="020B0604020202020204" pitchFamily="34" charset="0"/>
              </a:rPr>
              <a:t>System</a:t>
            </a:r>
            <a:r>
              <a:rPr lang="hu-HU" sz="2800">
                <a:latin typeface="Arial" panose="020B0604020202020204" pitchFamily="34" charset="0"/>
              </a:rPr>
              <a:t>s</a:t>
            </a:r>
            <a:endParaRPr lang="pl-PL" sz="2800">
              <a:latin typeface="Arial" panose="020B0604020202020204" pitchFamily="34" charset="0"/>
            </a:endParaRPr>
          </a:p>
        </p:txBody>
      </p:sp>
      <p:sp>
        <p:nvSpPr>
          <p:cNvPr id="19" name="Podtytuł 18"/>
          <p:cNvSpPr>
            <a:spLocks noGrp="1"/>
          </p:cNvSpPr>
          <p:nvPr>
            <p:ph type="subTitle" idx="1"/>
          </p:nvPr>
        </p:nvSpPr>
        <p:spPr>
          <a:xfrm>
            <a:off x="395536" y="4293096"/>
            <a:ext cx="6984776" cy="432048"/>
          </a:xfrm>
        </p:spPr>
        <p:txBody>
          <a:bodyPr/>
          <a:lstStyle/>
          <a:p>
            <a:r>
              <a:rPr lang="pl-PL"/>
              <a:t> D. Ferenczy , D. Oravecz, A. Zsákai (EK-CER)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Preliminary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Simulation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Conclusions</a:t>
            </a:r>
            <a:endParaRPr lang="hu-HU" err="1"/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4" name="Szövegdoboz 4">
            <a:extLst>
              <a:ext uri="{FF2B5EF4-FFF2-40B4-BE49-F238E27FC236}">
                <a16:creationId xmlns:a16="http://schemas.microsoft.com/office/drawing/2014/main" id="{604F23AF-6EF4-F702-FE11-43D69375E271}"/>
              </a:ext>
            </a:extLst>
          </p:cNvPr>
          <p:cNvSpPr txBox="1"/>
          <p:nvPr/>
        </p:nvSpPr>
        <p:spPr>
          <a:xfrm>
            <a:off x="498656" y="1368265"/>
            <a:ext cx="8299169" cy="41857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13995" indent="-213995" algn="just">
              <a:buFont typeface="Arial" panose="020B0604020202020204" pitchFamily="34" charset="0"/>
              <a:buChar char="•"/>
            </a:pPr>
            <a:r>
              <a:rPr lang="hu-HU" sz="1350">
                <a:latin typeface="Calibri"/>
                <a:cs typeface="Arial"/>
              </a:rPr>
              <a:t> Li </a:t>
            </a:r>
            <a:r>
              <a:rPr lang="hu-HU" sz="1350" err="1">
                <a:latin typeface="Calibri"/>
                <a:cs typeface="Arial"/>
              </a:rPr>
              <a:t>pipe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400">
                <a:latin typeface="Calibri"/>
                <a:cs typeface="Calibri"/>
              </a:rPr>
              <a:t>OPA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section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deformation</a:t>
            </a:r>
            <a:r>
              <a:rPr lang="hu-HU" sz="1350">
                <a:latin typeface="Calibri"/>
                <a:cs typeface="Arial"/>
              </a:rPr>
              <a:t> in x </a:t>
            </a:r>
            <a:r>
              <a:rPr lang="hu-HU" sz="1350" err="1">
                <a:latin typeface="Calibri"/>
                <a:cs typeface="Arial"/>
              </a:rPr>
              <a:t>direction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might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result</a:t>
            </a:r>
            <a:r>
              <a:rPr lang="hu-HU" sz="1350">
                <a:latin typeface="Calibri"/>
                <a:cs typeface="Arial"/>
              </a:rPr>
              <a:t> in </a:t>
            </a:r>
            <a:r>
              <a:rPr lang="hu-HU" sz="1350" err="1">
                <a:latin typeface="Calibri"/>
                <a:cs typeface="Arial"/>
              </a:rPr>
              <a:t>interferece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with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the</a:t>
            </a:r>
            <a:r>
              <a:rPr lang="hu-HU" sz="1350">
                <a:latin typeface="Calibri"/>
                <a:cs typeface="Arial"/>
              </a:rPr>
              <a:t> TC </a:t>
            </a:r>
            <a:r>
              <a:rPr lang="hu-HU" sz="1350" err="1">
                <a:latin typeface="Calibri"/>
                <a:cs typeface="Arial"/>
              </a:rPr>
              <a:t>Liner</a:t>
            </a:r>
            <a:endParaRPr lang="hu-HU" sz="1350" err="1"/>
          </a:p>
          <a:p>
            <a:pPr algn="just"/>
            <a:r>
              <a:rPr lang="hu-HU" sz="1350">
                <a:latin typeface="Calibri"/>
                <a:cs typeface="Arial"/>
              </a:rPr>
              <a:t>	        </a:t>
            </a:r>
            <a:endParaRPr lang="hu-HU" sz="1350"/>
          </a:p>
          <a:p>
            <a:pPr algn="just"/>
            <a:endParaRPr lang="hu-HU" sz="1350">
              <a:latin typeface="Calibri"/>
              <a:cs typeface="Arial"/>
            </a:endParaRPr>
          </a:p>
          <a:p>
            <a:pPr algn="just">
              <a:buFont typeface="Arial" panose="020B0604020202020204" pitchFamily="34" charset="0"/>
            </a:pPr>
            <a:r>
              <a:rPr lang="hu-HU" sz="1350">
                <a:latin typeface="Calibri"/>
                <a:cs typeface="Arial"/>
              </a:rPr>
              <a:t>   metal </a:t>
            </a:r>
            <a:r>
              <a:rPr lang="hu-HU" sz="1350" err="1">
                <a:latin typeface="Calibri"/>
                <a:cs typeface="Arial"/>
              </a:rPr>
              <a:t>rings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should</a:t>
            </a:r>
            <a:r>
              <a:rPr lang="hu-HU" sz="1350">
                <a:latin typeface="Calibri"/>
                <a:cs typeface="Arial"/>
              </a:rPr>
              <a:t> be </a:t>
            </a:r>
            <a:r>
              <a:rPr lang="hu-HU" sz="1350" err="1">
                <a:latin typeface="Calibri"/>
                <a:cs typeface="Arial"/>
              </a:rPr>
              <a:t>applied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to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protect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the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pipe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insulation</a:t>
            </a:r>
            <a:endParaRPr lang="hu-HU" sz="1350"/>
          </a:p>
          <a:p>
            <a:pPr algn="just"/>
            <a:endParaRPr lang="hu-HU" sz="1350"/>
          </a:p>
          <a:p>
            <a:pPr marL="213995" indent="-213995" algn="just">
              <a:buFont typeface="Arial" panose="020B0604020202020204" pitchFamily="34" charset="0"/>
              <a:buChar char="•"/>
            </a:pPr>
            <a:r>
              <a:rPr lang="hu-HU" sz="1350" err="1">
                <a:latin typeface="Calibri"/>
                <a:cs typeface="Arial"/>
              </a:rPr>
              <a:t>Deformation</a:t>
            </a:r>
            <a:r>
              <a:rPr lang="hu-HU" sz="1350">
                <a:latin typeface="Calibri"/>
                <a:cs typeface="Arial"/>
              </a:rPr>
              <a:t> in y </a:t>
            </a:r>
            <a:r>
              <a:rPr lang="hu-HU" sz="1350" err="1">
                <a:latin typeface="Calibri"/>
                <a:cs typeface="Arial"/>
              </a:rPr>
              <a:t>direction</a:t>
            </a:r>
            <a:r>
              <a:rPr lang="hu-HU" sz="1350">
                <a:latin typeface="Calibri"/>
                <a:cs typeface="Arial"/>
              </a:rPr>
              <a:t>:&lt;1 [mm] </a:t>
            </a:r>
            <a:endParaRPr lang="hu-HU" sz="1350">
              <a:latin typeface="Calibri"/>
              <a:ea typeface="Calibri"/>
              <a:cs typeface="Arial"/>
            </a:endParaRPr>
          </a:p>
          <a:p>
            <a:pPr algn="just"/>
            <a:endParaRPr lang="hu-HU" sz="1350"/>
          </a:p>
          <a:p>
            <a:pPr marL="213995" indent="-213995" algn="just">
              <a:buFont typeface="Arial" panose="020B0604020202020204" pitchFamily="34" charset="0"/>
              <a:buChar char="•"/>
            </a:pPr>
            <a:r>
              <a:rPr lang="hu-HU" sz="1350" err="1">
                <a:latin typeface="Calibri"/>
                <a:cs typeface="Arial"/>
              </a:rPr>
              <a:t>Expansion</a:t>
            </a:r>
            <a:r>
              <a:rPr lang="hu-HU" sz="1350">
                <a:latin typeface="Calibri"/>
                <a:cs typeface="Arial"/>
              </a:rPr>
              <a:t> in z </a:t>
            </a:r>
            <a:r>
              <a:rPr lang="hu-HU" sz="1350" err="1">
                <a:latin typeface="Calibri"/>
                <a:cs typeface="Arial"/>
              </a:rPr>
              <a:t>direction</a:t>
            </a:r>
            <a:r>
              <a:rPr lang="hu-HU" sz="1350">
                <a:latin typeface="Calibri"/>
                <a:cs typeface="Arial"/>
              </a:rPr>
              <a:t>: 17 [mm]		</a:t>
            </a:r>
            <a:endParaRPr lang="hu-HU" sz="1350"/>
          </a:p>
          <a:p>
            <a:pPr algn="just"/>
            <a:endParaRPr lang="hu-HU" sz="1350">
              <a:latin typeface="Calibri"/>
              <a:cs typeface="Arial"/>
            </a:endParaRPr>
          </a:p>
          <a:p>
            <a:pPr algn="just">
              <a:buFont typeface="Arial" panose="020B0604020202020204" pitchFamily="34" charset="0"/>
            </a:pPr>
            <a:r>
              <a:rPr lang="hu-HU" sz="1350">
                <a:latin typeface="Calibri"/>
                <a:cs typeface="Arial"/>
              </a:rPr>
              <a:t>  </a:t>
            </a:r>
            <a:endParaRPr lang="hu-HU" sz="1350"/>
          </a:p>
          <a:p>
            <a:pPr algn="just">
              <a:buFont typeface="Arial" panose="020B0604020202020204" pitchFamily="34" charset="0"/>
            </a:pPr>
            <a:r>
              <a:rPr lang="hu-HU" sz="1350">
                <a:latin typeface="Calibri"/>
                <a:cs typeface="Arial"/>
              </a:rPr>
              <a:t>   </a:t>
            </a:r>
            <a:r>
              <a:rPr lang="hu-HU" sz="1350" err="1">
                <a:latin typeface="Calibri"/>
                <a:cs typeface="Arial"/>
              </a:rPr>
              <a:t>the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bellows</a:t>
            </a:r>
            <a:r>
              <a:rPr lang="hu-HU" sz="1350">
                <a:latin typeface="Calibri"/>
                <a:cs typeface="Arial"/>
              </a:rPr>
              <a:t>  </a:t>
            </a:r>
            <a:r>
              <a:rPr lang="hu-HU" sz="1350" err="1">
                <a:latin typeface="Calibri"/>
                <a:cs typeface="Arial"/>
              </a:rPr>
              <a:t>can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withstand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the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deformation</a:t>
            </a:r>
            <a:endParaRPr lang="hu-HU" sz="1350"/>
          </a:p>
          <a:p>
            <a:pPr algn="just"/>
            <a:r>
              <a:rPr lang="hu-HU" sz="1350">
                <a:latin typeface="Calibri"/>
                <a:cs typeface="Arial"/>
              </a:rPr>
              <a:t>   </a:t>
            </a:r>
            <a:endParaRPr lang="hu-HU" sz="1350"/>
          </a:p>
          <a:p>
            <a:pPr algn="just"/>
            <a:endParaRPr lang="hu-HU" sz="1350">
              <a:ea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hu-HU" sz="1350" err="1">
                <a:latin typeface="Calibri"/>
                <a:ea typeface="Calibri"/>
                <a:cs typeface="Arial"/>
              </a:rPr>
              <a:t>One</a:t>
            </a:r>
            <a:r>
              <a:rPr lang="hu-HU" sz="1350">
                <a:latin typeface="Calibri"/>
                <a:ea typeface="Calibri"/>
                <a:cs typeface="Arial"/>
              </a:rPr>
              <a:t> </a:t>
            </a:r>
            <a:r>
              <a:rPr lang="hu-HU" sz="1350" err="1">
                <a:latin typeface="Calibri"/>
                <a:ea typeface="Calibri"/>
                <a:cs typeface="Arial"/>
              </a:rPr>
              <a:t>mode</a:t>
            </a:r>
            <a:r>
              <a:rPr lang="hu-HU" sz="1350">
                <a:latin typeface="Calibri"/>
                <a:ea typeface="Calibri"/>
                <a:cs typeface="Arial"/>
              </a:rPr>
              <a:t> is in </a:t>
            </a:r>
            <a:r>
              <a:rPr lang="hu-HU" sz="1350" err="1">
                <a:latin typeface="Calibri"/>
                <a:ea typeface="Calibri"/>
                <a:cs typeface="Arial"/>
              </a:rPr>
              <a:t>the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resonance</a:t>
            </a:r>
            <a:r>
              <a:rPr lang="hu-HU" sz="1350">
                <a:latin typeface="Calibri"/>
                <a:ea typeface="Calibri"/>
                <a:cs typeface="Arial"/>
              </a:rPr>
              <a:t> </a:t>
            </a:r>
            <a:r>
              <a:rPr lang="hu-HU" sz="1350" err="1">
                <a:latin typeface="Calibri"/>
                <a:ea typeface="Calibri"/>
                <a:cs typeface="Arial"/>
              </a:rPr>
              <a:t>frequency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range</a:t>
            </a:r>
            <a:endParaRPr lang="hu-HU" sz="1350" err="1">
              <a:ea typeface="Calibri"/>
            </a:endParaRPr>
          </a:p>
          <a:p>
            <a:pPr marL="285750" indent="-285750" algn="just">
              <a:buFont typeface="Arial"/>
              <a:buChar char="•"/>
            </a:pPr>
            <a:endParaRPr lang="hu-HU" sz="1350">
              <a:ea typeface="Calibri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hu-HU" sz="1350">
              <a:ea typeface="Calibri" pitchFamily="34" charset="0"/>
            </a:endParaRPr>
          </a:p>
          <a:p>
            <a:pPr algn="just"/>
            <a:r>
              <a:rPr lang="hu-HU" sz="1350">
                <a:latin typeface="Calibri"/>
                <a:ea typeface="Calibri"/>
                <a:cs typeface="Arial"/>
              </a:rPr>
              <a:t>    Design </a:t>
            </a:r>
            <a:r>
              <a:rPr lang="hu-HU" sz="1350" err="1">
                <a:latin typeface="Calibri"/>
                <a:ea typeface="Calibri"/>
                <a:cs typeface="Arial"/>
              </a:rPr>
              <a:t>have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to</a:t>
            </a:r>
            <a:r>
              <a:rPr lang="hu-HU" sz="1350">
                <a:latin typeface="Calibri"/>
                <a:ea typeface="Calibri"/>
                <a:cs typeface="Arial"/>
              </a:rPr>
              <a:t> be </a:t>
            </a:r>
            <a:r>
              <a:rPr lang="hu-HU" sz="1350" err="1">
                <a:latin typeface="Calibri"/>
                <a:ea typeface="Calibri"/>
                <a:cs typeface="Arial"/>
              </a:rPr>
              <a:t>adjusted</a:t>
            </a:r>
            <a:endParaRPr lang="hu-HU" sz="1350">
              <a:latin typeface="Calibri"/>
              <a:ea typeface="Calibri"/>
              <a:cs typeface="Arial"/>
            </a:endParaRPr>
          </a:p>
          <a:p>
            <a:pPr algn="just"/>
            <a:endParaRPr lang="hu-HU">
              <a:ea typeface="Calibri" pitchFamily="34" charset="0"/>
            </a:endParaRPr>
          </a:p>
          <a:p>
            <a:pPr algn="just"/>
            <a:endParaRPr lang="hu-HU">
              <a:ea typeface="Calibri" pitchFamily="34" charset="0"/>
            </a:endParaRPr>
          </a:p>
        </p:txBody>
      </p:sp>
      <p:sp>
        <p:nvSpPr>
          <p:cNvPr id="7" name="Arrow: Right 2">
            <a:extLst>
              <a:ext uri="{FF2B5EF4-FFF2-40B4-BE49-F238E27FC236}">
                <a16:creationId xmlns:a16="http://schemas.microsoft.com/office/drawing/2014/main" id="{C7713BA1-C81B-841D-DB5D-233633AED308}"/>
              </a:ext>
            </a:extLst>
          </p:cNvPr>
          <p:cNvSpPr/>
          <p:nvPr/>
        </p:nvSpPr>
        <p:spPr>
          <a:xfrm rot="5400000">
            <a:off x="1885756" y="1756037"/>
            <a:ext cx="172931" cy="9071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4" name="Arrow: Right 5">
            <a:extLst>
              <a:ext uri="{FF2B5EF4-FFF2-40B4-BE49-F238E27FC236}">
                <a16:creationId xmlns:a16="http://schemas.microsoft.com/office/drawing/2014/main" id="{D2B92BFA-62D4-C2F7-79A4-280519AFDBE5}"/>
              </a:ext>
            </a:extLst>
          </p:cNvPr>
          <p:cNvSpPr/>
          <p:nvPr/>
        </p:nvSpPr>
        <p:spPr>
          <a:xfrm rot="5400000">
            <a:off x="1877861" y="3168928"/>
            <a:ext cx="183413" cy="11207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5" name="Arrow: Right 5">
            <a:extLst>
              <a:ext uri="{FF2B5EF4-FFF2-40B4-BE49-F238E27FC236}">
                <a16:creationId xmlns:a16="http://schemas.microsoft.com/office/drawing/2014/main" id="{B9EC58E7-B66A-CF67-D8F2-78CCA358115E}"/>
              </a:ext>
            </a:extLst>
          </p:cNvPr>
          <p:cNvSpPr/>
          <p:nvPr/>
        </p:nvSpPr>
        <p:spPr>
          <a:xfrm rot="5400000">
            <a:off x="1829178" y="4443161"/>
            <a:ext cx="183413" cy="11207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pic>
        <p:nvPicPr>
          <p:cNvPr id="6" name="Kép 5" descr="A képen labda látható&#10;&#10;Automatikusan generált leírás">
            <a:extLst>
              <a:ext uri="{FF2B5EF4-FFF2-40B4-BE49-F238E27FC236}">
                <a16:creationId xmlns:a16="http://schemas.microsoft.com/office/drawing/2014/main" id="{6334DA53-291F-BC66-C4C3-EE1CC9958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825" y="3020956"/>
            <a:ext cx="812260" cy="88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05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A képen Téglalap, képernyőkép, sor, minta látható&#10;&#10;Automatikusan generált leírás">
            <a:extLst>
              <a:ext uri="{FF2B5EF4-FFF2-40B4-BE49-F238E27FC236}">
                <a16:creationId xmlns:a16="http://schemas.microsoft.com/office/drawing/2014/main" id="{E276D22A-BD2F-83B5-CFB8-C3D2E5E04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479" y="1332689"/>
            <a:ext cx="1231680" cy="5194571"/>
          </a:xfrm>
          <a:prstGeom prst="rect">
            <a:avLst/>
          </a:prstGeom>
        </p:spPr>
      </p:pic>
      <p:pic>
        <p:nvPicPr>
          <p:cNvPr id="39" name="Kép 38" descr="A képen kék, Majorelle kék, képernyőkép, Téglalap látható&#10;&#10;Automatikusan generált leírás">
            <a:extLst>
              <a:ext uri="{FF2B5EF4-FFF2-40B4-BE49-F238E27FC236}">
                <a16:creationId xmlns:a16="http://schemas.microsoft.com/office/drawing/2014/main" id="{41041CE0-ECCC-571F-9B64-CF3F9093B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3903" y="1335628"/>
            <a:ext cx="1389029" cy="5188694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Updated</a:t>
            </a:r>
            <a:r>
              <a:rPr lang="hu-HU" sz="1800" b="0">
                <a:cs typeface="Calibri"/>
              </a:rPr>
              <a:t> OPA and simulation </a:t>
            </a:r>
            <a:r>
              <a:rPr lang="hu-HU" sz="1800" b="0" err="1">
                <a:cs typeface="Calibri"/>
              </a:rPr>
              <a:t>Model</a:t>
            </a:r>
            <a:r>
              <a:rPr lang="hu-HU" sz="1800" b="0">
                <a:cs typeface="Calibri"/>
              </a:rPr>
              <a:t> </a:t>
            </a:r>
            <a:endParaRPr lang="hu-HU" sz="1800" b="0">
              <a:ea typeface="Calibri"/>
              <a:cs typeface="Calibri"/>
            </a:endParaRPr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cxnSp>
        <p:nvCxnSpPr>
          <p:cNvPr id="21" name="Straight Arrow Connector 9">
            <a:extLst>
              <a:ext uri="{FF2B5EF4-FFF2-40B4-BE49-F238E27FC236}">
                <a16:creationId xmlns:a16="http://schemas.microsoft.com/office/drawing/2014/main" id="{ABF480DC-3C03-7F84-8A48-B02B4D160C70}"/>
              </a:ext>
            </a:extLst>
          </p:cNvPr>
          <p:cNvCxnSpPr>
            <a:cxnSpLocks/>
          </p:cNvCxnSpPr>
          <p:nvPr/>
        </p:nvCxnSpPr>
        <p:spPr>
          <a:xfrm>
            <a:off x="1425977" y="2277726"/>
            <a:ext cx="356508" cy="485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15">
            <a:extLst>
              <a:ext uri="{FF2B5EF4-FFF2-40B4-BE49-F238E27FC236}">
                <a16:creationId xmlns:a16="http://schemas.microsoft.com/office/drawing/2014/main" id="{DA4501DB-3DBE-D6DD-2317-8FD849B1ADB8}"/>
              </a:ext>
            </a:extLst>
          </p:cNvPr>
          <p:cNvCxnSpPr>
            <a:cxnSpLocks/>
          </p:cNvCxnSpPr>
          <p:nvPr/>
        </p:nvCxnSpPr>
        <p:spPr>
          <a:xfrm>
            <a:off x="1475027" y="2684422"/>
            <a:ext cx="371674" cy="49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id="{6472D5E4-CE92-93FD-8225-42D4A461BE57}"/>
              </a:ext>
            </a:extLst>
          </p:cNvPr>
          <p:cNvCxnSpPr>
            <a:cxnSpLocks/>
          </p:cNvCxnSpPr>
          <p:nvPr/>
        </p:nvCxnSpPr>
        <p:spPr>
          <a:xfrm>
            <a:off x="1460563" y="1864579"/>
            <a:ext cx="252474" cy="26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AA25929-FD2F-8A8C-8261-0BC1A366EB74}"/>
              </a:ext>
            </a:extLst>
          </p:cNvPr>
          <p:cNvCxnSpPr>
            <a:cxnSpLocks/>
          </p:cNvCxnSpPr>
          <p:nvPr/>
        </p:nvCxnSpPr>
        <p:spPr>
          <a:xfrm>
            <a:off x="1517798" y="3263401"/>
            <a:ext cx="582164" cy="24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9">
            <a:extLst>
              <a:ext uri="{FF2B5EF4-FFF2-40B4-BE49-F238E27FC236}">
                <a16:creationId xmlns:a16="http://schemas.microsoft.com/office/drawing/2014/main" id="{784AD2D5-54A4-6CBE-EC41-C07EED5DEDB9}"/>
              </a:ext>
            </a:extLst>
          </p:cNvPr>
          <p:cNvCxnSpPr>
            <a:cxnSpLocks/>
          </p:cNvCxnSpPr>
          <p:nvPr/>
        </p:nvCxnSpPr>
        <p:spPr>
          <a:xfrm>
            <a:off x="1360941" y="3716438"/>
            <a:ext cx="413884" cy="501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8">
            <a:extLst>
              <a:ext uri="{FF2B5EF4-FFF2-40B4-BE49-F238E27FC236}">
                <a16:creationId xmlns:a16="http://schemas.microsoft.com/office/drawing/2014/main" id="{1A5E0268-26F3-4429-9383-99E6BAEEE47D}"/>
              </a:ext>
            </a:extLst>
          </p:cNvPr>
          <p:cNvCxnSpPr>
            <a:cxnSpLocks/>
          </p:cNvCxnSpPr>
          <p:nvPr/>
        </p:nvCxnSpPr>
        <p:spPr>
          <a:xfrm>
            <a:off x="1360374" y="3614360"/>
            <a:ext cx="664278" cy="125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47">
            <a:extLst>
              <a:ext uri="{FF2B5EF4-FFF2-40B4-BE49-F238E27FC236}">
                <a16:creationId xmlns:a16="http://schemas.microsoft.com/office/drawing/2014/main" id="{749DB571-869C-2D6A-E03B-A940A0DA8242}"/>
              </a:ext>
            </a:extLst>
          </p:cNvPr>
          <p:cNvSpPr txBox="1"/>
          <p:nvPr/>
        </p:nvSpPr>
        <p:spPr>
          <a:xfrm>
            <a:off x="502526" y="1717463"/>
            <a:ext cx="978348" cy="38318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1350">
                <a:latin typeface="Calibri"/>
                <a:cs typeface="Arial"/>
              </a:rPr>
              <a:t>TC </a:t>
            </a:r>
            <a:r>
              <a:rPr lang="hu-HU" sz="1350" err="1">
                <a:latin typeface="Calibri"/>
                <a:cs typeface="Arial"/>
              </a:rPr>
              <a:t>Liner</a:t>
            </a:r>
            <a:endParaRPr lang="hu-HU" sz="1350">
              <a:latin typeface="Calibri"/>
              <a:cs typeface="Arial"/>
            </a:endParaRPr>
          </a:p>
          <a:p>
            <a:endParaRPr lang="hu-HU" sz="1350"/>
          </a:p>
          <a:p>
            <a:r>
              <a:rPr lang="hu-HU" sz="1350" err="1"/>
              <a:t>Claddding</a:t>
            </a:r>
            <a:endParaRPr lang="hu-HU" sz="1350"/>
          </a:p>
          <a:p>
            <a:endParaRPr lang="hu-HU" sz="1350"/>
          </a:p>
          <a:p>
            <a:r>
              <a:rPr lang="hu-HU" sz="1350" err="1">
                <a:latin typeface="Calibri"/>
                <a:ea typeface="Calibri"/>
                <a:cs typeface="Arial"/>
              </a:rPr>
              <a:t>Insulation</a:t>
            </a:r>
            <a:endParaRPr lang="hu-HU" sz="1350" err="1"/>
          </a:p>
          <a:p>
            <a:endParaRPr lang="hu-HU" sz="1350"/>
          </a:p>
          <a:p>
            <a:r>
              <a:rPr lang="hu-HU" sz="1350" err="1"/>
              <a:t>Lithium</a:t>
            </a:r>
            <a:endParaRPr lang="hu-HU" sz="1350"/>
          </a:p>
          <a:p>
            <a:r>
              <a:rPr lang="hu-HU" sz="1350" err="1">
                <a:latin typeface="Calibri"/>
                <a:cs typeface="Arial"/>
              </a:rPr>
              <a:t>Pipe</a:t>
            </a:r>
            <a:endParaRPr lang="hu-HU" sz="1350" err="1"/>
          </a:p>
          <a:p>
            <a:endParaRPr lang="hu-HU" sz="1350"/>
          </a:p>
          <a:p>
            <a:r>
              <a:rPr lang="hu-HU" sz="1350" err="1"/>
              <a:t>Shielding</a:t>
            </a:r>
            <a:endParaRPr lang="hu-HU" sz="1350">
              <a:ea typeface="Calibri"/>
            </a:endParaRPr>
          </a:p>
          <a:p>
            <a:endParaRPr lang="hu-HU" sz="1350"/>
          </a:p>
          <a:p>
            <a:endParaRPr lang="hu-HU" sz="1350"/>
          </a:p>
          <a:p>
            <a:endParaRPr lang="hu-HU" sz="1350">
              <a:latin typeface="Calibri"/>
              <a:cs typeface="Arial"/>
            </a:endParaRPr>
          </a:p>
          <a:p>
            <a:endParaRPr lang="hu-HU" sz="1350">
              <a:latin typeface="Calibri"/>
              <a:cs typeface="Arial"/>
            </a:endParaRPr>
          </a:p>
          <a:p>
            <a:endParaRPr lang="hu-HU" sz="1350">
              <a:latin typeface="Calibri"/>
              <a:cs typeface="Arial"/>
            </a:endParaRPr>
          </a:p>
          <a:p>
            <a:r>
              <a:rPr lang="hu-HU" sz="1350" err="1">
                <a:latin typeface="Calibri"/>
                <a:cs typeface="Arial"/>
              </a:rPr>
              <a:t>Protective</a:t>
            </a:r>
            <a:endParaRPr lang="hu-HU" sz="1350" err="1"/>
          </a:p>
          <a:p>
            <a:r>
              <a:rPr lang="hu-HU" sz="1350">
                <a:latin typeface="Calibri"/>
                <a:cs typeface="Arial"/>
              </a:rPr>
              <a:t>Metal </a:t>
            </a:r>
            <a:r>
              <a:rPr lang="hu-HU" sz="1350" err="1">
                <a:latin typeface="Calibri"/>
                <a:cs typeface="Arial"/>
              </a:rPr>
              <a:t>Rings</a:t>
            </a:r>
            <a:endParaRPr lang="hu-HU" sz="1350">
              <a:latin typeface="Calibri"/>
              <a:cs typeface="Arial"/>
            </a:endParaRPr>
          </a:p>
        </p:txBody>
      </p:sp>
      <p:cxnSp>
        <p:nvCxnSpPr>
          <p:cNvPr id="35" name="Straight Arrow Connector 29">
            <a:extLst>
              <a:ext uri="{FF2B5EF4-FFF2-40B4-BE49-F238E27FC236}">
                <a16:creationId xmlns:a16="http://schemas.microsoft.com/office/drawing/2014/main" id="{D1CF15CC-B043-034D-DA36-7A3C560C93D3}"/>
              </a:ext>
            </a:extLst>
          </p:cNvPr>
          <p:cNvCxnSpPr>
            <a:cxnSpLocks/>
          </p:cNvCxnSpPr>
          <p:nvPr/>
        </p:nvCxnSpPr>
        <p:spPr>
          <a:xfrm flipV="1">
            <a:off x="1465377" y="3901122"/>
            <a:ext cx="1674697" cy="11605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29">
            <a:extLst>
              <a:ext uri="{FF2B5EF4-FFF2-40B4-BE49-F238E27FC236}">
                <a16:creationId xmlns:a16="http://schemas.microsoft.com/office/drawing/2014/main" id="{1A3CBBA0-734D-1BB4-DA0E-95DD3962FE2F}"/>
              </a:ext>
            </a:extLst>
          </p:cNvPr>
          <p:cNvCxnSpPr>
            <a:cxnSpLocks/>
          </p:cNvCxnSpPr>
          <p:nvPr/>
        </p:nvCxnSpPr>
        <p:spPr>
          <a:xfrm flipV="1">
            <a:off x="1485687" y="4139091"/>
            <a:ext cx="1814847" cy="1108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" name="Kép 39" descr="A képen zászló, képernyőkép, ég látható&#10;&#10;Automatikusan generált leírás">
            <a:extLst>
              <a:ext uri="{FF2B5EF4-FFF2-40B4-BE49-F238E27FC236}">
                <a16:creationId xmlns:a16="http://schemas.microsoft.com/office/drawing/2014/main" id="{3A258048-D30F-7A5D-EDD6-48D831AD9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058" y="1331383"/>
            <a:ext cx="2453217" cy="1803401"/>
          </a:xfrm>
          <a:prstGeom prst="rect">
            <a:avLst/>
          </a:prstGeom>
        </p:spPr>
      </p:pic>
      <p:sp>
        <p:nvSpPr>
          <p:cNvPr id="42" name="Szövegdoboz 41">
            <a:extLst>
              <a:ext uri="{FF2B5EF4-FFF2-40B4-BE49-F238E27FC236}">
                <a16:creationId xmlns:a16="http://schemas.microsoft.com/office/drawing/2014/main" id="{141BB117-77F4-5F17-68D0-D1FDBE1E78F6}"/>
              </a:ext>
            </a:extLst>
          </p:cNvPr>
          <p:cNvSpPr txBox="1"/>
          <p:nvPr/>
        </p:nvSpPr>
        <p:spPr>
          <a:xfrm>
            <a:off x="5223357" y="3681075"/>
            <a:ext cx="3272366" cy="11310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1350" err="1">
                <a:latin typeface="Calibri"/>
                <a:cs typeface="Arial"/>
              </a:rPr>
              <a:t>Bellows</a:t>
            </a:r>
            <a:r>
              <a:rPr lang="hu-HU" sz="1350">
                <a:latin typeface="Calibri"/>
                <a:cs typeface="Arial"/>
              </a:rPr>
              <a:t>' </a:t>
            </a:r>
            <a:r>
              <a:rPr lang="hu-HU" sz="1350" err="1">
                <a:latin typeface="Calibri"/>
                <a:cs typeface="Arial"/>
              </a:rPr>
              <a:t>lateral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stiffnesses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are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included</a:t>
            </a:r>
            <a:endParaRPr lang="hu-HU" err="1"/>
          </a:p>
          <a:p>
            <a:pPr marL="285750" indent="-285750">
              <a:buFont typeface="Arial"/>
              <a:buChar char="•"/>
            </a:pPr>
            <a:endParaRPr lang="hu-HU" sz="1350">
              <a:latin typeface="Calibri"/>
              <a:cs typeface="Arial"/>
            </a:endParaRPr>
          </a:p>
          <a:p>
            <a:r>
              <a:rPr lang="hu-HU" sz="1350">
                <a:latin typeface="Calibri"/>
                <a:cs typeface="Arial"/>
              </a:rPr>
              <a:t>TC </a:t>
            </a:r>
            <a:r>
              <a:rPr lang="hu-HU" sz="1350" err="1">
                <a:latin typeface="Calibri"/>
                <a:cs typeface="Arial"/>
              </a:rPr>
              <a:t>Liner</a:t>
            </a:r>
            <a:r>
              <a:rPr lang="hu-HU" sz="1350">
                <a:latin typeface="Calibri"/>
                <a:cs typeface="Arial"/>
              </a:rPr>
              <a:t> and </a:t>
            </a:r>
            <a:r>
              <a:rPr lang="hu-HU" sz="1350" err="1">
                <a:latin typeface="Calibri"/>
                <a:cs typeface="Arial"/>
              </a:rPr>
              <a:t>Shielding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are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rigid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bodies</a:t>
            </a:r>
            <a:endParaRPr lang="hu-HU" sz="1350">
              <a:latin typeface="Calibri"/>
              <a:cs typeface="Arial"/>
            </a:endParaRPr>
          </a:p>
          <a:p>
            <a:endParaRPr lang="hu-HU" sz="1350"/>
          </a:p>
          <a:p>
            <a:r>
              <a:rPr lang="hu-HU" sz="1350" err="1">
                <a:latin typeface="Calibri"/>
                <a:cs typeface="Arial"/>
              </a:rPr>
              <a:t>Sliding</a:t>
            </a:r>
            <a:r>
              <a:rPr lang="hu-HU" sz="1350">
                <a:latin typeface="Calibri"/>
                <a:cs typeface="Arial"/>
              </a:rPr>
              <a:t> Li </a:t>
            </a:r>
            <a:r>
              <a:rPr lang="hu-HU" sz="1350" err="1">
                <a:latin typeface="Calibri"/>
                <a:cs typeface="Arial"/>
              </a:rPr>
              <a:t>pipe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support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instead</a:t>
            </a:r>
            <a:r>
              <a:rPr lang="hu-HU" sz="1350">
                <a:latin typeface="Calibri"/>
                <a:cs typeface="Arial"/>
              </a:rPr>
              <a:t> of fixed</a:t>
            </a:r>
            <a:endParaRPr lang="hu-HU" sz="1350">
              <a:latin typeface="Calibri"/>
              <a:ea typeface="Calibri"/>
              <a:cs typeface="Arial"/>
            </a:endParaRPr>
          </a:p>
        </p:txBody>
      </p:sp>
      <p:cxnSp>
        <p:nvCxnSpPr>
          <p:cNvPr id="43" name="Straight Arrow Connector 20">
            <a:extLst>
              <a:ext uri="{FF2B5EF4-FFF2-40B4-BE49-F238E27FC236}">
                <a16:creationId xmlns:a16="http://schemas.microsoft.com/office/drawing/2014/main" id="{05973A5C-10E9-40C6-7FD7-B27A59A642DE}"/>
              </a:ext>
            </a:extLst>
          </p:cNvPr>
          <p:cNvCxnSpPr>
            <a:cxnSpLocks/>
          </p:cNvCxnSpPr>
          <p:nvPr/>
        </p:nvCxnSpPr>
        <p:spPr>
          <a:xfrm flipH="1" flipV="1">
            <a:off x="5119158" y="2718213"/>
            <a:ext cx="161132" cy="1109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20">
            <a:extLst>
              <a:ext uri="{FF2B5EF4-FFF2-40B4-BE49-F238E27FC236}">
                <a16:creationId xmlns:a16="http://schemas.microsoft.com/office/drawing/2014/main" id="{2AE828CD-EA0B-4FB7-07C6-4A7902451D9D}"/>
              </a:ext>
            </a:extLst>
          </p:cNvPr>
          <p:cNvCxnSpPr>
            <a:cxnSpLocks/>
          </p:cNvCxnSpPr>
          <p:nvPr/>
        </p:nvCxnSpPr>
        <p:spPr>
          <a:xfrm flipH="1" flipV="1">
            <a:off x="4156074" y="4051712"/>
            <a:ext cx="1145382" cy="167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Kép 2" descr="A képen ég, képernyőkép, henger, kültéri látható&#10;&#10;Automatikusan generált leírás">
            <a:extLst>
              <a:ext uri="{FF2B5EF4-FFF2-40B4-BE49-F238E27FC236}">
                <a16:creationId xmlns:a16="http://schemas.microsoft.com/office/drawing/2014/main" id="{76BFA38F-5A6F-8E96-3F27-7BBFE86318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3291" y="5089525"/>
            <a:ext cx="1693334" cy="1430867"/>
          </a:xfrm>
          <a:prstGeom prst="rect">
            <a:avLst/>
          </a:prstGeom>
        </p:spPr>
      </p:pic>
      <p:sp>
        <p:nvSpPr>
          <p:cNvPr id="4" name="Nyíl: balra-jobbra mutató 3">
            <a:extLst>
              <a:ext uri="{FF2B5EF4-FFF2-40B4-BE49-F238E27FC236}">
                <a16:creationId xmlns:a16="http://schemas.microsoft.com/office/drawing/2014/main" id="{FF22AAF1-0B9A-D48D-2417-BB5B95CB55EB}"/>
              </a:ext>
            </a:extLst>
          </p:cNvPr>
          <p:cNvSpPr/>
          <p:nvPr/>
        </p:nvSpPr>
        <p:spPr>
          <a:xfrm>
            <a:off x="5196415" y="5736167"/>
            <a:ext cx="508001" cy="127000"/>
          </a:xfrm>
          <a:prstGeom prst="left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5" name="Straight Arrow Connector 20">
            <a:extLst>
              <a:ext uri="{FF2B5EF4-FFF2-40B4-BE49-F238E27FC236}">
                <a16:creationId xmlns:a16="http://schemas.microsoft.com/office/drawing/2014/main" id="{90ACC43E-8577-3E1D-153F-004C47C60979}"/>
              </a:ext>
            </a:extLst>
          </p:cNvPr>
          <p:cNvCxnSpPr>
            <a:cxnSpLocks/>
          </p:cNvCxnSpPr>
          <p:nvPr/>
        </p:nvCxnSpPr>
        <p:spPr>
          <a:xfrm flipH="1">
            <a:off x="5034490" y="4611200"/>
            <a:ext cx="235215" cy="1038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Kép 5">
            <a:extLst>
              <a:ext uri="{FF2B5EF4-FFF2-40B4-BE49-F238E27FC236}">
                <a16:creationId xmlns:a16="http://schemas.microsoft.com/office/drawing/2014/main" id="{02535EBD-F97D-EFAF-97C5-0AA31B731A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7566" y="1328738"/>
            <a:ext cx="1854201" cy="2316692"/>
          </a:xfrm>
          <a:prstGeom prst="rect">
            <a:avLst/>
          </a:prstGeom>
        </p:spPr>
      </p:pic>
      <p:cxnSp>
        <p:nvCxnSpPr>
          <p:cNvPr id="7" name="Straight Arrow Connector 20">
            <a:extLst>
              <a:ext uri="{FF2B5EF4-FFF2-40B4-BE49-F238E27FC236}">
                <a16:creationId xmlns:a16="http://schemas.microsoft.com/office/drawing/2014/main" id="{DFB537DA-15DF-7D21-4449-9F21AB092701}"/>
              </a:ext>
            </a:extLst>
          </p:cNvPr>
          <p:cNvCxnSpPr>
            <a:cxnSpLocks/>
          </p:cNvCxnSpPr>
          <p:nvPr/>
        </p:nvCxnSpPr>
        <p:spPr>
          <a:xfrm flipV="1">
            <a:off x="5364956" y="1966796"/>
            <a:ext cx="1786201" cy="1765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820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Updated</a:t>
            </a:r>
            <a:r>
              <a:rPr lang="hu-HU" sz="1800" b="0">
                <a:cs typeface="Calibri"/>
              </a:rPr>
              <a:t> OPA  </a:t>
            </a:r>
            <a:r>
              <a:rPr lang="hu-HU" sz="1800" b="0" err="1">
                <a:cs typeface="Calibri"/>
              </a:rPr>
              <a:t>Model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with</a:t>
            </a:r>
            <a:r>
              <a:rPr lang="hu-HU" sz="1800" b="0">
                <a:cs typeface="Calibri"/>
              </a:rPr>
              <a:t> 2 Leg </a:t>
            </a:r>
            <a:r>
              <a:rPr lang="hu-HU" sz="1800" b="0" err="1">
                <a:cs typeface="Calibri"/>
              </a:rPr>
              <a:t>support</a:t>
            </a:r>
            <a:r>
              <a:rPr lang="hu-HU" sz="1800" b="0">
                <a:cs typeface="Calibri"/>
              </a:rPr>
              <a:t> </a:t>
            </a:r>
            <a:endParaRPr lang="hu-HU" err="1"/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pic>
        <p:nvPicPr>
          <p:cNvPr id="16" name="Kép 15" descr="A képen szöveg, képernyőkép, sor, Grafikus tervezés látható&#10;&#10;Automatikusan generált leírás">
            <a:extLst>
              <a:ext uri="{FF2B5EF4-FFF2-40B4-BE49-F238E27FC236}">
                <a16:creationId xmlns:a16="http://schemas.microsoft.com/office/drawing/2014/main" id="{616B357A-70DE-87F0-EAF5-26E161FEE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840" y="1401897"/>
            <a:ext cx="2066925" cy="3762375"/>
          </a:xfrm>
          <a:prstGeom prst="rect">
            <a:avLst/>
          </a:prstGeom>
        </p:spPr>
      </p:pic>
      <p:pic>
        <p:nvPicPr>
          <p:cNvPr id="18" name="Kép 17" descr="A képen szöveg, képernyőkép, Acélkék, kék látható&#10;&#10;Automatikusan generált leírás">
            <a:extLst>
              <a:ext uri="{FF2B5EF4-FFF2-40B4-BE49-F238E27FC236}">
                <a16:creationId xmlns:a16="http://schemas.microsoft.com/office/drawing/2014/main" id="{EB3319A1-4ECB-36A5-E6C8-F0AFE42D3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37" y="1401594"/>
            <a:ext cx="3828645" cy="3762983"/>
          </a:xfrm>
          <a:prstGeom prst="rect">
            <a:avLst/>
          </a:prstGeom>
        </p:spPr>
      </p:pic>
      <p:sp>
        <p:nvSpPr>
          <p:cNvPr id="20" name="Szövegdoboz 19">
            <a:extLst>
              <a:ext uri="{FF2B5EF4-FFF2-40B4-BE49-F238E27FC236}">
                <a16:creationId xmlns:a16="http://schemas.microsoft.com/office/drawing/2014/main" id="{C522C9BD-C491-B38D-EA9C-6C79CB88E354}"/>
              </a:ext>
            </a:extLst>
          </p:cNvPr>
          <p:cNvSpPr txBox="1"/>
          <p:nvPr/>
        </p:nvSpPr>
        <p:spPr>
          <a:xfrm>
            <a:off x="3867408" y="1484132"/>
            <a:ext cx="2694562" cy="27930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1350" err="1">
                <a:latin typeface="Calibri"/>
                <a:cs typeface="Arial"/>
              </a:rPr>
              <a:t>Increased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stress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value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due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to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lateral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bellows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stiffness</a:t>
            </a:r>
            <a:endParaRPr lang="hu-HU" sz="1350">
              <a:latin typeface="Calibri"/>
              <a:cs typeface="Arial"/>
            </a:endParaRPr>
          </a:p>
          <a:p>
            <a:endParaRPr lang="hu-HU" sz="1350">
              <a:latin typeface="Calibri"/>
              <a:cs typeface="Arial"/>
            </a:endParaRPr>
          </a:p>
          <a:p>
            <a:endParaRPr lang="hu-HU" sz="1350">
              <a:latin typeface="Calibri"/>
              <a:cs typeface="Arial"/>
            </a:endParaRPr>
          </a:p>
          <a:p>
            <a:endParaRPr lang="hu-HU" sz="1350">
              <a:latin typeface="Calibri"/>
              <a:cs typeface="Arial"/>
            </a:endParaRPr>
          </a:p>
          <a:p>
            <a:endParaRPr lang="hu-HU" sz="1350">
              <a:latin typeface="Calibri"/>
              <a:cs typeface="Arial"/>
            </a:endParaRPr>
          </a:p>
          <a:p>
            <a:r>
              <a:rPr lang="hu-HU" sz="1350" err="1">
                <a:latin typeface="Calibri"/>
                <a:cs typeface="Arial"/>
              </a:rPr>
              <a:t>Decreased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deformation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due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to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lateral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bellows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stiffness</a:t>
            </a:r>
            <a:r>
              <a:rPr lang="hu-HU" sz="1350">
                <a:latin typeface="Calibri"/>
                <a:cs typeface="Arial"/>
              </a:rPr>
              <a:t> and</a:t>
            </a:r>
          </a:p>
          <a:p>
            <a:r>
              <a:rPr lang="hu-HU" sz="1350" err="1">
                <a:latin typeface="Calibri"/>
                <a:ea typeface="Calibri"/>
                <a:cs typeface="Arial"/>
              </a:rPr>
              <a:t>the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sliding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support</a:t>
            </a:r>
            <a:endParaRPr lang="hu-HU" sz="1350" err="1">
              <a:ea typeface="Calibri"/>
            </a:endParaRPr>
          </a:p>
          <a:p>
            <a:endParaRPr lang="hu-HU" sz="1350"/>
          </a:p>
          <a:p>
            <a:endParaRPr lang="hu-HU" sz="1350">
              <a:ea typeface="Calibri" pitchFamily="34" charset="0"/>
            </a:endParaRPr>
          </a:p>
          <a:p>
            <a:r>
              <a:rPr lang="hu-HU" sz="1350" err="1">
                <a:latin typeface="Calibri"/>
                <a:cs typeface="Arial"/>
              </a:rPr>
              <a:t>Decreased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stress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value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at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the</a:t>
            </a:r>
            <a:r>
              <a:rPr lang="hu-HU" sz="1350">
                <a:latin typeface="Calibri"/>
                <a:cs typeface="Arial"/>
              </a:rPr>
              <a:t> QT </a:t>
            </a:r>
            <a:endParaRPr lang="hu-HU" sz="1350">
              <a:latin typeface="Calibri"/>
              <a:ea typeface="Calibri"/>
              <a:cs typeface="Arial"/>
            </a:endParaRPr>
          </a:p>
          <a:p>
            <a:r>
              <a:rPr lang="hu-HU" sz="1350" err="1">
                <a:latin typeface="Calibri"/>
                <a:ea typeface="Calibri"/>
                <a:cs typeface="Arial"/>
              </a:rPr>
              <a:t>outlet</a:t>
            </a:r>
            <a:endParaRPr lang="hu-HU" sz="1350">
              <a:latin typeface="Calibri"/>
              <a:ea typeface="Calibri"/>
              <a:cs typeface="Arial"/>
            </a:endParaRPr>
          </a:p>
        </p:txBody>
      </p:sp>
      <p:sp>
        <p:nvSpPr>
          <p:cNvPr id="24" name="Arrow: Right 2">
            <a:extLst>
              <a:ext uri="{FF2B5EF4-FFF2-40B4-BE49-F238E27FC236}">
                <a16:creationId xmlns:a16="http://schemas.microsoft.com/office/drawing/2014/main" id="{0283587E-5EE4-49A0-7F29-663DC7BBAA5E}"/>
              </a:ext>
            </a:extLst>
          </p:cNvPr>
          <p:cNvSpPr/>
          <p:nvPr/>
        </p:nvSpPr>
        <p:spPr>
          <a:xfrm rot="5400000">
            <a:off x="4564105" y="3441489"/>
            <a:ext cx="221569" cy="197714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cxnSp>
        <p:nvCxnSpPr>
          <p:cNvPr id="28" name="Straight Arrow Connector 29">
            <a:extLst>
              <a:ext uri="{FF2B5EF4-FFF2-40B4-BE49-F238E27FC236}">
                <a16:creationId xmlns:a16="http://schemas.microsoft.com/office/drawing/2014/main" id="{F7CE0227-149F-3CCC-B6DA-1BE83E466302}"/>
              </a:ext>
            </a:extLst>
          </p:cNvPr>
          <p:cNvCxnSpPr>
            <a:cxnSpLocks/>
          </p:cNvCxnSpPr>
          <p:nvPr/>
        </p:nvCxnSpPr>
        <p:spPr>
          <a:xfrm flipV="1">
            <a:off x="5872007" y="2947809"/>
            <a:ext cx="935395" cy="25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29">
            <a:extLst>
              <a:ext uri="{FF2B5EF4-FFF2-40B4-BE49-F238E27FC236}">
                <a16:creationId xmlns:a16="http://schemas.microsoft.com/office/drawing/2014/main" id="{9AA1229D-4D70-71B9-6EA5-932D47F0B296}"/>
              </a:ext>
            </a:extLst>
          </p:cNvPr>
          <p:cNvCxnSpPr>
            <a:cxnSpLocks/>
          </p:cNvCxnSpPr>
          <p:nvPr/>
        </p:nvCxnSpPr>
        <p:spPr>
          <a:xfrm flipH="1">
            <a:off x="2994160" y="3845735"/>
            <a:ext cx="864222" cy="52231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29">
            <a:extLst>
              <a:ext uri="{FF2B5EF4-FFF2-40B4-BE49-F238E27FC236}">
                <a16:creationId xmlns:a16="http://schemas.microsoft.com/office/drawing/2014/main" id="{201EFF16-46F8-08E4-C0AF-864A8A97F477}"/>
              </a:ext>
            </a:extLst>
          </p:cNvPr>
          <p:cNvCxnSpPr>
            <a:cxnSpLocks/>
          </p:cNvCxnSpPr>
          <p:nvPr/>
        </p:nvCxnSpPr>
        <p:spPr>
          <a:xfrm flipH="1">
            <a:off x="2527232" y="1676465"/>
            <a:ext cx="1350605" cy="22075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zövegdoboz 2">
            <a:extLst>
              <a:ext uri="{FF2B5EF4-FFF2-40B4-BE49-F238E27FC236}">
                <a16:creationId xmlns:a16="http://schemas.microsoft.com/office/drawing/2014/main" id="{A8C045E7-36A8-0034-4DE7-E02652101711}"/>
              </a:ext>
            </a:extLst>
          </p:cNvPr>
          <p:cNvSpPr txBox="1"/>
          <p:nvPr/>
        </p:nvSpPr>
        <p:spPr>
          <a:xfrm>
            <a:off x="3814233" y="4660900"/>
            <a:ext cx="2817283" cy="3000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1350"/>
              <a:t>Expansion a the TLIC outlet: 31 [mm]</a:t>
            </a:r>
            <a:endParaRPr lang="hu-HU"/>
          </a:p>
        </p:txBody>
      </p:sp>
      <p:pic>
        <p:nvPicPr>
          <p:cNvPr id="6" name="Kép 5" descr="A képen szöveg, Betűtípus, képernyőkép látható&#10;&#10;Automatikusan generált leírás">
            <a:extLst>
              <a:ext uri="{FF2B5EF4-FFF2-40B4-BE49-F238E27FC236}">
                <a16:creationId xmlns:a16="http://schemas.microsoft.com/office/drawing/2014/main" id="{6906E2A6-6E4F-A2F1-C762-5B3F91A68D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688" y="5170488"/>
            <a:ext cx="2005542" cy="1078442"/>
          </a:xfrm>
          <a:prstGeom prst="rect">
            <a:avLst/>
          </a:prstGeom>
        </p:spPr>
      </p:pic>
      <p:pic>
        <p:nvPicPr>
          <p:cNvPr id="7" name="Kép 6" descr="A képen szöveg, képernyőkép, Színesség, diagram látható&#10;&#10;Automatikusan generált leírás">
            <a:extLst>
              <a:ext uri="{FF2B5EF4-FFF2-40B4-BE49-F238E27FC236}">
                <a16:creationId xmlns:a16="http://schemas.microsoft.com/office/drawing/2014/main" id="{1AEECD69-14C0-7589-9081-B45F2A14F2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5821" y="5170488"/>
            <a:ext cx="2369609" cy="1364192"/>
          </a:xfrm>
          <a:prstGeom prst="rect">
            <a:avLst/>
          </a:prstGeom>
        </p:spPr>
      </p:pic>
      <p:cxnSp>
        <p:nvCxnSpPr>
          <p:cNvPr id="8" name="Straight Arrow Connector 29">
            <a:extLst>
              <a:ext uri="{FF2B5EF4-FFF2-40B4-BE49-F238E27FC236}">
                <a16:creationId xmlns:a16="http://schemas.microsoft.com/office/drawing/2014/main" id="{D1B20BD3-FC5A-FFBE-05EC-ECC9AE4DE5B1}"/>
              </a:ext>
            </a:extLst>
          </p:cNvPr>
          <p:cNvCxnSpPr>
            <a:cxnSpLocks/>
          </p:cNvCxnSpPr>
          <p:nvPr/>
        </p:nvCxnSpPr>
        <p:spPr>
          <a:xfrm>
            <a:off x="4337423" y="4949958"/>
            <a:ext cx="1125895" cy="7071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29">
            <a:extLst>
              <a:ext uri="{FF2B5EF4-FFF2-40B4-BE49-F238E27FC236}">
                <a16:creationId xmlns:a16="http://schemas.microsoft.com/office/drawing/2014/main" id="{2B7A12C4-9EB3-8E1E-949E-76AD68DD3F40}"/>
              </a:ext>
            </a:extLst>
          </p:cNvPr>
          <p:cNvCxnSpPr>
            <a:cxnSpLocks/>
          </p:cNvCxnSpPr>
          <p:nvPr/>
        </p:nvCxnSpPr>
        <p:spPr>
          <a:xfrm flipH="1">
            <a:off x="2834148" y="1824631"/>
            <a:ext cx="1043689" cy="84517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699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Further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Improvement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plans</a:t>
            </a:r>
            <a:r>
              <a:rPr lang="hu-HU" sz="1800" b="0">
                <a:cs typeface="Calibri"/>
              </a:rPr>
              <a:t> </a:t>
            </a:r>
            <a:endParaRPr lang="hu-HU" err="1"/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8CF3188-FCF9-3D6D-E59D-F4BC44270303}"/>
              </a:ext>
            </a:extLst>
          </p:cNvPr>
          <p:cNvSpPr txBox="1"/>
          <p:nvPr/>
        </p:nvSpPr>
        <p:spPr>
          <a:xfrm>
            <a:off x="1223712" y="1445105"/>
            <a:ext cx="6867726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hu-HU" sz="1350" dirty="0" err="1">
                <a:latin typeface="Calibri"/>
                <a:ea typeface="Calibri"/>
                <a:cs typeface="Arial"/>
              </a:rPr>
              <a:t>Thermal</a:t>
            </a:r>
            <a:r>
              <a:rPr lang="hu-HU" sz="1350" dirty="0">
                <a:latin typeface="Calibri"/>
                <a:ea typeface="Calibri"/>
                <a:cs typeface="Arial"/>
              </a:rPr>
              <a:t> </a:t>
            </a:r>
            <a:r>
              <a:rPr lang="hu-HU" sz="1350" dirty="0" err="1">
                <a:latin typeface="Calibri"/>
                <a:ea typeface="Calibri"/>
                <a:cs typeface="Arial"/>
              </a:rPr>
              <a:t>prestress</a:t>
            </a:r>
            <a:r>
              <a:rPr lang="hu-HU" sz="1350" dirty="0">
                <a:latin typeface="Calibri"/>
                <a:ea typeface="Calibri"/>
                <a:cs typeface="Arial"/>
              </a:rPr>
              <a:t> has </a:t>
            </a:r>
            <a:r>
              <a:rPr lang="hu-HU" sz="1350" dirty="0" err="1">
                <a:latin typeface="Calibri"/>
                <a:ea typeface="Calibri"/>
                <a:cs typeface="Arial"/>
              </a:rPr>
              <a:t>to</a:t>
            </a:r>
            <a:r>
              <a:rPr lang="hu-HU" sz="1350" dirty="0">
                <a:latin typeface="Calibri"/>
                <a:ea typeface="Calibri"/>
                <a:cs typeface="Arial"/>
              </a:rPr>
              <a:t> be </a:t>
            </a:r>
            <a:r>
              <a:rPr lang="hu-HU" sz="1350" dirty="0" err="1">
                <a:latin typeface="Calibri"/>
                <a:ea typeface="Calibri"/>
                <a:cs typeface="Arial"/>
              </a:rPr>
              <a:t>updated</a:t>
            </a:r>
            <a:r>
              <a:rPr lang="hu-HU" sz="1350" dirty="0">
                <a:latin typeface="Calibri"/>
                <a:ea typeface="Calibri"/>
                <a:cs typeface="Arial"/>
              </a:rPr>
              <a:t> </a:t>
            </a:r>
            <a:r>
              <a:rPr lang="hu-HU" sz="1350" dirty="0" err="1">
                <a:latin typeface="Calibri"/>
                <a:ea typeface="Calibri"/>
                <a:cs typeface="Arial"/>
              </a:rPr>
              <a:t>with</a:t>
            </a:r>
            <a:r>
              <a:rPr lang="hu-HU" sz="1350" dirty="0">
                <a:latin typeface="Calibri"/>
                <a:ea typeface="Calibri"/>
                <a:cs typeface="Arial"/>
              </a:rPr>
              <a:t> a CFD </a:t>
            </a:r>
            <a:r>
              <a:rPr lang="hu-HU" sz="1350" dirty="0" err="1">
                <a:latin typeface="Calibri"/>
                <a:ea typeface="Calibri"/>
                <a:cs typeface="Arial"/>
              </a:rPr>
              <a:t>heat</a:t>
            </a:r>
            <a:r>
              <a:rPr lang="hu-HU" sz="1350" dirty="0">
                <a:latin typeface="Calibri"/>
                <a:ea typeface="Calibri"/>
                <a:cs typeface="Arial"/>
              </a:rPr>
              <a:t> map</a:t>
            </a:r>
          </a:p>
          <a:p>
            <a:endParaRPr lang="hu-HU" sz="1350" dirty="0">
              <a:latin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hu-HU" sz="1350" dirty="0" err="1">
                <a:latin typeface="Calibri"/>
                <a:cs typeface="Arial"/>
              </a:rPr>
              <a:t>Include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 minimum </a:t>
            </a:r>
            <a:r>
              <a:rPr lang="hu-HU" sz="1350" dirty="0" err="1">
                <a:latin typeface="Calibri"/>
                <a:cs typeface="Arial"/>
              </a:rPr>
              <a:t>required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stiffening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ribs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to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lower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  </a:t>
            </a:r>
            <a:r>
              <a:rPr lang="hu-HU" sz="1350" dirty="0" err="1">
                <a:latin typeface="Calibri"/>
                <a:cs typeface="Arial"/>
              </a:rPr>
              <a:t>stress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on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 QT </a:t>
            </a:r>
            <a:r>
              <a:rPr lang="hu-HU" sz="1350" dirty="0" err="1">
                <a:latin typeface="Calibri"/>
                <a:cs typeface="Arial"/>
              </a:rPr>
              <a:t>walls</a:t>
            </a:r>
            <a:endParaRPr lang="hu-HU" sz="1350" err="1"/>
          </a:p>
          <a:p>
            <a:pPr marL="285750" indent="-285750">
              <a:buFont typeface="Arial"/>
              <a:buChar char="•"/>
            </a:pPr>
            <a:endParaRPr lang="hu-HU" sz="1350">
              <a:ea typeface="Calibri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hu-HU" sz="1350" dirty="0" err="1">
                <a:latin typeface="Calibri"/>
                <a:ea typeface="Calibri"/>
                <a:cs typeface="Calibri"/>
              </a:rPr>
              <a:t>Run</a:t>
            </a:r>
            <a:r>
              <a:rPr lang="hu-HU" sz="1350" dirty="0">
                <a:latin typeface="Calibri"/>
                <a:ea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simulations</a:t>
            </a:r>
            <a:r>
              <a:rPr lang="hu-HU" sz="1350" dirty="0">
                <a:latin typeface="Calibri"/>
                <a:ea typeface="Calibri"/>
                <a:cs typeface="Calibri"/>
              </a:rPr>
              <a:t> 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with</a:t>
            </a:r>
            <a:r>
              <a:rPr lang="hu-HU" sz="1350" dirty="0">
                <a:latin typeface="Calibri"/>
                <a:ea typeface="Calibri"/>
                <a:cs typeface="Calibri"/>
              </a:rPr>
              <a:t> a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detailed</a:t>
            </a:r>
            <a:r>
              <a:rPr lang="hu-HU" sz="1350" dirty="0">
                <a:latin typeface="Calibri"/>
                <a:ea typeface="Calibri"/>
                <a:cs typeface="Calibri"/>
              </a:rPr>
              <a:t> QT-leg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welded</a:t>
            </a:r>
            <a:r>
              <a:rPr lang="hu-HU" sz="1350" dirty="0">
                <a:latin typeface="Calibri"/>
                <a:ea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connection</a:t>
            </a:r>
            <a:r>
              <a:rPr lang="hu-HU" sz="1350" dirty="0">
                <a:latin typeface="Calibri"/>
                <a:ea typeface="Calibri"/>
                <a:cs typeface="Calibri"/>
              </a:rPr>
              <a:t>/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legs</a:t>
            </a:r>
            <a:r>
              <a:rPr lang="hu-HU" sz="1350" dirty="0">
                <a:latin typeface="Calibri"/>
                <a:ea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can</a:t>
            </a:r>
            <a:r>
              <a:rPr lang="hu-HU" sz="1350" dirty="0">
                <a:latin typeface="Calibri"/>
                <a:ea typeface="Calibri"/>
                <a:cs typeface="Calibri"/>
              </a:rPr>
              <a:t> be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connected</a:t>
            </a:r>
            <a:r>
              <a:rPr lang="hu-HU" sz="1350" dirty="0">
                <a:latin typeface="Calibri"/>
                <a:ea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to</a:t>
            </a:r>
            <a:r>
              <a:rPr lang="hu-HU" sz="1350" dirty="0">
                <a:latin typeface="Calibri"/>
                <a:ea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the</a:t>
            </a:r>
            <a:r>
              <a:rPr lang="hu-HU" sz="1350" dirty="0">
                <a:latin typeface="Calibri"/>
                <a:ea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ribs</a:t>
            </a:r>
            <a:endParaRPr lang="hu-HU" sz="1350" err="1">
              <a:latin typeface="Calibri"/>
              <a:ea typeface="Calibri"/>
            </a:endParaRPr>
          </a:p>
          <a:p>
            <a:pPr marL="285750" indent="-285750">
              <a:buFont typeface="Arial"/>
              <a:buChar char="•"/>
            </a:pPr>
            <a:endParaRPr lang="hu-HU" sz="1350">
              <a:ea typeface="Calibri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hu-HU" sz="1350" dirty="0">
                <a:latin typeface="Calibri"/>
                <a:cs typeface="Arial"/>
              </a:rPr>
              <a:t>31 mm </a:t>
            </a:r>
            <a:r>
              <a:rPr lang="hu-HU" sz="1350" dirty="0" err="1">
                <a:latin typeface="Calibri"/>
                <a:cs typeface="Arial"/>
              </a:rPr>
              <a:t>deformation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should</a:t>
            </a:r>
            <a:r>
              <a:rPr lang="hu-HU" sz="1350" dirty="0">
                <a:latin typeface="Calibri"/>
                <a:cs typeface="Arial"/>
              </a:rPr>
              <a:t> be </a:t>
            </a:r>
            <a:r>
              <a:rPr lang="hu-HU" sz="1350" dirty="0" err="1">
                <a:latin typeface="Calibri"/>
                <a:cs typeface="Arial"/>
              </a:rPr>
              <a:t>considered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at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 Li </a:t>
            </a:r>
            <a:r>
              <a:rPr lang="hu-HU" sz="1350" dirty="0" err="1">
                <a:latin typeface="Calibri"/>
                <a:cs typeface="Arial"/>
              </a:rPr>
              <a:t>pipe</a:t>
            </a:r>
            <a:r>
              <a:rPr lang="hu-HU" sz="1350" dirty="0">
                <a:latin typeface="Calibri"/>
                <a:cs typeface="Arial"/>
              </a:rPr>
              <a:t> end </a:t>
            </a:r>
            <a:r>
              <a:rPr lang="hu-HU" sz="1350" dirty="0" err="1">
                <a:latin typeface="Calibri"/>
                <a:cs typeface="Arial"/>
              </a:rPr>
              <a:t>that</a:t>
            </a:r>
            <a:r>
              <a:rPr lang="hu-HU" sz="1350" dirty="0">
                <a:latin typeface="Calibri"/>
                <a:cs typeface="Arial"/>
              </a:rPr>
              <a:t> is </a:t>
            </a:r>
            <a:r>
              <a:rPr lang="hu-HU" sz="1350" dirty="0" err="1">
                <a:latin typeface="Calibri"/>
                <a:cs typeface="Arial"/>
              </a:rPr>
              <a:t>connected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to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heat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removal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system</a:t>
            </a:r>
            <a:endParaRPr lang="hu-HU" sz="1350" err="1"/>
          </a:p>
          <a:p>
            <a:pPr marL="285750" indent="-285750">
              <a:buFont typeface="Arial"/>
              <a:buChar char="•"/>
            </a:pPr>
            <a:endParaRPr lang="hu-HU" sz="1350"/>
          </a:p>
          <a:p>
            <a:pPr marL="285750" indent="-285750">
              <a:buFont typeface="Arial"/>
              <a:buChar char="•"/>
            </a:pPr>
            <a:r>
              <a:rPr lang="hu-HU" sz="1350" dirty="0" err="1">
                <a:latin typeface="Calibri"/>
                <a:cs typeface="Arial"/>
              </a:rPr>
              <a:t>Modal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analysis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results</a:t>
            </a:r>
            <a:r>
              <a:rPr lang="hu-HU" sz="1350" dirty="0">
                <a:latin typeface="Calibri"/>
                <a:cs typeface="Arial"/>
              </a:rPr>
              <a:t> - 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structure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should</a:t>
            </a:r>
            <a:r>
              <a:rPr lang="hu-HU" sz="1350" dirty="0">
                <a:latin typeface="Calibri"/>
                <a:cs typeface="Arial"/>
              </a:rPr>
              <a:t> be </a:t>
            </a:r>
            <a:r>
              <a:rPr lang="hu-HU" sz="1350" dirty="0" err="1">
                <a:latin typeface="Calibri"/>
                <a:cs typeface="Arial"/>
              </a:rPr>
              <a:t>redesigned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to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elevate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modal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frequencies</a:t>
            </a:r>
            <a:endParaRPr lang="hu-HU" sz="1350">
              <a:latin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hu-HU" sz="1350"/>
          </a:p>
          <a:p>
            <a:pPr marL="285750" indent="-285750">
              <a:buFont typeface="Arial"/>
              <a:buChar char="•"/>
            </a:pPr>
            <a:r>
              <a:rPr lang="hu-HU" sz="1350" dirty="0" err="1">
                <a:latin typeface="Calibri"/>
                <a:cs typeface="Arial"/>
              </a:rPr>
              <a:t>Investigating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seismic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load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with</a:t>
            </a:r>
            <a:r>
              <a:rPr lang="hu-HU" sz="1350" dirty="0">
                <a:latin typeface="Calibri"/>
                <a:cs typeface="Arial"/>
              </a:rPr>
              <a:t> a random </a:t>
            </a:r>
            <a:r>
              <a:rPr lang="hu-HU" sz="1350" dirty="0" err="1">
                <a:latin typeface="Calibri"/>
                <a:cs typeface="Arial"/>
              </a:rPr>
              <a:t>vibration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analysis</a:t>
            </a:r>
            <a:endParaRPr lang="hu-HU" sz="1350">
              <a:latin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hu-HU" sz="1350"/>
          </a:p>
          <a:p>
            <a:pPr marL="285750" indent="-285750">
              <a:buFont typeface="Arial"/>
              <a:buChar char="•"/>
            </a:pPr>
            <a:r>
              <a:rPr lang="hu-HU" sz="1350" dirty="0" err="1">
                <a:latin typeface="Calibri"/>
                <a:cs typeface="Arial"/>
              </a:rPr>
              <a:t>After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finalized</a:t>
            </a:r>
            <a:r>
              <a:rPr lang="hu-HU" sz="1350" dirty="0">
                <a:latin typeface="Calibri"/>
                <a:cs typeface="Arial"/>
              </a:rPr>
              <a:t> version a </a:t>
            </a:r>
            <a:r>
              <a:rPr lang="hu-HU" sz="1350" dirty="0" err="1">
                <a:latin typeface="Calibri"/>
                <a:cs typeface="Arial"/>
              </a:rPr>
              <a:t>detailed</a:t>
            </a:r>
            <a:r>
              <a:rPr lang="hu-HU" sz="1350" dirty="0">
                <a:latin typeface="Calibri"/>
                <a:cs typeface="Arial"/>
              </a:rPr>
              <a:t> RCC-</a:t>
            </a:r>
            <a:r>
              <a:rPr lang="hu-HU" sz="1350" dirty="0" err="1">
                <a:latin typeface="Calibri"/>
                <a:cs typeface="Arial"/>
              </a:rPr>
              <a:t>MRx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analysis</a:t>
            </a:r>
            <a:r>
              <a:rPr lang="hu-HU" sz="1350" dirty="0">
                <a:latin typeface="Calibri"/>
                <a:cs typeface="Arial"/>
              </a:rPr>
              <a:t> is out </a:t>
            </a:r>
            <a:r>
              <a:rPr lang="hu-HU" sz="1350" dirty="0" err="1">
                <a:latin typeface="Calibri"/>
                <a:cs typeface="Arial"/>
              </a:rPr>
              <a:t>to</a:t>
            </a:r>
            <a:r>
              <a:rPr lang="hu-HU" sz="1350" dirty="0">
                <a:latin typeface="Calibri"/>
                <a:cs typeface="Arial"/>
              </a:rPr>
              <a:t> be </a:t>
            </a:r>
            <a:r>
              <a:rPr lang="hu-HU" sz="1350" dirty="0" err="1">
                <a:latin typeface="Calibri"/>
                <a:cs typeface="Arial"/>
              </a:rPr>
              <a:t>conducted</a:t>
            </a:r>
            <a:endParaRPr lang="hu-HU" sz="1350" err="1"/>
          </a:p>
          <a:p>
            <a:pPr marL="285750" indent="-285750">
              <a:buFont typeface="Arial"/>
              <a:buChar char="•"/>
            </a:pPr>
            <a:endParaRPr lang="hu-HU" sz="1350">
              <a:ea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618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>
                <a:cs typeface="Calibri"/>
              </a:rPr>
              <a:t> </a:t>
            </a:r>
            <a:r>
              <a:rPr lang="hu-HU" sz="1800" b="0" err="1">
                <a:cs typeface="Calibri"/>
              </a:rPr>
              <a:t>Next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Model</a:t>
            </a:r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pic>
        <p:nvPicPr>
          <p:cNvPr id="3" name="Kép 2" descr="A képen vázlat, szöveg, tervezés látható&#10;&#10;Automatikusan generált leírás">
            <a:extLst>
              <a:ext uri="{FF2B5EF4-FFF2-40B4-BE49-F238E27FC236}">
                <a16:creationId xmlns:a16="http://schemas.microsoft.com/office/drawing/2014/main" id="{E5B648C0-8B1C-5D96-49E0-4BAD3D2A5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271" y="813858"/>
            <a:ext cx="3074458" cy="5410200"/>
          </a:xfrm>
          <a:prstGeom prst="rect">
            <a:avLst/>
          </a:prstGeom>
        </p:spPr>
      </p:pic>
      <p:pic>
        <p:nvPicPr>
          <p:cNvPr id="6" name="Kép 5" descr="A képen tervezés látható&#10;&#10;Automatikusan generált leírás">
            <a:extLst>
              <a:ext uri="{FF2B5EF4-FFF2-40B4-BE49-F238E27FC236}">
                <a16:creationId xmlns:a16="http://schemas.microsoft.com/office/drawing/2014/main" id="{AB8977DB-E875-DC36-6889-EBDEFC50F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671" y="814916"/>
            <a:ext cx="3383491" cy="540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44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5">
            <a:extLst>
              <a:ext uri="{FF2B5EF4-FFF2-40B4-BE49-F238E27FC236}">
                <a16:creationId xmlns:a16="http://schemas.microsoft.com/office/drawing/2014/main" id="{0199E8B7-77BC-F0BE-4E28-6D52822DEB21}"/>
              </a:ext>
            </a:extLst>
          </p:cNvPr>
          <p:cNvSpPr txBox="1">
            <a:spLocks/>
          </p:cNvSpPr>
          <p:nvPr/>
        </p:nvSpPr>
        <p:spPr bwMode="auto">
          <a:xfrm>
            <a:off x="323528" y="3104964"/>
            <a:ext cx="849694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hu-HU" err="1">
                <a:latin typeface="Arial" panose="020B0604020202020204" pitchFamily="34" charset="0"/>
              </a:rPr>
              <a:t>Thank</a:t>
            </a:r>
            <a:r>
              <a:rPr lang="hu-HU">
                <a:latin typeface="Arial" panose="020B0604020202020204" pitchFamily="34" charset="0"/>
              </a:rPr>
              <a:t> </a:t>
            </a:r>
            <a:r>
              <a:rPr lang="hu-HU" err="1">
                <a:latin typeface="Arial" panose="020B0604020202020204" pitchFamily="34" charset="0"/>
              </a:rPr>
              <a:t>you</a:t>
            </a:r>
            <a:r>
              <a:rPr lang="hu-HU">
                <a:latin typeface="Arial" panose="020B0604020202020204" pitchFamily="34" charset="0"/>
              </a:rPr>
              <a:t> </a:t>
            </a:r>
            <a:r>
              <a:rPr lang="hu-HU" err="1">
                <a:latin typeface="Arial" panose="020B0604020202020204" pitchFamily="34" charset="0"/>
              </a:rPr>
              <a:t>for</a:t>
            </a:r>
            <a:r>
              <a:rPr lang="hu-HU">
                <a:latin typeface="Arial" panose="020B0604020202020204" pitchFamily="34" charset="0"/>
              </a:rPr>
              <a:t> </a:t>
            </a:r>
            <a:r>
              <a:rPr lang="hu-HU" err="1">
                <a:latin typeface="Arial" panose="020B0604020202020204" pitchFamily="34" charset="0"/>
              </a:rPr>
              <a:t>your</a:t>
            </a:r>
            <a:r>
              <a:rPr lang="hu-HU">
                <a:latin typeface="Arial" panose="020B0604020202020204" pitchFamily="34" charset="0"/>
              </a:rPr>
              <a:t> </a:t>
            </a:r>
            <a:r>
              <a:rPr lang="hu-HU" err="1">
                <a:latin typeface="Arial" panose="020B0604020202020204" pitchFamily="34" charset="0"/>
              </a:rPr>
              <a:t>attention</a:t>
            </a:r>
            <a:r>
              <a:rPr lang="hu-HU">
                <a:latin typeface="Arial" panose="020B0604020202020204" pitchFamily="34" charset="0"/>
              </a:rPr>
              <a:t>!</a:t>
            </a:r>
            <a:endParaRPr 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50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en-US"/>
              <a:t>Task definition</a:t>
            </a:r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3" name="Téglalap 2"/>
          <p:cNvSpPr/>
          <p:nvPr/>
        </p:nvSpPr>
        <p:spPr>
          <a:xfrm>
            <a:off x="184148" y="908720"/>
            <a:ext cx="8924356" cy="36009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b="1" u="sng" dirty="0">
                <a:latin typeface="Calibri"/>
                <a:cs typeface="Arial"/>
              </a:rPr>
              <a:t>Task description:</a:t>
            </a:r>
            <a:endParaRPr lang="en-US" dirty="0">
              <a:latin typeface="Calibri"/>
              <a:cs typeface="Arial"/>
            </a:endParaRPr>
          </a:p>
          <a:p>
            <a:r>
              <a:rPr lang="en-US" sz="1800" b="0" i="0" u="none" strike="noStrike" baseline="0" dirty="0">
                <a:latin typeface="Arial"/>
                <a:cs typeface="Arial"/>
              </a:rPr>
              <a:t>• </a:t>
            </a:r>
            <a:r>
              <a:rPr lang="en-US" sz="1800" b="0" i="0" u="none" strike="noStrike" baseline="0" dirty="0">
                <a:latin typeface="Calibri"/>
                <a:cs typeface="Calibri"/>
              </a:rPr>
              <a:t>Subtask </a:t>
            </a:r>
            <a:r>
              <a:rPr lang="en-US" dirty="0">
                <a:latin typeface="Calibri"/>
                <a:cs typeface="Calibri"/>
              </a:rPr>
              <a:t>ENS-5.2.4.1-T015-04 Update </a:t>
            </a:r>
            <a:r>
              <a:rPr lang="en-US" sz="1800" b="0" i="0" u="none" strike="noStrike" baseline="0" dirty="0">
                <a:latin typeface="Calibri"/>
                <a:cs typeface="Calibri"/>
              </a:rPr>
              <a:t>of the </a:t>
            </a:r>
            <a:r>
              <a:rPr lang="en-US" dirty="0">
                <a:latin typeface="Calibri"/>
                <a:cs typeface="Calibri"/>
              </a:rPr>
              <a:t>design of Quench Tank</a:t>
            </a:r>
            <a:endParaRPr lang="en-US" sz="1800" b="0" i="0" u="none" strike="noStrike" baseline="0" dirty="0">
              <a:latin typeface="Calibri"/>
              <a:cs typeface="Calibri"/>
            </a:endParaRPr>
          </a:p>
          <a:p>
            <a:pPr algn="l"/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  <a:p>
            <a:endParaRPr lang="hu-HU">
              <a:latin typeface="Arial" panose="020B0604020202020204" pitchFamily="34" charset="0"/>
            </a:endParaRPr>
          </a:p>
          <a:p>
            <a:r>
              <a:rPr lang="en-US" sz="1200" dirty="0">
                <a:latin typeface="Calibri"/>
                <a:cs typeface="Calibri"/>
              </a:rPr>
              <a:t>The purpose of this task is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to </a:t>
            </a:r>
            <a:r>
              <a:rPr lang="en-US" sz="1200" dirty="0">
                <a:latin typeface="Calibri"/>
                <a:cs typeface="Calibri"/>
              </a:rPr>
              <a:t>have a main update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of the </a:t>
            </a:r>
            <a:r>
              <a:rPr lang="en-US" sz="1200" dirty="0">
                <a:latin typeface="Calibri"/>
                <a:cs typeface="Calibri"/>
              </a:rPr>
              <a:t>quench tank design and checking of structural integrity taking into account best practices from RCC-MRx code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,</a:t>
            </a:r>
            <a:r>
              <a:rPr lang="en-US" sz="1200" dirty="0">
                <a:latin typeface="Calibri"/>
                <a:cs typeface="Calibri"/>
              </a:rPr>
              <a:t> needs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and </a:t>
            </a:r>
            <a:r>
              <a:rPr lang="en-US" sz="1200" dirty="0">
                <a:latin typeface="Calibri"/>
                <a:cs typeface="Calibri"/>
              </a:rPr>
              <a:t>requirements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from </a:t>
            </a:r>
            <a:r>
              <a:rPr lang="en-US" sz="1200" dirty="0">
                <a:latin typeface="Calibri"/>
                <a:cs typeface="Calibri"/>
              </a:rPr>
              <a:t>interfacing systems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, </a:t>
            </a:r>
            <a:r>
              <a:rPr lang="en-US" sz="1200" dirty="0">
                <a:latin typeface="Calibri"/>
                <a:cs typeface="Calibri"/>
              </a:rPr>
              <a:t>remote handling and manufacturability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. </a:t>
            </a:r>
            <a:r>
              <a:rPr lang="en-US" sz="1200" dirty="0">
                <a:latin typeface="Calibri"/>
                <a:cs typeface="Calibri"/>
              </a:rPr>
              <a:t>Update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of the CAD model</a:t>
            </a:r>
            <a:r>
              <a:rPr lang="en-US" sz="1200" dirty="0">
                <a:latin typeface="Calibri"/>
                <a:cs typeface="Calibri"/>
              </a:rPr>
              <a:t> accordingly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.</a:t>
            </a:r>
            <a:br>
              <a:rPr lang="en-US" sz="1200" dirty="0">
                <a:latin typeface="Calibri"/>
                <a:cs typeface="Calibri"/>
              </a:rPr>
            </a:br>
            <a:r>
              <a:rPr lang="en-US" sz="1200" dirty="0">
                <a:latin typeface="Calibri"/>
                <a:cs typeface="Calibri"/>
              </a:rPr>
              <a:t>The following points should be addressed during the development:</a:t>
            </a:r>
            <a:br>
              <a:rPr lang="en-US" sz="1200" dirty="0">
                <a:latin typeface="Calibri"/>
                <a:cs typeface="Calibri"/>
              </a:rPr>
            </a:br>
            <a:r>
              <a:rPr lang="en-US" sz="1200" b="0" i="0" u="none" strike="noStrike" baseline="0" dirty="0">
                <a:latin typeface="Calibri"/>
                <a:cs typeface="Calibri"/>
              </a:rPr>
              <a:t>•</a:t>
            </a:r>
            <a:r>
              <a:rPr lang="en-US" sz="1200" dirty="0">
                <a:latin typeface="Calibri"/>
                <a:cs typeface="Calibri"/>
              </a:rPr>
              <a:t>    Detail (Thermo-)Mechanical analysis of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 the </a:t>
            </a:r>
            <a:r>
              <a:rPr lang="en-US" sz="1200" dirty="0">
                <a:latin typeface="Calibri"/>
                <a:cs typeface="Calibri"/>
              </a:rPr>
              <a:t>Quench tank</a:t>
            </a:r>
            <a:br>
              <a:rPr lang="en-US" sz="1200" dirty="0">
                <a:latin typeface="Calibri"/>
                <a:cs typeface="Calibri"/>
              </a:rPr>
            </a:br>
            <a:r>
              <a:rPr lang="en-US" sz="1200" dirty="0">
                <a:latin typeface="Calibri"/>
                <a:cs typeface="Calibri"/>
              </a:rPr>
              <a:t>•    Detailed structural integrity report including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the </a:t>
            </a:r>
            <a:r>
              <a:rPr lang="en-US" sz="1200" dirty="0">
                <a:latin typeface="Calibri"/>
                <a:cs typeface="Calibri"/>
              </a:rPr>
              <a:t>interfaces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with </a:t>
            </a:r>
            <a:r>
              <a:rPr lang="en-US" sz="1200" dirty="0">
                <a:latin typeface="Calibri"/>
                <a:cs typeface="Calibri"/>
              </a:rPr>
              <a:t>Test Cell</a:t>
            </a:r>
            <a:br>
              <a:rPr lang="en-US" sz="1200" dirty="0">
                <a:latin typeface="Calibri"/>
                <a:cs typeface="Calibri"/>
              </a:rPr>
            </a:br>
            <a:r>
              <a:rPr lang="en-US" sz="1200" dirty="0">
                <a:latin typeface="Calibri"/>
                <a:cs typeface="Calibri"/>
              </a:rPr>
              <a:t>•    Assessment of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the </a:t>
            </a:r>
            <a:r>
              <a:rPr lang="en-US" sz="1200" dirty="0">
                <a:latin typeface="Calibri"/>
                <a:cs typeface="Calibri"/>
              </a:rPr>
              <a:t>required instruments and mechanical integration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in </a:t>
            </a:r>
            <a:r>
              <a:rPr lang="en-US" sz="1200" dirty="0">
                <a:latin typeface="Calibri"/>
                <a:cs typeface="Calibri"/>
              </a:rPr>
              <a:t>QT</a:t>
            </a:r>
            <a:br>
              <a:rPr lang="en-US" sz="1200" dirty="0">
                <a:latin typeface="Calibri"/>
                <a:cs typeface="Calibri"/>
              </a:rPr>
            </a:br>
            <a:r>
              <a:rPr lang="en-US" sz="1200" dirty="0">
                <a:latin typeface="Calibri"/>
                <a:cs typeface="Calibri"/>
              </a:rPr>
              <a:t>•    Analysis and 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integration of the </a:t>
            </a:r>
            <a:r>
              <a:rPr lang="en-US" sz="1200" dirty="0">
                <a:latin typeface="Calibri"/>
                <a:cs typeface="Calibri"/>
              </a:rPr>
              <a:t>QT FDS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, </a:t>
            </a:r>
            <a:r>
              <a:rPr lang="en-US" sz="1200" dirty="0">
                <a:latin typeface="Calibri"/>
                <a:cs typeface="Calibri"/>
              </a:rPr>
              <a:t>including RH compatibility assessment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.</a:t>
            </a:r>
            <a:br>
              <a:rPr lang="en-US" sz="1200" dirty="0">
                <a:latin typeface="Calibri"/>
                <a:cs typeface="Calibri"/>
              </a:rPr>
            </a:br>
            <a:r>
              <a:rPr lang="en-US" sz="1200" dirty="0">
                <a:latin typeface="Calibri"/>
                <a:cs typeface="Calibri"/>
              </a:rPr>
              <a:t>•    Manufacturability</a:t>
            </a:r>
            <a:br>
              <a:rPr lang="en-US" sz="1200" dirty="0">
                <a:latin typeface="Calibri"/>
                <a:cs typeface="Calibri"/>
              </a:rPr>
            </a:br>
            <a:r>
              <a:rPr lang="en-US" sz="1200" dirty="0">
                <a:latin typeface="Calibri"/>
                <a:cs typeface="Calibri"/>
              </a:rPr>
              <a:t>•    </a:t>
            </a:r>
            <a:r>
              <a:rPr lang="en-US" sz="1200" b="0" i="0" u="none" strike="noStrike" baseline="0" dirty="0">
                <a:latin typeface="Calibri"/>
                <a:cs typeface="Calibri"/>
              </a:rPr>
              <a:t>CAD </a:t>
            </a:r>
            <a:r>
              <a:rPr lang="en-US" sz="1200" dirty="0">
                <a:latin typeface="Calibri"/>
                <a:cs typeface="Calibri"/>
              </a:rPr>
              <a:t>update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014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dirty="0">
                <a:cs typeface="Calibri"/>
              </a:rPr>
              <a:t>Design </a:t>
            </a:r>
            <a:r>
              <a:rPr lang="hu-HU" sz="1800" b="0" dirty="0" err="1">
                <a:cs typeface="Calibri"/>
              </a:rPr>
              <a:t>Objectives,Loads</a:t>
            </a:r>
            <a:endParaRPr lang="hu-HU" dirty="0" err="1"/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4292EB-DB61-FEDF-F3F9-9E5F5DC1EB75}"/>
              </a:ext>
            </a:extLst>
          </p:cNvPr>
          <p:cNvSpPr txBox="1"/>
          <p:nvPr/>
        </p:nvSpPr>
        <p:spPr>
          <a:xfrm>
            <a:off x="378706" y="1987784"/>
            <a:ext cx="4542071" cy="46628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hu-HU" sz="1350" err="1">
                <a:latin typeface="Calibri"/>
                <a:cs typeface="Arial"/>
              </a:rPr>
              <a:t>Elimination</a:t>
            </a:r>
            <a:r>
              <a:rPr lang="hu-HU" sz="1350">
                <a:latin typeface="Calibri"/>
                <a:cs typeface="Arial"/>
              </a:rPr>
              <a:t> of </a:t>
            </a:r>
            <a:r>
              <a:rPr lang="hu-HU" sz="1350" err="1">
                <a:latin typeface="Calibri"/>
                <a:cs typeface="Arial"/>
              </a:rPr>
              <a:t>the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outer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ribs</a:t>
            </a:r>
            <a:endParaRPr lang="hu-HU"/>
          </a:p>
          <a:p>
            <a:pPr algn="ctr"/>
            <a:r>
              <a:rPr lang="hu-HU" sz="1350">
                <a:latin typeface="Calibri"/>
                <a:cs typeface="Arial"/>
              </a:rPr>
              <a:t>   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>
              <a:latin typeface="Calibri"/>
              <a:cs typeface="Arial"/>
            </a:endParaRPr>
          </a:p>
          <a:p>
            <a:r>
              <a:rPr lang="hu-HU" sz="1350">
                <a:latin typeface="Calibri"/>
                <a:cs typeface="Arial"/>
              </a:rPr>
              <a:t>    </a:t>
            </a:r>
            <a:r>
              <a:rPr lang="hu-HU" sz="1350" err="1">
                <a:latin typeface="Calibri"/>
                <a:cs typeface="Arial"/>
              </a:rPr>
              <a:t>easier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thermal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insulation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installation</a:t>
            </a:r>
            <a:endParaRPr lang="hu-HU" sz="1350">
              <a:latin typeface="Calibri"/>
              <a:cs typeface="Arial"/>
            </a:endParaRPr>
          </a:p>
          <a:p>
            <a:endParaRPr lang="hu-HU" sz="1350"/>
          </a:p>
          <a:p>
            <a:endParaRPr lang="hu-HU" sz="135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hu-HU" sz="1350" err="1">
                <a:latin typeface="Calibri"/>
                <a:cs typeface="Arial"/>
              </a:rPr>
              <a:t>Considering</a:t>
            </a:r>
            <a:r>
              <a:rPr lang="hu-HU" sz="1350">
                <a:latin typeface="Calibri"/>
                <a:cs typeface="Arial"/>
              </a:rPr>
              <a:t> </a:t>
            </a:r>
            <a:r>
              <a:rPr lang="hu-HU" sz="1350" err="1">
                <a:latin typeface="Calibri"/>
                <a:cs typeface="Arial"/>
              </a:rPr>
              <a:t>different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support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structures</a:t>
            </a:r>
            <a:r>
              <a:rPr lang="hu-HU" sz="1350">
                <a:latin typeface="Calibri"/>
                <a:cs typeface="Arial"/>
              </a:rPr>
              <a:t>	      </a:t>
            </a:r>
            <a:endParaRPr lang="hu-HU" sz="135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>
              <a:latin typeface="Calibri"/>
              <a:cs typeface="Arial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>
              <a:latin typeface="Calibri"/>
              <a:cs typeface="Arial"/>
            </a:endParaRPr>
          </a:p>
          <a:p>
            <a:r>
              <a:rPr lang="hu-HU" sz="1350">
                <a:latin typeface="Calibri"/>
                <a:cs typeface="Arial"/>
              </a:rPr>
              <a:t>   </a:t>
            </a:r>
            <a:r>
              <a:rPr lang="hu-HU" sz="1350" err="1">
                <a:latin typeface="Calibri"/>
                <a:cs typeface="Arial"/>
              </a:rPr>
              <a:t>Simple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installation</a:t>
            </a:r>
            <a:r>
              <a:rPr lang="hu-HU" sz="1350">
                <a:latin typeface="Calibri"/>
                <a:cs typeface="Arial"/>
              </a:rPr>
              <a:t> and  </a:t>
            </a:r>
            <a:r>
              <a:rPr lang="hu-HU" sz="1350" err="1">
                <a:latin typeface="Calibri"/>
                <a:cs typeface="Arial"/>
              </a:rPr>
              <a:t>stability</a:t>
            </a:r>
            <a:endParaRPr lang="hu-HU" sz="1350">
              <a:latin typeface="Calibri"/>
              <a:cs typeface="Arial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hu-HU" sz="1350" err="1">
                <a:latin typeface="Calibri"/>
                <a:cs typeface="Arial"/>
              </a:rPr>
              <a:t>Welded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support</a:t>
            </a:r>
            <a:r>
              <a:rPr lang="hu-HU" sz="1350">
                <a:latin typeface="Calibri"/>
                <a:cs typeface="Arial"/>
              </a:rPr>
              <a:t>	        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>
              <a:latin typeface="Calibri"/>
              <a:cs typeface="Arial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>
              <a:latin typeface="Calibri"/>
              <a:cs typeface="Arial"/>
            </a:endParaRPr>
          </a:p>
          <a:p>
            <a:r>
              <a:rPr lang="hu-HU" sz="1350">
                <a:latin typeface="Calibri"/>
                <a:cs typeface="Arial"/>
              </a:rPr>
              <a:t>   </a:t>
            </a:r>
            <a:r>
              <a:rPr lang="hu-HU" sz="1350" err="1">
                <a:latin typeface="Calibri"/>
                <a:cs typeface="Arial"/>
              </a:rPr>
              <a:t>Simpler</a:t>
            </a:r>
            <a:r>
              <a:rPr lang="hu-HU" sz="1350">
                <a:latin typeface="Calibri"/>
                <a:cs typeface="Arial"/>
              </a:rPr>
              <a:t> design</a:t>
            </a:r>
            <a:br>
              <a:rPr lang="hu-HU" sz="1350">
                <a:latin typeface="Calibri"/>
                <a:cs typeface="Arial"/>
              </a:rPr>
            </a:br>
            <a:r>
              <a:rPr lang="hu-HU" sz="1350">
                <a:latin typeface="Calibri"/>
                <a:cs typeface="Arial"/>
              </a:rPr>
              <a:t>  </a:t>
            </a:r>
          </a:p>
          <a:p>
            <a:endParaRPr lang="hu-HU" sz="135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hu-HU" sz="1350" err="1">
                <a:latin typeface="Calibri"/>
                <a:cs typeface="Arial"/>
              </a:rPr>
              <a:t>Outlet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Plug</a:t>
            </a:r>
            <a:r>
              <a:rPr lang="hu-HU" sz="1350">
                <a:latin typeface="Calibri"/>
                <a:cs typeface="Arial"/>
              </a:rPr>
              <a:t> Assembly </a:t>
            </a:r>
            <a:r>
              <a:rPr lang="hu-HU" sz="1350" err="1">
                <a:latin typeface="Calibri"/>
                <a:cs typeface="Arial"/>
              </a:rPr>
              <a:t>Detailed</a:t>
            </a:r>
            <a:r>
              <a:rPr lang="hu-HU" sz="1350">
                <a:latin typeface="Calibri"/>
                <a:cs typeface="Arial"/>
              </a:rPr>
              <a:t> design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>
              <a:latin typeface="Calibri"/>
              <a:cs typeface="Arial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hu-HU" sz="1350">
              <a:latin typeface="Calibri"/>
              <a:cs typeface="Arial"/>
            </a:endParaRPr>
          </a:p>
          <a:p>
            <a:r>
              <a:rPr lang="hu-HU" sz="1350">
                <a:latin typeface="Calibri"/>
                <a:cs typeface="Arial"/>
              </a:rPr>
              <a:t>   </a:t>
            </a:r>
            <a:r>
              <a:rPr lang="hu-HU" sz="1350" err="1">
                <a:latin typeface="Calibri"/>
                <a:cs typeface="Arial"/>
              </a:rPr>
              <a:t>Required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for</a:t>
            </a:r>
            <a:r>
              <a:rPr lang="hu-HU" sz="1350">
                <a:latin typeface="Calibri"/>
                <a:cs typeface="Arial"/>
              </a:rPr>
              <a:t> </a:t>
            </a:r>
            <a:r>
              <a:rPr lang="hu-HU" sz="1350" err="1">
                <a:latin typeface="Calibri"/>
                <a:cs typeface="Arial"/>
              </a:rPr>
              <a:t>simulations</a:t>
            </a:r>
            <a:endParaRPr lang="hu-HU" sz="1350">
              <a:latin typeface="Calibri"/>
              <a:cs typeface="Arial"/>
            </a:endParaRPr>
          </a:p>
        </p:txBody>
      </p:sp>
      <p:sp>
        <p:nvSpPr>
          <p:cNvPr id="7" name="Arrow: Right 1">
            <a:extLst>
              <a:ext uri="{FF2B5EF4-FFF2-40B4-BE49-F238E27FC236}">
                <a16:creationId xmlns:a16="http://schemas.microsoft.com/office/drawing/2014/main" id="{6EADCD9B-FA9D-D483-BBB8-B6BDC3B2A95C}"/>
              </a:ext>
            </a:extLst>
          </p:cNvPr>
          <p:cNvSpPr/>
          <p:nvPr/>
        </p:nvSpPr>
        <p:spPr>
          <a:xfrm rot="5400000">
            <a:off x="1171230" y="2405624"/>
            <a:ext cx="183413" cy="11207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9" name="Arrow: Right 1">
            <a:extLst>
              <a:ext uri="{FF2B5EF4-FFF2-40B4-BE49-F238E27FC236}">
                <a16:creationId xmlns:a16="http://schemas.microsoft.com/office/drawing/2014/main" id="{095B5703-C1CF-71EF-45B4-F6DE65226831}"/>
              </a:ext>
            </a:extLst>
          </p:cNvPr>
          <p:cNvSpPr/>
          <p:nvPr/>
        </p:nvSpPr>
        <p:spPr>
          <a:xfrm rot="5400000">
            <a:off x="1164474" y="3661346"/>
            <a:ext cx="183413" cy="11207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1" name="Arrow: Right 1">
            <a:extLst>
              <a:ext uri="{FF2B5EF4-FFF2-40B4-BE49-F238E27FC236}">
                <a16:creationId xmlns:a16="http://schemas.microsoft.com/office/drawing/2014/main" id="{048FE8C0-0126-7DC0-4F9A-47CB6FCA7944}"/>
              </a:ext>
            </a:extLst>
          </p:cNvPr>
          <p:cNvSpPr/>
          <p:nvPr/>
        </p:nvSpPr>
        <p:spPr>
          <a:xfrm rot="5400000">
            <a:off x="1170285" y="4867351"/>
            <a:ext cx="183413" cy="11207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pic>
        <p:nvPicPr>
          <p:cNvPr id="5" name="Kép 4" descr="A képen háromlábú állvány, pózna, sárga látható&#10;&#10;Automatikusan generált leírás">
            <a:extLst>
              <a:ext uri="{FF2B5EF4-FFF2-40B4-BE49-F238E27FC236}">
                <a16:creationId xmlns:a16="http://schemas.microsoft.com/office/drawing/2014/main" id="{DAB821E3-87A1-C797-C91B-6DB95B2A1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246" y="730250"/>
            <a:ext cx="2970091" cy="5799667"/>
          </a:xfrm>
          <a:prstGeom prst="rect">
            <a:avLst/>
          </a:prstGeom>
        </p:spPr>
      </p:pic>
      <p:sp>
        <p:nvSpPr>
          <p:cNvPr id="6" name="Arrow: Right 1">
            <a:extLst>
              <a:ext uri="{FF2B5EF4-FFF2-40B4-BE49-F238E27FC236}">
                <a16:creationId xmlns:a16="http://schemas.microsoft.com/office/drawing/2014/main" id="{65A0035A-87D7-6EDA-01FC-DFE0B1C7C97C}"/>
              </a:ext>
            </a:extLst>
          </p:cNvPr>
          <p:cNvSpPr/>
          <p:nvPr/>
        </p:nvSpPr>
        <p:spPr>
          <a:xfrm rot="5400000">
            <a:off x="1176770" y="6128704"/>
            <a:ext cx="183413" cy="112076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B513462-94C9-F6CD-29CC-9603EAD301CB}"/>
              </a:ext>
            </a:extLst>
          </p:cNvPr>
          <p:cNvSpPr txBox="1"/>
          <p:nvPr/>
        </p:nvSpPr>
        <p:spPr>
          <a:xfrm>
            <a:off x="645584" y="1079500"/>
            <a:ext cx="313266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1400" dirty="0" err="1">
                <a:latin typeface="Calibri"/>
                <a:cs typeface="Calibri"/>
              </a:rPr>
              <a:t>Loads</a:t>
            </a:r>
            <a:r>
              <a:rPr lang="hu-HU" sz="1400" dirty="0">
                <a:latin typeface="Calibri"/>
                <a:cs typeface="Calibri"/>
              </a:rPr>
              <a:t>: </a:t>
            </a:r>
            <a:r>
              <a:rPr lang="hu-HU" sz="1400" dirty="0" err="1">
                <a:latin typeface="Calibri"/>
                <a:cs typeface="Calibri"/>
              </a:rPr>
              <a:t>themal</a:t>
            </a:r>
            <a:r>
              <a:rPr lang="hu-HU" sz="1400" dirty="0">
                <a:latin typeface="Calibri"/>
                <a:cs typeface="Calibri"/>
              </a:rPr>
              <a:t>, </a:t>
            </a:r>
            <a:r>
              <a:rPr lang="hu-HU" sz="1400" dirty="0" err="1">
                <a:latin typeface="Calibri"/>
                <a:cs typeface="Calibri"/>
              </a:rPr>
              <a:t>nuclear</a:t>
            </a:r>
            <a:r>
              <a:rPr lang="hu-HU" sz="1400" dirty="0">
                <a:latin typeface="Calibri"/>
                <a:cs typeface="Calibri"/>
              </a:rPr>
              <a:t>, </a:t>
            </a:r>
            <a:r>
              <a:rPr lang="hu-HU" sz="1400" dirty="0" err="1">
                <a:latin typeface="Calibri"/>
                <a:cs typeface="Calibri"/>
              </a:rPr>
              <a:t>seismic</a:t>
            </a:r>
            <a:endParaRPr lang="hu-HU" dirty="0" err="1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81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A képen vázlat, rajz, tervezés, művészet látható&#10;&#10;Automatikusan generált leírás">
            <a:extLst>
              <a:ext uri="{FF2B5EF4-FFF2-40B4-BE49-F238E27FC236}">
                <a16:creationId xmlns:a16="http://schemas.microsoft.com/office/drawing/2014/main" id="{CFC01154-DAA9-41A8-0D2E-9075BBAAF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887" y="2081720"/>
            <a:ext cx="3100465" cy="3842426"/>
          </a:xfrm>
          <a:prstGeom prst="rect">
            <a:avLst/>
          </a:prstGeom>
        </p:spPr>
      </p:pic>
      <p:pic>
        <p:nvPicPr>
          <p:cNvPr id="6" name="Kép 5" descr="A képen vázlat, tervezés látható&#10;&#10;Automatikusan generált leírás">
            <a:extLst>
              <a:ext uri="{FF2B5EF4-FFF2-40B4-BE49-F238E27FC236}">
                <a16:creationId xmlns:a16="http://schemas.microsoft.com/office/drawing/2014/main" id="{DB2EABB9-BEAB-B7E8-8817-DA088F41C8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545" y="3799867"/>
            <a:ext cx="1594323" cy="2643492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9FF5191D-24EC-1528-F8B1-4B468FF2D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1985" y="1112804"/>
            <a:ext cx="1593715" cy="2677133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>
                <a:cs typeface="Calibri"/>
              </a:rPr>
              <a:t>Preliminary Design Versions</a:t>
            </a:r>
            <a:endParaRPr lang="hu-HU"/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1C521D98-6B56-868E-68C7-50BC8BD17D08}"/>
              </a:ext>
            </a:extLst>
          </p:cNvPr>
          <p:cNvSpPr txBox="1"/>
          <p:nvPr/>
        </p:nvSpPr>
        <p:spPr>
          <a:xfrm>
            <a:off x="182125" y="1448924"/>
            <a:ext cx="3595246" cy="46628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13995" indent="-213995">
              <a:buFont typeface="Arial" panose="020B0604020202020204" pitchFamily="34" charset="0"/>
              <a:buChar char="•"/>
            </a:pPr>
            <a:r>
              <a:rPr lang="hu-HU" sz="1350">
                <a:latin typeface="Calibri"/>
                <a:cs typeface="Arial"/>
              </a:rPr>
              <a:t>2 leg version</a:t>
            </a:r>
            <a:endParaRPr lang="hu-HU"/>
          </a:p>
          <a:p>
            <a:pPr marL="671195" lvl="1" indent="-213995">
              <a:buFont typeface="Courier New" panose="020B0604020202020204" pitchFamily="34" charset="0"/>
              <a:buChar char="o"/>
            </a:pPr>
            <a:endParaRPr lang="hu-HU" sz="1350"/>
          </a:p>
          <a:p>
            <a:pPr marL="671195" lvl="1" indent="-213995">
              <a:buFont typeface="Courier New" panose="020B0604020202020204" pitchFamily="34" charset="0"/>
              <a:buChar char="o"/>
            </a:pPr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>
              <a:latin typeface="Calibri"/>
              <a:cs typeface="Arial"/>
            </a:endParaRPr>
          </a:p>
          <a:p>
            <a:endParaRPr lang="hu-HU" sz="1350">
              <a:latin typeface="Calibri"/>
              <a:cs typeface="Arial"/>
            </a:endParaRPr>
          </a:p>
          <a:p>
            <a:endParaRPr lang="hu-HU" sz="1350">
              <a:latin typeface="Calibri"/>
              <a:cs typeface="Arial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hu-HU" sz="1350">
                <a:latin typeface="Calibri"/>
                <a:cs typeface="Arial"/>
              </a:rPr>
              <a:t>3 leg version</a:t>
            </a:r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  <a:p>
            <a:endParaRPr lang="hu-HU" sz="135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E7FB22-7EC7-2D15-88FD-D7A108D1B869}"/>
              </a:ext>
            </a:extLst>
          </p:cNvPr>
          <p:cNvSpPr txBox="1"/>
          <p:nvPr/>
        </p:nvSpPr>
        <p:spPr>
          <a:xfrm>
            <a:off x="3771901" y="2188226"/>
            <a:ext cx="2942114" cy="5078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hu-HU" sz="1350" err="1">
                <a:latin typeface="Calibri"/>
                <a:cs typeface="Arial"/>
              </a:rPr>
              <a:t>Target</a:t>
            </a:r>
            <a:r>
              <a:rPr lang="hu-HU" sz="1350">
                <a:latin typeface="Calibri"/>
                <a:cs typeface="Arial"/>
              </a:rPr>
              <a:t> assembly </a:t>
            </a:r>
            <a:r>
              <a:rPr lang="hu-HU" sz="1350" err="1">
                <a:latin typeface="Calibri"/>
                <a:cs typeface="Arial"/>
              </a:rPr>
              <a:t>support</a:t>
            </a:r>
            <a:r>
              <a:rPr lang="hu-HU" sz="1350">
                <a:latin typeface="Calibri"/>
                <a:cs typeface="Arial"/>
              </a:rPr>
              <a:t> version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2879574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Preliminary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Simulation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models</a:t>
            </a:r>
            <a:endParaRPr lang="hu-HU" err="1"/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pic>
        <p:nvPicPr>
          <p:cNvPr id="5" name="Kép 4" descr="A képen szöveg, képernyőkép látható&#10;&#10;Automatikusan generált leírás">
            <a:extLst>
              <a:ext uri="{FF2B5EF4-FFF2-40B4-BE49-F238E27FC236}">
                <a16:creationId xmlns:a16="http://schemas.microsoft.com/office/drawing/2014/main" id="{4FEA2FC9-0934-9EF6-2065-01EC01D4D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25" y="1164696"/>
            <a:ext cx="3809076" cy="4959192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AFF472EC-FC98-6740-32F4-D0CAE1343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863" y="4850331"/>
            <a:ext cx="765603" cy="76922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4EEB700E-426B-2E06-8D11-A547839D27E9}"/>
              </a:ext>
            </a:extLst>
          </p:cNvPr>
          <p:cNvSpPr txBox="1"/>
          <p:nvPr/>
        </p:nvSpPr>
        <p:spPr>
          <a:xfrm>
            <a:off x="4576234" y="1161643"/>
            <a:ext cx="4166267" cy="22006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13995" indent="-213995">
              <a:buFont typeface="Arial" panose="020B0604020202020204" pitchFamily="34" charset="0"/>
              <a:buChar char="•"/>
            </a:pPr>
            <a:r>
              <a:rPr lang="hu-HU" sz="1350" dirty="0">
                <a:latin typeface="Calibri"/>
                <a:ea typeface="Calibri"/>
                <a:cs typeface="Arial"/>
              </a:rPr>
              <a:t>Shell </a:t>
            </a:r>
            <a:r>
              <a:rPr lang="hu-HU" sz="1350" dirty="0" err="1">
                <a:latin typeface="Calibri"/>
                <a:ea typeface="Calibri"/>
                <a:cs typeface="Arial"/>
              </a:rPr>
              <a:t>model</a:t>
            </a:r>
            <a:endParaRPr lang="hu-HU" sz="1350" dirty="0">
              <a:latin typeface="Calibri"/>
              <a:ea typeface="Calibri"/>
              <a:cs typeface="Arial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endParaRPr lang="hu-HU" sz="1350">
              <a:ea typeface="Calibri"/>
              <a:cs typeface="Arial"/>
            </a:endParaRPr>
          </a:p>
          <a:p>
            <a:pPr marL="213995" indent="-213995">
              <a:buFont typeface="Arial,Sans-Serif" panose="020B0604020202020204" pitchFamily="34" charset="0"/>
              <a:buChar char="•"/>
            </a:pPr>
            <a:r>
              <a:rPr lang="hu-HU" sz="1350" dirty="0">
                <a:latin typeface="Calibri"/>
                <a:ea typeface="Calibri"/>
                <a:cs typeface="Calibri"/>
              </a:rPr>
              <a:t>Uniform 350 C Li + 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Nuclear</a:t>
            </a:r>
            <a:r>
              <a:rPr lang="hu-HU" sz="1350" dirty="0">
                <a:latin typeface="Calibri"/>
                <a:ea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Heating</a:t>
            </a:r>
            <a:r>
              <a:rPr lang="hu-HU" sz="1350" dirty="0">
                <a:latin typeface="Calibri"/>
                <a:ea typeface="Calibri"/>
                <a:cs typeface="Calibri"/>
              </a:rPr>
              <a:t> (2 </a:t>
            </a:r>
            <a:r>
              <a:rPr lang="hu-HU" sz="1350" dirty="0" err="1">
                <a:latin typeface="Calibri"/>
                <a:ea typeface="Calibri"/>
                <a:cs typeface="Calibri"/>
              </a:rPr>
              <a:t>Beams</a:t>
            </a:r>
            <a:r>
              <a:rPr lang="hu-HU" sz="1350" dirty="0">
                <a:latin typeface="Calibri"/>
                <a:ea typeface="Calibri"/>
                <a:cs typeface="Calibri"/>
              </a:rPr>
              <a:t>)</a:t>
            </a:r>
            <a:endParaRPr lang="en-US" sz="1350" dirty="0">
              <a:latin typeface="Calibri"/>
              <a:ea typeface="Calibri"/>
              <a:cs typeface="Calibri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endParaRPr lang="hu-HU" sz="1350">
              <a:ea typeface="Calibri"/>
              <a:cs typeface="Arial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hu-HU" sz="1350" dirty="0" err="1">
                <a:latin typeface="Calibri"/>
                <a:ea typeface="Calibri"/>
                <a:cs typeface="Arial"/>
              </a:rPr>
              <a:t>Thermal</a:t>
            </a:r>
            <a:r>
              <a:rPr lang="hu-HU" sz="1350" dirty="0">
                <a:latin typeface="Calibri"/>
                <a:ea typeface="Calibri"/>
                <a:cs typeface="Arial"/>
              </a:rPr>
              <a:t> </a:t>
            </a:r>
            <a:r>
              <a:rPr lang="hu-HU" sz="1350" dirty="0" err="1">
                <a:latin typeface="Calibri"/>
                <a:ea typeface="Calibri"/>
                <a:cs typeface="Arial"/>
              </a:rPr>
              <a:t>Prestress</a:t>
            </a:r>
            <a:r>
              <a:rPr lang="hu-HU" sz="1350" dirty="0">
                <a:latin typeface="Calibri"/>
                <a:ea typeface="Calibri"/>
                <a:cs typeface="Arial"/>
              </a:rPr>
              <a:t>– </a:t>
            </a:r>
            <a:r>
              <a:rPr lang="hu-HU" sz="1350" dirty="0" err="1">
                <a:latin typeface="Calibri"/>
                <a:ea typeface="Calibri"/>
                <a:cs typeface="Arial"/>
              </a:rPr>
              <a:t>Static</a:t>
            </a:r>
            <a:r>
              <a:rPr lang="hu-HU" sz="1350" dirty="0">
                <a:latin typeface="Calibri"/>
                <a:ea typeface="Calibri"/>
                <a:cs typeface="Arial"/>
              </a:rPr>
              <a:t> </a:t>
            </a:r>
            <a:r>
              <a:rPr lang="hu-HU" sz="1350" dirty="0" err="1">
                <a:latin typeface="Calibri"/>
                <a:ea typeface="Calibri"/>
                <a:cs typeface="Arial"/>
              </a:rPr>
              <a:t>sctructural</a:t>
            </a:r>
            <a:r>
              <a:rPr lang="hu-HU" sz="1350" dirty="0">
                <a:latin typeface="Calibri"/>
                <a:ea typeface="Calibri"/>
                <a:cs typeface="Arial"/>
              </a:rPr>
              <a:t> – </a:t>
            </a:r>
            <a:r>
              <a:rPr lang="hu-HU" sz="1350" dirty="0" err="1">
                <a:latin typeface="Calibri"/>
                <a:ea typeface="Calibri"/>
                <a:cs typeface="Arial"/>
              </a:rPr>
              <a:t>Modal</a:t>
            </a:r>
            <a:endParaRPr lang="hu-HU" dirty="0" err="1">
              <a:ea typeface="Calibri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endParaRPr lang="hu-HU" sz="1350">
              <a:latin typeface="Calibri"/>
              <a:ea typeface="Calibri"/>
              <a:cs typeface="Arial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hu-HU" sz="1400" dirty="0" err="1">
                <a:latin typeface="Calibri"/>
                <a:ea typeface="Calibri"/>
                <a:cs typeface="Calibri"/>
              </a:rPr>
              <a:t>Solid</a:t>
            </a:r>
            <a:r>
              <a:rPr lang="hu-HU" sz="1400" dirty="0">
                <a:latin typeface="Calibri"/>
                <a:ea typeface="Calibri"/>
                <a:cs typeface="Calibri"/>
              </a:rPr>
              <a:t> and </a:t>
            </a:r>
            <a:r>
              <a:rPr lang="hu-HU" sz="1400" dirty="0" err="1">
                <a:latin typeface="Calibri"/>
                <a:ea typeface="Calibri"/>
                <a:cs typeface="Calibri"/>
              </a:rPr>
              <a:t>Point</a:t>
            </a:r>
            <a:r>
              <a:rPr lang="hu-HU" sz="1400" dirty="0">
                <a:latin typeface="Calibri"/>
                <a:ea typeface="Calibri"/>
                <a:cs typeface="Calibri"/>
              </a:rPr>
              <a:t> </a:t>
            </a:r>
            <a:r>
              <a:rPr lang="hu-HU" sz="1400" dirty="0" err="1">
                <a:latin typeface="Calibri"/>
                <a:ea typeface="Calibri"/>
                <a:cs typeface="Calibri"/>
              </a:rPr>
              <a:t>mass</a:t>
            </a:r>
            <a:r>
              <a:rPr lang="hu-HU" sz="1400" dirty="0">
                <a:latin typeface="Calibri"/>
                <a:ea typeface="Calibri"/>
                <a:cs typeface="Calibri"/>
              </a:rPr>
              <a:t> </a:t>
            </a:r>
            <a:r>
              <a:rPr lang="hu-HU" sz="1400" dirty="0" err="1">
                <a:latin typeface="Calibri"/>
                <a:ea typeface="Calibri"/>
                <a:cs typeface="Calibri"/>
              </a:rPr>
              <a:t>scoped</a:t>
            </a:r>
            <a:r>
              <a:rPr lang="hu-HU" sz="1400" dirty="0">
                <a:latin typeface="Calibri"/>
                <a:ea typeface="Calibri"/>
                <a:cs typeface="Calibri"/>
              </a:rPr>
              <a:t> </a:t>
            </a:r>
            <a:r>
              <a:rPr lang="hu-HU" sz="1400" dirty="0" err="1">
                <a:latin typeface="Calibri"/>
                <a:ea typeface="Calibri"/>
                <a:cs typeface="Calibri"/>
              </a:rPr>
              <a:t>Lithium</a:t>
            </a:r>
            <a:endParaRPr lang="hu-HU" sz="1400" dirty="0">
              <a:latin typeface="Calibri"/>
              <a:ea typeface="Calibri"/>
              <a:cs typeface="Calibri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endParaRPr lang="hu-HU" sz="1400">
              <a:latin typeface="Calibri"/>
              <a:ea typeface="Calibri"/>
              <a:cs typeface="Calibri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hu-HU" sz="1400" dirty="0" err="1">
                <a:latin typeface="Calibri"/>
                <a:ea typeface="Calibri"/>
                <a:cs typeface="Calibri"/>
              </a:rPr>
              <a:t>Bellows</a:t>
            </a:r>
            <a:r>
              <a:rPr lang="hu-HU" sz="1400" dirty="0">
                <a:latin typeface="Calibri"/>
                <a:ea typeface="Calibri"/>
                <a:cs typeface="Calibri"/>
              </a:rPr>
              <a:t> </a:t>
            </a:r>
            <a:r>
              <a:rPr lang="hu-HU" sz="1400" dirty="0" err="1">
                <a:latin typeface="Calibri"/>
                <a:ea typeface="Calibri"/>
                <a:cs typeface="Calibri"/>
              </a:rPr>
              <a:t>modeled</a:t>
            </a:r>
            <a:r>
              <a:rPr lang="hu-HU" sz="1400" dirty="0">
                <a:latin typeface="Calibri"/>
                <a:ea typeface="Calibri"/>
                <a:cs typeface="Calibri"/>
              </a:rPr>
              <a:t> </a:t>
            </a:r>
            <a:r>
              <a:rPr lang="hu-HU" sz="1400" dirty="0" err="1">
                <a:latin typeface="Calibri"/>
                <a:ea typeface="Calibri"/>
                <a:cs typeface="Calibri"/>
              </a:rPr>
              <a:t>with</a:t>
            </a:r>
            <a:r>
              <a:rPr lang="hu-HU" sz="1400" dirty="0">
                <a:latin typeface="Calibri"/>
                <a:ea typeface="Calibri"/>
                <a:cs typeface="Calibri"/>
              </a:rPr>
              <a:t> </a:t>
            </a:r>
            <a:r>
              <a:rPr lang="hu-HU" sz="1400" dirty="0" err="1">
                <a:latin typeface="Calibri"/>
                <a:ea typeface="Calibri"/>
                <a:cs typeface="Calibri"/>
              </a:rPr>
              <a:t>spring</a:t>
            </a:r>
            <a:r>
              <a:rPr lang="hu-HU" sz="1400" dirty="0">
                <a:latin typeface="Calibri"/>
                <a:ea typeface="Calibri"/>
                <a:cs typeface="Calibri"/>
              </a:rPr>
              <a:t> </a:t>
            </a:r>
            <a:r>
              <a:rPr lang="hu-HU" sz="1400" dirty="0" err="1">
                <a:latin typeface="Calibri"/>
                <a:ea typeface="Calibri"/>
                <a:cs typeface="Calibri"/>
              </a:rPr>
              <a:t>connections</a:t>
            </a:r>
          </a:p>
          <a:p>
            <a:pPr marL="213995" indent="-213995">
              <a:buFont typeface="Arial" panose="020B0604020202020204" pitchFamily="34" charset="0"/>
              <a:buChar char="•"/>
            </a:pPr>
            <a:endParaRPr lang="hu-HU" sz="1400">
              <a:latin typeface="Calibri"/>
              <a:ea typeface="Calibri"/>
              <a:cs typeface="Calibri"/>
            </a:endParaRPr>
          </a:p>
        </p:txBody>
      </p:sp>
      <p:pic>
        <p:nvPicPr>
          <p:cNvPr id="6" name="Kép 5" descr="A képen képernyőkép, tervezés látható&#10;&#10;Automatikusan generált leírás">
            <a:extLst>
              <a:ext uri="{FF2B5EF4-FFF2-40B4-BE49-F238E27FC236}">
                <a16:creationId xmlns:a16="http://schemas.microsoft.com/office/drawing/2014/main" id="{7905F2A4-F7BD-28C7-1C38-999AB73283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940" y="3647061"/>
            <a:ext cx="2202303" cy="248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8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Preliminary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Simulation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Results</a:t>
            </a:r>
            <a:endParaRPr lang="hu-HU" err="1"/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dirty="0" smtClean="0"/>
              <a:pPr>
                <a:defRPr/>
              </a:pPr>
              <a:t>6</a:t>
            </a:fld>
            <a:endParaRPr lang="en-GB"/>
          </a:p>
        </p:txBody>
      </p:sp>
      <p:pic>
        <p:nvPicPr>
          <p:cNvPr id="5" name="Kép 4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B585F304-0AFF-2AA1-F5BB-2D41AC522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" y="758555"/>
            <a:ext cx="4049746" cy="576890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7E9EF3D7-F850-ECF0-3027-2B294E087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2" y="4658535"/>
            <a:ext cx="1064774" cy="1121113"/>
          </a:xfrm>
          <a:prstGeom prst="rect">
            <a:avLst/>
          </a:prstGeom>
        </p:spPr>
      </p:pic>
      <p:pic>
        <p:nvPicPr>
          <p:cNvPr id="4" name="Kép 3" descr="A képen szöveg, képernyőkép látható&#10;&#10;Automatikusan generált leírás">
            <a:extLst>
              <a:ext uri="{FF2B5EF4-FFF2-40B4-BE49-F238E27FC236}">
                <a16:creationId xmlns:a16="http://schemas.microsoft.com/office/drawing/2014/main" id="{4C8F56F8-C8E4-22AB-0C28-06D8EE5D88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4096" y="757767"/>
            <a:ext cx="3969809" cy="577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68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Preliminary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Simulation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Results</a:t>
            </a:r>
            <a:endParaRPr lang="hu-HU" err="1"/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dirty="0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4" name="Kép 3" descr="A képen szöveg, képernyőkép, diagram, tervezés látható&#10;&#10;Automatikusan generált leírás">
            <a:extLst>
              <a:ext uri="{FF2B5EF4-FFF2-40B4-BE49-F238E27FC236}">
                <a16:creationId xmlns:a16="http://schemas.microsoft.com/office/drawing/2014/main" id="{063CE917-C365-F120-F7DB-BFFA2B3B5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3" y="775230"/>
            <a:ext cx="3766608" cy="5741457"/>
          </a:xfrm>
          <a:prstGeom prst="rect">
            <a:avLst/>
          </a:prstGeom>
        </p:spPr>
      </p:pic>
      <p:pic>
        <p:nvPicPr>
          <p:cNvPr id="7" name="Kép 6" descr="A képen szöveg, képernyőkép látható&#10;&#10;Automatikusan generált leírás">
            <a:extLst>
              <a:ext uri="{FF2B5EF4-FFF2-40B4-BE49-F238E27FC236}">
                <a16:creationId xmlns:a16="http://schemas.microsoft.com/office/drawing/2014/main" id="{A75AED0C-3A92-7828-563A-872E9FA6A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025" y="777345"/>
            <a:ext cx="3759200" cy="573722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7E9EF3D7-F850-ECF0-3027-2B294E087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151" y="4852864"/>
            <a:ext cx="937774" cy="101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78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Preliminary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Structural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Simulations</a:t>
            </a:r>
            <a:endParaRPr lang="hu-HU" sz="1800" b="0" err="1">
              <a:ea typeface="Calibri"/>
              <a:cs typeface="Calibri"/>
            </a:endParaRPr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1C521D98-6B56-868E-68C7-50BC8BD17D08}"/>
              </a:ext>
            </a:extLst>
          </p:cNvPr>
          <p:cNvSpPr txBox="1"/>
          <p:nvPr/>
        </p:nvSpPr>
        <p:spPr>
          <a:xfrm>
            <a:off x="687963" y="1069545"/>
            <a:ext cx="7914462" cy="43011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hu-HU" sz="1350">
                <a:latin typeface="Calibri"/>
                <a:cs typeface="Arial"/>
              </a:rPr>
              <a:t>2 leg version: </a:t>
            </a:r>
            <a:endParaRPr lang="hu-HU" sz="1350">
              <a:ea typeface="Calibri"/>
            </a:endParaRPr>
          </a:p>
          <a:p>
            <a:pPr marL="742950" lvl="1" indent="-285750">
              <a:buFont typeface="Courier New,monospace"/>
              <a:buChar char="o"/>
            </a:pPr>
            <a:r>
              <a:rPr lang="hu-HU" sz="1400">
                <a:latin typeface="Calibri"/>
                <a:ea typeface="Calibri"/>
                <a:cs typeface="Calibri"/>
              </a:rPr>
              <a:t>Most </a:t>
            </a:r>
            <a:r>
              <a:rPr lang="hu-HU" sz="1400" err="1">
                <a:latin typeface="Calibri"/>
                <a:ea typeface="Calibri"/>
                <a:cs typeface="Calibri"/>
              </a:rPr>
              <a:t>simple</a:t>
            </a:r>
            <a:r>
              <a:rPr lang="hu-HU" sz="1400">
                <a:latin typeface="Calibri"/>
                <a:ea typeface="Calibri"/>
                <a:cs typeface="Calibri"/>
              </a:rPr>
              <a:t> design</a:t>
            </a:r>
          </a:p>
          <a:p>
            <a:pPr marL="742950" lvl="1" indent="-285750">
              <a:buFont typeface="Courier New,monospace"/>
              <a:buChar char="o"/>
            </a:pPr>
            <a:r>
              <a:rPr lang="hu-HU" sz="1400" err="1">
                <a:latin typeface="Calibri"/>
                <a:ea typeface="Calibri"/>
                <a:cs typeface="Calibri"/>
              </a:rPr>
              <a:t>Eligible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stress</a:t>
            </a:r>
            <a:r>
              <a:rPr lang="hu-HU" sz="1400">
                <a:latin typeface="Calibri"/>
                <a:ea typeface="Calibri"/>
                <a:cs typeface="Calibri"/>
              </a:rPr>
              <a:t> and </a:t>
            </a:r>
            <a:r>
              <a:rPr lang="hu-HU" sz="1400" err="1">
                <a:latin typeface="Calibri"/>
                <a:ea typeface="Calibri"/>
                <a:cs typeface="Calibri"/>
              </a:rPr>
              <a:t>displacement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values</a:t>
            </a:r>
            <a:r>
              <a:rPr lang="hu-HU" sz="1400">
                <a:latin typeface="Calibri"/>
                <a:ea typeface="Calibri"/>
                <a:cs typeface="Calibri"/>
              </a:rPr>
              <a:t> </a:t>
            </a:r>
            <a:r>
              <a:rPr lang="hu-HU" sz="1400" err="1">
                <a:latin typeface="Calibri"/>
                <a:ea typeface="Calibri"/>
                <a:cs typeface="Calibri"/>
              </a:rPr>
              <a:t>for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further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developement</a:t>
            </a:r>
            <a:r>
              <a:rPr lang="hu-HU" sz="1400">
                <a:latin typeface="Calibri"/>
                <a:ea typeface="Calibri"/>
                <a:cs typeface="Calibri"/>
              </a:rPr>
              <a:t> of </a:t>
            </a:r>
            <a:r>
              <a:rPr lang="hu-HU" sz="1400" err="1">
                <a:latin typeface="Calibri"/>
                <a:ea typeface="Calibri"/>
                <a:cs typeface="Calibri"/>
              </a:rPr>
              <a:t>the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model</a:t>
            </a:r>
            <a:endParaRPr lang="hu-HU" sz="1400">
              <a:latin typeface="Calibri"/>
              <a:ea typeface="Calibri"/>
              <a:cs typeface="Calibri"/>
            </a:endParaRPr>
          </a:p>
          <a:p>
            <a:pPr marL="742950" lvl="1" indent="-285750">
              <a:buFont typeface="Courier New,monospace"/>
              <a:buChar char="o"/>
            </a:pPr>
            <a:r>
              <a:rPr lang="hu-HU" sz="1400" err="1">
                <a:latin typeface="Calibri"/>
                <a:ea typeface="Calibri"/>
                <a:cs typeface="Calibri"/>
              </a:rPr>
              <a:t>At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least</a:t>
            </a:r>
            <a:r>
              <a:rPr lang="hu-HU" sz="1400">
                <a:latin typeface="Calibri"/>
                <a:ea typeface="Calibri"/>
                <a:cs typeface="Calibri"/>
              </a:rPr>
              <a:t> 2 </a:t>
            </a:r>
            <a:r>
              <a:rPr lang="hu-HU" sz="1400" err="1">
                <a:latin typeface="Calibri"/>
                <a:ea typeface="Calibri"/>
                <a:cs typeface="Calibri"/>
              </a:rPr>
              <a:t>segment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thermal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insulation</a:t>
            </a:r>
            <a:endParaRPr lang="hu-HU" err="1">
              <a:ea typeface="Calibri" pitchFamily="34" charset="0"/>
            </a:endParaRPr>
          </a:p>
          <a:p>
            <a:pPr marL="742950" lvl="1" indent="-285750">
              <a:buFont typeface="Courier New,monospace"/>
              <a:buChar char="o"/>
            </a:pPr>
            <a:endParaRPr lang="hu-HU" sz="1400">
              <a:ea typeface="Calibri" pitchFamily="34" charset="0"/>
              <a:cs typeface="Calibri"/>
            </a:endParaRPr>
          </a:p>
          <a:p>
            <a:pPr marL="742950" lvl="1" indent="-285750">
              <a:buFont typeface="Courier New,monospace"/>
              <a:buChar char="o"/>
            </a:pPr>
            <a:endParaRPr lang="hu-HU" sz="1400">
              <a:ea typeface="Calibri" pitchFamily="34" charset="0"/>
              <a:cs typeface="Calibri"/>
            </a:endParaRPr>
          </a:p>
          <a:p>
            <a:pPr lvl="1"/>
            <a:endParaRPr lang="hu-HU" sz="1350">
              <a:ea typeface="Calibri" pitchFamily="34" charset="0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hu-HU" sz="1350">
                <a:latin typeface="Calibri"/>
                <a:cs typeface="Arial"/>
              </a:rPr>
              <a:t>3 leg version:</a:t>
            </a:r>
            <a:endParaRPr lang="hu-HU" sz="1350">
              <a:latin typeface="Calibri"/>
              <a:ea typeface="Calibri"/>
              <a:cs typeface="Arial"/>
            </a:endParaRPr>
          </a:p>
          <a:p>
            <a:pPr marL="742950" lvl="1" indent="-285750">
              <a:buFont typeface="Courier New"/>
              <a:buChar char="o"/>
            </a:pPr>
            <a:r>
              <a:rPr lang="hu-HU" sz="1350" err="1">
                <a:latin typeface="Calibri"/>
                <a:ea typeface="Calibri"/>
                <a:cs typeface="Arial"/>
              </a:rPr>
              <a:t>Same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displacement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values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as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the</a:t>
            </a:r>
            <a:r>
              <a:rPr lang="hu-HU" sz="1350">
                <a:latin typeface="Calibri"/>
                <a:ea typeface="Calibri"/>
                <a:cs typeface="Arial"/>
              </a:rPr>
              <a:t> 2 Leg </a:t>
            </a:r>
            <a:r>
              <a:rPr lang="hu-HU" sz="1350" err="1">
                <a:latin typeface="Calibri"/>
                <a:ea typeface="Calibri"/>
                <a:cs typeface="Arial"/>
              </a:rPr>
              <a:t>model</a:t>
            </a:r>
            <a:r>
              <a:rPr lang="hu-HU" sz="1350">
                <a:latin typeface="Calibri"/>
                <a:ea typeface="Calibri"/>
                <a:cs typeface="Arial"/>
              </a:rPr>
              <a:t>, but</a:t>
            </a:r>
          </a:p>
          <a:p>
            <a:pPr marL="742950" lvl="1" indent="-285750">
              <a:buFont typeface="Courier New"/>
              <a:buChar char="o"/>
            </a:pPr>
            <a:r>
              <a:rPr lang="hu-HU" sz="1350" err="1">
                <a:latin typeface="Calibri"/>
                <a:ea typeface="Calibri"/>
                <a:cs typeface="Arial"/>
              </a:rPr>
              <a:t>Higher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stress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peaks</a:t>
            </a:r>
            <a:r>
              <a:rPr lang="hu-HU" sz="1350">
                <a:latin typeface="Calibri"/>
                <a:ea typeface="Calibri"/>
                <a:cs typeface="Arial"/>
              </a:rPr>
              <a:t> and </a:t>
            </a:r>
            <a:r>
              <a:rPr lang="hu-HU" sz="1350" err="1">
                <a:latin typeface="Calibri"/>
                <a:ea typeface="Calibri"/>
                <a:cs typeface="Arial"/>
              </a:rPr>
              <a:t>stress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values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at</a:t>
            </a:r>
            <a:r>
              <a:rPr lang="hu-HU" sz="1350">
                <a:latin typeface="Calibri"/>
                <a:ea typeface="Calibri"/>
                <a:cs typeface="Arial"/>
              </a:rPr>
              <a:t> </a:t>
            </a:r>
            <a:r>
              <a:rPr lang="hu-HU" sz="1350" err="1">
                <a:latin typeface="Calibri"/>
                <a:ea typeface="Calibri"/>
                <a:cs typeface="Arial"/>
              </a:rPr>
              <a:t>the</a:t>
            </a:r>
            <a:r>
              <a:rPr lang="hu-HU" sz="1350">
                <a:latin typeface="Calibri"/>
                <a:ea typeface="Calibri"/>
                <a:cs typeface="Arial"/>
              </a:rPr>
              <a:t> QT </a:t>
            </a:r>
          </a:p>
          <a:p>
            <a:pPr marL="742950" lvl="1" indent="-285750">
              <a:buFont typeface="Courier New"/>
              <a:buChar char="o"/>
            </a:pPr>
            <a:r>
              <a:rPr lang="hu-HU" sz="1350" err="1">
                <a:latin typeface="Calibri"/>
                <a:ea typeface="Calibri"/>
                <a:cs typeface="Arial"/>
              </a:rPr>
              <a:t>At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least</a:t>
            </a:r>
            <a:r>
              <a:rPr lang="hu-HU" sz="1350">
                <a:latin typeface="Calibri"/>
                <a:ea typeface="Calibri"/>
                <a:cs typeface="Arial"/>
              </a:rPr>
              <a:t> 3 </a:t>
            </a:r>
            <a:r>
              <a:rPr lang="hu-HU" sz="1350" err="1">
                <a:latin typeface="Calibri"/>
                <a:ea typeface="Calibri"/>
                <a:cs typeface="Arial"/>
              </a:rPr>
              <a:t>segment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thermal</a:t>
            </a:r>
            <a:r>
              <a:rPr lang="hu-HU" sz="1350">
                <a:latin typeface="Calibri"/>
                <a:ea typeface="Calibri"/>
                <a:cs typeface="Arial"/>
              </a:rPr>
              <a:t> </a:t>
            </a:r>
            <a:r>
              <a:rPr lang="hu-HU" sz="1350" err="1">
                <a:latin typeface="Calibri"/>
                <a:ea typeface="Calibri"/>
                <a:cs typeface="Arial"/>
              </a:rPr>
              <a:t>insulation</a:t>
            </a:r>
            <a:endParaRPr lang="hu-HU" sz="1350">
              <a:latin typeface="Calibri"/>
              <a:ea typeface="Calibri"/>
              <a:cs typeface="Arial"/>
            </a:endParaRPr>
          </a:p>
          <a:p>
            <a:pPr marL="213995" indent="-213995">
              <a:buFont typeface="Arial"/>
              <a:buChar char="•"/>
            </a:pPr>
            <a:endParaRPr lang="hu-HU" sz="1350">
              <a:latin typeface="Calibri"/>
              <a:ea typeface="Calibri"/>
              <a:cs typeface="Arial"/>
            </a:endParaRPr>
          </a:p>
          <a:p>
            <a:endParaRPr lang="hu-HU" sz="1350">
              <a:latin typeface="Calibri"/>
              <a:ea typeface="Calibri"/>
              <a:cs typeface="Arial"/>
            </a:endParaRPr>
          </a:p>
          <a:p>
            <a:endParaRPr lang="hu-HU" sz="1350">
              <a:latin typeface="Calibri"/>
              <a:ea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hu-HU" sz="1350" err="1">
                <a:latin typeface="Calibri"/>
                <a:ea typeface="Calibri"/>
                <a:cs typeface="Calibri"/>
              </a:rPr>
              <a:t>Target</a:t>
            </a:r>
            <a:r>
              <a:rPr lang="hu-HU" sz="1350">
                <a:latin typeface="Calibri"/>
                <a:ea typeface="Calibri"/>
                <a:cs typeface="Calibri"/>
              </a:rPr>
              <a:t> assembly </a:t>
            </a:r>
            <a:r>
              <a:rPr lang="hu-HU" sz="1350" err="1">
                <a:latin typeface="Calibri"/>
                <a:ea typeface="Calibri"/>
                <a:cs typeface="Calibri"/>
              </a:rPr>
              <a:t>support</a:t>
            </a:r>
            <a:r>
              <a:rPr lang="hu-HU" sz="1350">
                <a:latin typeface="Calibri"/>
                <a:ea typeface="Calibri"/>
                <a:cs typeface="Calibri"/>
              </a:rPr>
              <a:t> version: </a:t>
            </a:r>
          </a:p>
          <a:p>
            <a:pPr marL="742950" lvl="1" indent="-285750">
              <a:buFont typeface="Courier New"/>
              <a:buChar char="o"/>
            </a:pPr>
            <a:r>
              <a:rPr lang="hu-HU" sz="1350">
                <a:latin typeface="Calibri"/>
                <a:ea typeface="Calibri"/>
                <a:cs typeface="Calibri"/>
              </a:rPr>
              <a:t>3x </a:t>
            </a:r>
            <a:r>
              <a:rPr lang="hu-HU" sz="1350" err="1">
                <a:latin typeface="Calibri"/>
                <a:ea typeface="Calibri"/>
                <a:cs typeface="Calibri"/>
              </a:rPr>
              <a:t>bigger</a:t>
            </a:r>
            <a:r>
              <a:rPr lang="hu-HU" sz="1350">
                <a:latin typeface="Calibri"/>
                <a:ea typeface="Calibri"/>
                <a:cs typeface="Calibri"/>
              </a:rPr>
              <a:t> y </a:t>
            </a:r>
            <a:r>
              <a:rPr lang="hu-HU" sz="1350" err="1">
                <a:latin typeface="Calibri"/>
                <a:ea typeface="Calibri"/>
                <a:cs typeface="Calibri"/>
              </a:rPr>
              <a:t>direction</a:t>
            </a:r>
            <a:r>
              <a:rPr lang="hu-HU" sz="1350">
                <a:latin typeface="Calibri"/>
                <a:ea typeface="Calibri"/>
                <a:cs typeface="Calibri"/>
              </a:rPr>
              <a:t> </a:t>
            </a:r>
            <a:r>
              <a:rPr lang="hu-HU" sz="1350" err="1">
                <a:latin typeface="Calibri"/>
                <a:ea typeface="Calibri"/>
                <a:cs typeface="Calibri"/>
              </a:rPr>
              <a:t>deformation</a:t>
            </a:r>
            <a:r>
              <a:rPr lang="hu-HU" sz="1350">
                <a:latin typeface="Calibri"/>
                <a:ea typeface="Calibri"/>
                <a:cs typeface="Calibri"/>
              </a:rPr>
              <a:t> </a:t>
            </a:r>
            <a:r>
              <a:rPr lang="hu-HU" sz="1350" err="1">
                <a:latin typeface="Calibri"/>
                <a:ea typeface="Calibri"/>
                <a:cs typeface="Calibri"/>
              </a:rPr>
              <a:t>than</a:t>
            </a:r>
            <a:r>
              <a:rPr lang="hu-HU" sz="1350">
                <a:latin typeface="Calibri"/>
                <a:ea typeface="Calibri"/>
                <a:cs typeface="Calibri"/>
              </a:rPr>
              <a:t> </a:t>
            </a:r>
            <a:r>
              <a:rPr lang="hu-HU" sz="1350" err="1">
                <a:latin typeface="Calibri"/>
                <a:ea typeface="Calibri"/>
                <a:cs typeface="Calibri"/>
              </a:rPr>
              <a:t>the</a:t>
            </a:r>
            <a:r>
              <a:rPr lang="hu-HU" sz="1350">
                <a:latin typeface="Calibri"/>
                <a:ea typeface="Calibri"/>
                <a:cs typeface="Calibri"/>
              </a:rPr>
              <a:t> 2 and 3 Leg </a:t>
            </a:r>
            <a:r>
              <a:rPr lang="hu-HU" sz="1350" err="1">
                <a:latin typeface="Calibri"/>
                <a:ea typeface="Calibri"/>
                <a:cs typeface="Calibri"/>
              </a:rPr>
              <a:t>versions</a:t>
            </a:r>
            <a:endParaRPr lang="hu-HU" sz="1350" err="1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hu-HU" sz="1350" err="1">
                <a:latin typeface="Calibri"/>
                <a:ea typeface="Calibri"/>
                <a:cs typeface="Calibri"/>
              </a:rPr>
              <a:t>Higher</a:t>
            </a:r>
            <a:r>
              <a:rPr lang="hu-HU" sz="1350">
                <a:latin typeface="Calibri"/>
                <a:ea typeface="Calibri"/>
                <a:cs typeface="Calibri"/>
              </a:rPr>
              <a:t> </a:t>
            </a:r>
            <a:r>
              <a:rPr lang="hu-HU" sz="1350" err="1">
                <a:latin typeface="Calibri"/>
                <a:ea typeface="Calibri"/>
                <a:cs typeface="Calibri"/>
              </a:rPr>
              <a:t>stress</a:t>
            </a:r>
            <a:r>
              <a:rPr lang="hu-HU" sz="1350">
                <a:latin typeface="Calibri"/>
                <a:ea typeface="Calibri"/>
                <a:cs typeface="Calibri"/>
              </a:rPr>
              <a:t> </a:t>
            </a:r>
            <a:r>
              <a:rPr lang="hu-HU" sz="1350" err="1">
                <a:latin typeface="Calibri"/>
                <a:ea typeface="Calibri"/>
                <a:cs typeface="Calibri"/>
              </a:rPr>
              <a:t>values</a:t>
            </a:r>
            <a:r>
              <a:rPr lang="hu-HU" sz="1350">
                <a:latin typeface="Calibri"/>
                <a:ea typeface="Calibri"/>
                <a:cs typeface="Calibri"/>
              </a:rPr>
              <a:t> </a:t>
            </a:r>
            <a:r>
              <a:rPr lang="hu-HU" sz="1350" err="1">
                <a:latin typeface="Calibri"/>
                <a:ea typeface="Calibri"/>
                <a:cs typeface="Calibri"/>
              </a:rPr>
              <a:t>at</a:t>
            </a:r>
            <a:r>
              <a:rPr lang="hu-HU" sz="1350">
                <a:latin typeface="Calibri"/>
                <a:ea typeface="Calibri"/>
                <a:cs typeface="Calibri"/>
              </a:rPr>
              <a:t> </a:t>
            </a:r>
            <a:r>
              <a:rPr lang="hu-HU" sz="1350" err="1">
                <a:latin typeface="Calibri"/>
                <a:ea typeface="Calibri"/>
                <a:cs typeface="Calibri"/>
              </a:rPr>
              <a:t>the</a:t>
            </a:r>
            <a:r>
              <a:rPr lang="hu-HU" sz="1350">
                <a:latin typeface="Calibri"/>
                <a:ea typeface="Calibri"/>
                <a:cs typeface="Calibri"/>
              </a:rPr>
              <a:t> QT-</a:t>
            </a:r>
            <a:r>
              <a:rPr lang="hu-HU" sz="1350" err="1">
                <a:latin typeface="Calibri"/>
                <a:ea typeface="Calibri"/>
                <a:cs typeface="Calibri"/>
              </a:rPr>
              <a:t>support</a:t>
            </a:r>
            <a:r>
              <a:rPr lang="hu-HU" sz="1350">
                <a:latin typeface="Calibri"/>
                <a:ea typeface="Calibri"/>
                <a:cs typeface="Calibri"/>
              </a:rPr>
              <a:t> </a:t>
            </a:r>
            <a:r>
              <a:rPr lang="hu-HU" sz="1350" err="1">
                <a:latin typeface="Calibri"/>
                <a:ea typeface="Calibri"/>
                <a:cs typeface="Calibri"/>
              </a:rPr>
              <a:t>connection</a:t>
            </a:r>
            <a:r>
              <a:rPr lang="hu-HU" sz="1350">
                <a:latin typeface="Calibri"/>
                <a:ea typeface="Calibri"/>
                <a:cs typeface="Calibri"/>
              </a:rPr>
              <a:t> </a:t>
            </a:r>
            <a:r>
              <a:rPr lang="hu-HU" sz="1400" err="1">
                <a:latin typeface="Calibri"/>
                <a:ea typeface="Calibri"/>
                <a:cs typeface="Calibri"/>
              </a:rPr>
              <a:t>than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at</a:t>
            </a:r>
            <a:r>
              <a:rPr lang="hu-HU" sz="1400">
                <a:latin typeface="Calibri"/>
                <a:ea typeface="Calibri"/>
                <a:cs typeface="Calibri"/>
              </a:rPr>
              <a:t>  </a:t>
            </a:r>
            <a:r>
              <a:rPr lang="hu-HU" sz="1400" err="1">
                <a:latin typeface="Calibri"/>
                <a:ea typeface="Calibri"/>
                <a:cs typeface="Calibri"/>
              </a:rPr>
              <a:t>the</a:t>
            </a:r>
            <a:r>
              <a:rPr lang="hu-HU" sz="1400">
                <a:latin typeface="Calibri"/>
                <a:ea typeface="Calibri"/>
                <a:cs typeface="Calibri"/>
              </a:rPr>
              <a:t> 2 and 3 Leg </a:t>
            </a:r>
            <a:r>
              <a:rPr lang="hu-HU" sz="1400" err="1">
                <a:latin typeface="Calibri"/>
                <a:ea typeface="Calibri"/>
                <a:cs typeface="Calibri"/>
              </a:rPr>
              <a:t>versions</a:t>
            </a:r>
            <a:endParaRPr lang="hu-HU" sz="1350" err="1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hu-HU" sz="1400" err="1">
                <a:latin typeface="Calibri"/>
                <a:ea typeface="Calibri"/>
                <a:cs typeface="Calibri"/>
              </a:rPr>
              <a:t>At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least</a:t>
            </a:r>
            <a:r>
              <a:rPr lang="hu-HU" sz="1400">
                <a:latin typeface="Calibri"/>
                <a:ea typeface="Calibri"/>
                <a:cs typeface="Calibri"/>
              </a:rPr>
              <a:t> 4 </a:t>
            </a:r>
            <a:r>
              <a:rPr lang="hu-HU" sz="1400" err="1">
                <a:latin typeface="Calibri"/>
                <a:ea typeface="Calibri"/>
                <a:cs typeface="Calibri"/>
              </a:rPr>
              <a:t>segment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thermal</a:t>
            </a:r>
            <a:r>
              <a:rPr lang="hu-HU" sz="1400">
                <a:latin typeface="Calibri"/>
                <a:ea typeface="Calibri"/>
                <a:cs typeface="Calibri"/>
              </a:rPr>
              <a:t> </a:t>
            </a:r>
            <a:r>
              <a:rPr lang="hu-HU" sz="1400" err="1">
                <a:latin typeface="Calibri"/>
                <a:ea typeface="Calibri"/>
                <a:cs typeface="Calibri"/>
              </a:rPr>
              <a:t>insulation</a:t>
            </a:r>
            <a:endParaRPr lang="hu-HU" sz="1400">
              <a:latin typeface="Calibri"/>
              <a:ea typeface="Calibri"/>
              <a:cs typeface="Calibri"/>
            </a:endParaRPr>
          </a:p>
          <a:p>
            <a:pPr lvl="1"/>
            <a:endParaRPr lang="hu-HU" sz="1350">
              <a:ea typeface="Calibri" pitchFamily="34" charset="0"/>
              <a:cs typeface="Calibri"/>
            </a:endParaRPr>
          </a:p>
          <a:p>
            <a:endParaRPr lang="hu-HU" sz="1350">
              <a:ea typeface="Calibri" pitchFamily="34" charset="0"/>
            </a:endParaRPr>
          </a:p>
        </p:txBody>
      </p:sp>
      <p:pic>
        <p:nvPicPr>
          <p:cNvPr id="4" name="Kép 3" descr="A képen labda látható&#10;&#10;Automatikusan generált leírás">
            <a:extLst>
              <a:ext uri="{FF2B5EF4-FFF2-40B4-BE49-F238E27FC236}">
                <a16:creationId xmlns:a16="http://schemas.microsoft.com/office/drawing/2014/main" id="{6685A3D9-1BFD-15EB-79E6-3EF2E0A47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658" y="3899373"/>
            <a:ext cx="812260" cy="88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15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öveg, diagram, sor, Diagram látható&#10;&#10;Automatikusan generált leírás">
            <a:extLst>
              <a:ext uri="{FF2B5EF4-FFF2-40B4-BE49-F238E27FC236}">
                <a16:creationId xmlns:a16="http://schemas.microsoft.com/office/drawing/2014/main" id="{F8916E97-2144-67FC-B387-0F90A7F20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5559"/>
            <a:ext cx="4783667" cy="379754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74301C0-E9DC-47A4-973D-6987E05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474" y="116632"/>
            <a:ext cx="7172275" cy="457200"/>
          </a:xfrm>
        </p:spPr>
        <p:txBody>
          <a:bodyPr/>
          <a:lstStyle/>
          <a:p>
            <a:r>
              <a:rPr lang="hu-HU" sz="1800" b="0" err="1">
                <a:cs typeface="Calibri"/>
              </a:rPr>
              <a:t>Preliminary</a:t>
            </a:r>
            <a:r>
              <a:rPr lang="hu-HU" sz="1800" b="0">
                <a:cs typeface="Calibri"/>
              </a:rPr>
              <a:t> </a:t>
            </a:r>
            <a:r>
              <a:rPr lang="hu-HU" sz="1800" b="0" err="1">
                <a:cs typeface="Calibri"/>
              </a:rPr>
              <a:t>Modal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Analysis</a:t>
            </a:r>
            <a:r>
              <a:rPr lang="hu-HU" sz="1800" b="0">
                <a:cs typeface="Calibri"/>
              </a:rPr>
              <a:t> - </a:t>
            </a:r>
            <a:r>
              <a:rPr lang="hu-HU" sz="1800" b="0" err="1">
                <a:cs typeface="Calibri"/>
              </a:rPr>
              <a:t>Seismic</a:t>
            </a:r>
            <a:r>
              <a:rPr lang="hu-HU" sz="1800" b="0">
                <a:cs typeface="Calibri"/>
              </a:rPr>
              <a:t> </a:t>
            </a:r>
            <a:r>
              <a:rPr lang="hu-HU" sz="1800" b="0" err="1">
                <a:cs typeface="Calibri"/>
              </a:rPr>
              <a:t>response</a:t>
            </a:r>
            <a:r>
              <a:rPr lang="hu-HU" sz="1800" b="0">
                <a:cs typeface="Calibri"/>
              </a:rPr>
              <a:t> </a:t>
            </a:r>
            <a:r>
              <a:rPr lang="hu-HU" sz="1800" b="0" err="1">
                <a:cs typeface="Calibri"/>
              </a:rPr>
              <a:t>spectrum</a:t>
            </a:r>
            <a:endParaRPr lang="hu-HU" sz="1800" b="0" err="1">
              <a:ea typeface="Calibri"/>
              <a:cs typeface="Calibri"/>
            </a:endParaRPr>
          </a:p>
        </p:txBody>
      </p:sp>
      <p:sp>
        <p:nvSpPr>
          <p:cNvPr id="30" name="Élőláb helye 3">
            <a:extLst>
              <a:ext uri="{FF2B5EF4-FFF2-40B4-BE49-F238E27FC236}">
                <a16:creationId xmlns:a16="http://schemas.microsoft.com/office/drawing/2014/main" id="{688ED957-A87B-4967-98A0-AEC8B38B99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69379" y="6525344"/>
            <a:ext cx="8239125" cy="268287"/>
          </a:xfrm>
        </p:spPr>
        <p:txBody>
          <a:bodyPr/>
          <a:lstStyle/>
          <a:p>
            <a:pPr>
              <a:defRPr/>
            </a:pPr>
            <a:r>
              <a:rPr lang="hu-HU"/>
              <a:t>D. Ferenczy </a:t>
            </a:r>
            <a:r>
              <a:rPr lang="en-US"/>
              <a:t>| 1</a:t>
            </a:r>
            <a:r>
              <a:rPr lang="hu-HU"/>
              <a:t>7</a:t>
            </a:r>
            <a:r>
              <a:rPr lang="en-US" err="1"/>
              <a:t>th</a:t>
            </a:r>
            <a:r>
              <a:rPr lang="en-US"/>
              <a:t> TM | </a:t>
            </a:r>
            <a:r>
              <a:rPr lang="hu-HU"/>
              <a:t>03</a:t>
            </a:r>
            <a:r>
              <a:rPr lang="en-US"/>
              <a:t>.</a:t>
            </a:r>
            <a:r>
              <a:rPr lang="hu-HU"/>
              <a:t>07</a:t>
            </a:r>
            <a:r>
              <a:rPr lang="en-US"/>
              <a:t>.202</a:t>
            </a:r>
            <a:r>
              <a:rPr lang="hu-HU"/>
              <a:t>4</a:t>
            </a:r>
            <a:r>
              <a:rPr lang="en-US"/>
              <a:t> 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CE79E494-8A39-2305-34E9-A14C63B619BC}"/>
              </a:ext>
            </a:extLst>
          </p:cNvPr>
          <p:cNvSpPr txBox="1"/>
          <p:nvPr/>
        </p:nvSpPr>
        <p:spPr>
          <a:xfrm>
            <a:off x="4667610" y="1917835"/>
            <a:ext cx="4435811" cy="27930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hu-HU" sz="1350" dirty="0" err="1">
                <a:latin typeface="Calibri"/>
                <a:cs typeface="Calibri"/>
              </a:rPr>
              <a:t>Floor</a:t>
            </a:r>
            <a:r>
              <a:rPr lang="hu-HU" sz="1350" dirty="0">
                <a:latin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cs typeface="Calibri"/>
              </a:rPr>
              <a:t>spectra</a:t>
            </a:r>
            <a:r>
              <a:rPr lang="hu-HU" sz="1350" dirty="0">
                <a:latin typeface="Calibri"/>
                <a:cs typeface="Calibri"/>
              </a:rPr>
              <a:t> </a:t>
            </a:r>
            <a:r>
              <a:rPr lang="hu-HU" sz="1350" dirty="0" err="1">
                <a:latin typeface="Calibri"/>
                <a:cs typeface="Calibri"/>
              </a:rPr>
              <a:t>source</a:t>
            </a:r>
            <a:r>
              <a:rPr lang="hu-HU" sz="1350" dirty="0">
                <a:latin typeface="Calibri"/>
                <a:cs typeface="Calibri"/>
              </a:rPr>
              <a:t>: 2QAPVV_v1</a:t>
            </a:r>
          </a:p>
          <a:p>
            <a:pPr marL="285750" indent="-285750">
              <a:buFont typeface="Arial"/>
              <a:buChar char="•"/>
            </a:pPr>
            <a:endParaRPr lang="hu-HU" sz="1350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hu-HU" sz="1350" dirty="0">
                <a:latin typeface="Calibri"/>
                <a:cs typeface="Calibri"/>
              </a:rPr>
              <a:t>2 and 3 Leg version has no </a:t>
            </a:r>
            <a:r>
              <a:rPr lang="hu-HU" sz="1350" dirty="0" err="1">
                <a:latin typeface="Calibri"/>
                <a:cs typeface="Calibri"/>
              </a:rPr>
              <a:t>connection</a:t>
            </a:r>
            <a:r>
              <a:rPr lang="hu-HU" sz="1350" dirty="0">
                <a:latin typeface="Calibri"/>
                <a:cs typeface="Calibri"/>
              </a:rPr>
              <a:t> </a:t>
            </a:r>
            <a:r>
              <a:rPr lang="hu-HU" sz="1350" dirty="0" err="1">
                <a:latin typeface="Calibri"/>
                <a:cs typeface="Calibri"/>
              </a:rPr>
              <a:t>with</a:t>
            </a:r>
            <a:r>
              <a:rPr lang="hu-HU" sz="1350" dirty="0">
                <a:latin typeface="Calibri"/>
                <a:cs typeface="Calibri"/>
              </a:rPr>
              <a:t> TAAS</a:t>
            </a:r>
            <a:endParaRPr lang="hu-HU" sz="1350">
              <a:latin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hu-HU" sz="135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hu-HU" sz="1350" dirty="0">
                <a:latin typeface="Calibri"/>
                <a:cs typeface="Calibri"/>
              </a:rPr>
              <a:t>TAAS </a:t>
            </a:r>
            <a:r>
              <a:rPr lang="hu-HU" sz="1350" dirty="0" err="1">
                <a:latin typeface="Calibri"/>
                <a:cs typeface="Calibri"/>
              </a:rPr>
              <a:t>vesion</a:t>
            </a:r>
            <a:r>
              <a:rPr lang="hu-HU" sz="1350" dirty="0">
                <a:latin typeface="Calibri"/>
                <a:cs typeface="Calibri"/>
              </a:rPr>
              <a:t> has no </a:t>
            </a:r>
            <a:r>
              <a:rPr lang="hu-HU" sz="1350" dirty="0" err="1">
                <a:latin typeface="Calibri"/>
                <a:cs typeface="Calibri"/>
              </a:rPr>
              <a:t>direct</a:t>
            </a:r>
            <a:r>
              <a:rPr lang="hu-HU" sz="1350" dirty="0">
                <a:latin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cs typeface="Calibri"/>
              </a:rPr>
              <a:t>connection</a:t>
            </a:r>
            <a:r>
              <a:rPr lang="hu-HU" sz="1350" dirty="0">
                <a:latin typeface="Calibri"/>
                <a:cs typeface="Calibri"/>
              </a:rPr>
              <a:t> </a:t>
            </a:r>
            <a:r>
              <a:rPr lang="hu-HU" sz="1350" dirty="0" err="1">
                <a:latin typeface="Calibri"/>
                <a:cs typeface="Calibri"/>
              </a:rPr>
              <a:t>with</a:t>
            </a:r>
            <a:r>
              <a:rPr lang="hu-HU" sz="1350" dirty="0">
                <a:latin typeface="Calibri"/>
                <a:cs typeface="Calibri"/>
              </a:rPr>
              <a:t> </a:t>
            </a:r>
            <a:r>
              <a:rPr lang="hu-HU" sz="1350" dirty="0" err="1">
                <a:latin typeface="Calibri"/>
                <a:cs typeface="Calibri"/>
              </a:rPr>
              <a:t>the</a:t>
            </a:r>
            <a:r>
              <a:rPr lang="hu-HU" sz="1350" dirty="0">
                <a:latin typeface="Calibri"/>
                <a:cs typeface="Calibri"/>
              </a:rPr>
              <a:t> TC </a:t>
            </a:r>
            <a:r>
              <a:rPr lang="hu-HU" sz="1350" dirty="0" err="1">
                <a:latin typeface="Calibri"/>
                <a:cs typeface="Calibri"/>
              </a:rPr>
              <a:t>floor</a:t>
            </a:r>
            <a:endParaRPr lang="hu-HU" sz="1350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hu-HU" sz="1350">
              <a:latin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hu-HU" sz="1350" dirty="0">
                <a:latin typeface="Calibri"/>
                <a:cs typeface="Arial"/>
              </a:rPr>
              <a:t>TAAS version has </a:t>
            </a:r>
            <a:r>
              <a:rPr lang="hu-HU" sz="1350" dirty="0" err="1">
                <a:latin typeface="Calibri"/>
                <a:cs typeface="Arial"/>
              </a:rPr>
              <a:t>all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 </a:t>
            </a:r>
            <a:r>
              <a:rPr lang="hu-HU" sz="1350" dirty="0" err="1">
                <a:latin typeface="Calibri"/>
                <a:cs typeface="Arial"/>
              </a:rPr>
              <a:t>frequencies</a:t>
            </a:r>
            <a:r>
              <a:rPr lang="hu-HU" sz="1350" dirty="0">
                <a:latin typeface="Calibri"/>
                <a:cs typeface="Arial"/>
              </a:rPr>
              <a:t> in </a:t>
            </a:r>
            <a:r>
              <a:rPr lang="hu-HU" sz="1350" dirty="0" err="1">
                <a:latin typeface="Calibri"/>
                <a:cs typeface="Arial"/>
              </a:rPr>
              <a:t>the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interval</a:t>
            </a:r>
            <a:endParaRPr lang="hu-HU" sz="1350" dirty="0">
              <a:latin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hu-HU" sz="1350">
              <a:latin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hu-HU" sz="1350" dirty="0">
                <a:latin typeface="Calibri"/>
                <a:cs typeface="Arial"/>
              </a:rPr>
              <a:t>2 Leg </a:t>
            </a:r>
            <a:r>
              <a:rPr lang="hu-HU" sz="1350" dirty="0" err="1">
                <a:latin typeface="Calibri"/>
                <a:cs typeface="Arial"/>
              </a:rPr>
              <a:t>version's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second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frequency</a:t>
            </a:r>
            <a:r>
              <a:rPr lang="hu-HU" sz="1350" dirty="0">
                <a:latin typeface="Calibri"/>
                <a:cs typeface="Arial"/>
              </a:rPr>
              <a:t> has &lt;10% </a:t>
            </a:r>
            <a:r>
              <a:rPr lang="hu-HU" sz="1350" dirty="0" err="1">
                <a:latin typeface="Calibri"/>
                <a:cs typeface="Arial"/>
              </a:rPr>
              <a:t>effective</a:t>
            </a:r>
            <a:r>
              <a:rPr lang="hu-HU" sz="1350" dirty="0">
                <a:latin typeface="Calibri"/>
                <a:cs typeface="Arial"/>
              </a:rPr>
              <a:t> </a:t>
            </a:r>
            <a:r>
              <a:rPr lang="hu-HU" sz="1350" dirty="0" err="1">
                <a:latin typeface="Calibri"/>
                <a:cs typeface="Arial"/>
              </a:rPr>
              <a:t>mass</a:t>
            </a:r>
            <a:endParaRPr lang="hu-HU" sz="1350" dirty="0" err="1"/>
          </a:p>
          <a:p>
            <a:pPr marL="285750" indent="-285750">
              <a:buFont typeface="Arial"/>
              <a:buChar char="•"/>
            </a:pPr>
            <a:endParaRPr lang="hu-HU" sz="1350"/>
          </a:p>
          <a:p>
            <a:pPr marL="285750" indent="-285750">
              <a:buFont typeface="Arial"/>
              <a:buChar char="•"/>
            </a:pPr>
            <a:endParaRPr lang="hu-HU" sz="1350"/>
          </a:p>
          <a:p>
            <a:pPr marL="285750" indent="-285750">
              <a:buFont typeface="Arial"/>
              <a:buChar char="•"/>
            </a:pPr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2332763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6A5200647F466340B38792547CB20F3E" ma:contentTypeVersion="20" ma:contentTypeDescription="Új dokumentum létrehozása." ma:contentTypeScope="" ma:versionID="7820c508264b545ddbbf1fd660044704">
  <xsd:schema xmlns:xsd="http://www.w3.org/2001/XMLSchema" xmlns:xs="http://www.w3.org/2001/XMLSchema" xmlns:p="http://schemas.microsoft.com/office/2006/metadata/properties" xmlns:ns2="1266b29e-a045-4d0d-ba42-8468eda22558" xmlns:ns3="45efeced-5d3f-47f2-abdc-8aa444217caa" xmlns:ns4="http://schemas.microsoft.com/sharepoint/v3/fields" targetNamespace="http://schemas.microsoft.com/office/2006/metadata/properties" ma:root="true" ma:fieldsID="0d3349093bcef6a91d2799321365852f" ns2:_="" ns3:_="" ns4:_="">
    <xsd:import namespace="1266b29e-a045-4d0d-ba42-8468eda22558"/>
    <xsd:import namespace="45efeced-5d3f-47f2-abdc-8aa444217caa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4:_Vers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6b29e-a045-4d0d-ba42-8468eda225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Flow_SignoffStatus" ma:index="12" nillable="true" ma:displayName="Láttamozási állapot" ma:internalName="L_x00e1_ttamoz_x00e1_si_x0020__x00e1_llapot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Képcímkék" ma:readOnly="false" ma:fieldId="{5cf76f15-5ced-4ddc-b409-7134ff3c332f}" ma:taxonomyMulti="true" ma:sspId="3c03a497-e7b3-4063-817b-d67fc7b905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feced-5d3f-47f2-abdc-8aa444217ca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41f96af-3756-4698-8978-e11afb2a1b43}" ma:internalName="TaxCatchAll" ma:showField="CatchAllData" ma:web="45efeced-5d3f-47f2-abdc-8aa444217c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Version" ma:index="22" nillable="true" ma:displayName="Verziószám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Flow_SignoffStatus xmlns="1266b29e-a045-4d0d-ba42-8468eda22558" xsi:nil="true"/>
    <lcf76f155ced4ddcb4097134ff3c332f xmlns="1266b29e-a045-4d0d-ba42-8468eda22558">
      <Terms xmlns="http://schemas.microsoft.com/office/infopath/2007/PartnerControls"/>
    </lcf76f155ced4ddcb4097134ff3c332f>
    <TaxCatchAll xmlns="45efeced-5d3f-47f2-abdc-8aa444217ca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912D06-0FC8-4145-8C30-5802FADCA81E}">
  <ds:schemaRefs>
    <ds:schemaRef ds:uri="1266b29e-a045-4d0d-ba42-8468eda22558"/>
    <ds:schemaRef ds:uri="45efeced-5d3f-47f2-abdc-8aa444217c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90581A4-71A5-4A9F-9FFC-AAB21EE965FD}">
  <ds:schemaRefs>
    <ds:schemaRef ds:uri="1266b29e-a045-4d0d-ba42-8468eda22558"/>
    <ds:schemaRef ds:uri="45efeced-5d3f-47f2-abdc-8aa444217caa"/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3937B5C0-B2F8-4399-867F-E23FEA0B56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902</Words>
  <Application>Microsoft Office PowerPoint</Application>
  <PresentationFormat>Diavetítés a képernyőre (4:3 oldalarány)</PresentationFormat>
  <Paragraphs>193</Paragraphs>
  <Slides>15</Slides>
  <Notes>14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1" baseType="lpstr">
      <vt:lpstr>Arial</vt:lpstr>
      <vt:lpstr>Arial,Sans-Serif</vt:lpstr>
      <vt:lpstr>Calibri</vt:lpstr>
      <vt:lpstr>Courier New</vt:lpstr>
      <vt:lpstr>Courier New,monospace</vt:lpstr>
      <vt:lpstr>Office Theme</vt:lpstr>
      <vt:lpstr>EK-CER Contribution to the Lithium Systems</vt:lpstr>
      <vt:lpstr>Task definition</vt:lpstr>
      <vt:lpstr>Design Objectives,Loads</vt:lpstr>
      <vt:lpstr>Preliminary Design Versions</vt:lpstr>
      <vt:lpstr>Preliminary Simulation models</vt:lpstr>
      <vt:lpstr>Preliminary Simulation Results</vt:lpstr>
      <vt:lpstr>Preliminary Simulation Results</vt:lpstr>
      <vt:lpstr>Preliminary Structural Simulations</vt:lpstr>
      <vt:lpstr>Preliminary Modal Analysis - Seismic response spectrum</vt:lpstr>
      <vt:lpstr>Preliminary Simulation Conclusions</vt:lpstr>
      <vt:lpstr>Updated OPA and simulation Model </vt:lpstr>
      <vt:lpstr>Updated OPA  Model with 2 Leg support </vt:lpstr>
      <vt:lpstr>Further Improvement plans </vt:lpstr>
      <vt:lpstr> Next Model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Kinga Gal</dc:creator>
  <cp:lastModifiedBy>Dénes Zoltán Oravecz</cp:lastModifiedBy>
  <cp:revision>77</cp:revision>
  <cp:lastPrinted>2014-10-16T14:51:28Z</cp:lastPrinted>
  <dcterms:created xsi:type="dcterms:W3CDTF">2014-10-27T16:40:37Z</dcterms:created>
  <dcterms:modified xsi:type="dcterms:W3CDTF">2024-07-05T06:38:55Z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0x0101006A5200647F466340B38792547CB20F3E</vt:lpwstr>
  </property>
  <property fmtid="{D5CDD505-2E9C-101B-9397-08002B2CF9AE}" pid="3" name="MediaServiceImageTags">
    <vt:lpwstr/>
  </property>
</Properties>
</file>