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3393" r:id="rId3"/>
    <p:sldId id="3402" r:id="rId4"/>
    <p:sldId id="3380" r:id="rId5"/>
    <p:sldId id="3369" r:id="rId6"/>
    <p:sldId id="3381" r:id="rId7"/>
    <p:sldId id="3382" r:id="rId8"/>
    <p:sldId id="3383" r:id="rId9"/>
    <p:sldId id="3390" r:id="rId10"/>
    <p:sldId id="3391" r:id="rId11"/>
    <p:sldId id="3392" r:id="rId12"/>
    <p:sldId id="3384" r:id="rId13"/>
    <p:sldId id="3394" r:id="rId14"/>
    <p:sldId id="3397" r:id="rId15"/>
    <p:sldId id="3399" r:id="rId16"/>
    <p:sldId id="3400" r:id="rId17"/>
    <p:sldId id="3401" r:id="rId18"/>
    <p:sldId id="33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A8B5"/>
    <a:srgbClr val="0560B3"/>
    <a:srgbClr val="08A7EE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F2032D-A593-4524-AFE3-543C659C63AE}" v="187" dt="2024-09-16T07:14:25.2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73658" autoAdjust="0"/>
  </p:normalViewPr>
  <p:slideViewPr>
    <p:cSldViewPr snapToGrid="0" snapToObjects="1">
      <p:cViewPr varScale="1">
        <p:scale>
          <a:sx n="122" d="100"/>
          <a:sy n="122" d="100"/>
        </p:scale>
        <p:origin x="1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, Yong Joong" userId="8d007218-2bcc-4c75-9734-b702fefd2994" providerId="ADAL" clId="{07885921-4C9C-45BA-B967-1361835E7AB1}"/>
    <pc:docChg chg="undo custSel addSld delSld modSld">
      <pc:chgData name="Lee, Yong Joong" userId="8d007218-2bcc-4c75-9734-b702fefd2994" providerId="ADAL" clId="{07885921-4C9C-45BA-B967-1361835E7AB1}" dt="2024-08-09T18:50:13.369" v="566" actId="14100"/>
      <pc:docMkLst>
        <pc:docMk/>
      </pc:docMkLst>
      <pc:sldChg chg="del">
        <pc:chgData name="Lee, Yong Joong" userId="8d007218-2bcc-4c75-9734-b702fefd2994" providerId="ADAL" clId="{07885921-4C9C-45BA-B967-1361835E7AB1}" dt="2024-08-09T15:15:46.692" v="0" actId="47"/>
        <pc:sldMkLst>
          <pc:docMk/>
          <pc:sldMk cId="774190076" sldId="2751"/>
        </pc:sldMkLst>
      </pc:sldChg>
      <pc:sldChg chg="del">
        <pc:chgData name="Lee, Yong Joong" userId="8d007218-2bcc-4c75-9734-b702fefd2994" providerId="ADAL" clId="{07885921-4C9C-45BA-B967-1361835E7AB1}" dt="2024-08-09T15:15:46.692" v="0" actId="47"/>
        <pc:sldMkLst>
          <pc:docMk/>
          <pc:sldMk cId="1694197058" sldId="2891"/>
        </pc:sldMkLst>
      </pc:sldChg>
      <pc:sldChg chg="del">
        <pc:chgData name="Lee, Yong Joong" userId="8d007218-2bcc-4c75-9734-b702fefd2994" providerId="ADAL" clId="{07885921-4C9C-45BA-B967-1361835E7AB1}" dt="2024-08-09T15:15:46.692" v="0" actId="47"/>
        <pc:sldMkLst>
          <pc:docMk/>
          <pc:sldMk cId="1696313335" sldId="2893"/>
        </pc:sldMkLst>
      </pc:sldChg>
      <pc:sldChg chg="del">
        <pc:chgData name="Lee, Yong Joong" userId="8d007218-2bcc-4c75-9734-b702fefd2994" providerId="ADAL" clId="{07885921-4C9C-45BA-B967-1361835E7AB1}" dt="2024-08-09T15:15:46.692" v="0" actId="47"/>
        <pc:sldMkLst>
          <pc:docMk/>
          <pc:sldMk cId="2093108651" sldId="2894"/>
        </pc:sldMkLst>
      </pc:sldChg>
      <pc:sldChg chg="del">
        <pc:chgData name="Lee, Yong Joong" userId="8d007218-2bcc-4c75-9734-b702fefd2994" providerId="ADAL" clId="{07885921-4C9C-45BA-B967-1361835E7AB1}" dt="2024-08-09T15:15:46.692" v="0" actId="47"/>
        <pc:sldMkLst>
          <pc:docMk/>
          <pc:sldMk cId="1917772637" sldId="3331"/>
        </pc:sldMkLst>
      </pc:sldChg>
      <pc:sldChg chg="del">
        <pc:chgData name="Lee, Yong Joong" userId="8d007218-2bcc-4c75-9734-b702fefd2994" providerId="ADAL" clId="{07885921-4C9C-45BA-B967-1361835E7AB1}" dt="2024-08-09T15:15:46.692" v="0" actId="47"/>
        <pc:sldMkLst>
          <pc:docMk/>
          <pc:sldMk cId="4216007560" sldId="3332"/>
        </pc:sldMkLst>
      </pc:sldChg>
      <pc:sldChg chg="del">
        <pc:chgData name="Lee, Yong Joong" userId="8d007218-2bcc-4c75-9734-b702fefd2994" providerId="ADAL" clId="{07885921-4C9C-45BA-B967-1361835E7AB1}" dt="2024-08-09T15:15:46.692" v="0" actId="47"/>
        <pc:sldMkLst>
          <pc:docMk/>
          <pc:sldMk cId="1272061007" sldId="3333"/>
        </pc:sldMkLst>
      </pc:sldChg>
      <pc:sldChg chg="del">
        <pc:chgData name="Lee, Yong Joong" userId="8d007218-2bcc-4c75-9734-b702fefd2994" providerId="ADAL" clId="{07885921-4C9C-45BA-B967-1361835E7AB1}" dt="2024-08-09T15:15:46.692" v="0" actId="47"/>
        <pc:sldMkLst>
          <pc:docMk/>
          <pc:sldMk cId="3744647700" sldId="3334"/>
        </pc:sldMkLst>
      </pc:sldChg>
      <pc:sldChg chg="del">
        <pc:chgData name="Lee, Yong Joong" userId="8d007218-2bcc-4c75-9734-b702fefd2994" providerId="ADAL" clId="{07885921-4C9C-45BA-B967-1361835E7AB1}" dt="2024-08-09T15:15:46.692" v="0" actId="47"/>
        <pc:sldMkLst>
          <pc:docMk/>
          <pc:sldMk cId="3751375091" sldId="3335"/>
        </pc:sldMkLst>
      </pc:sldChg>
      <pc:sldChg chg="del">
        <pc:chgData name="Lee, Yong Joong" userId="8d007218-2bcc-4c75-9734-b702fefd2994" providerId="ADAL" clId="{07885921-4C9C-45BA-B967-1361835E7AB1}" dt="2024-08-09T15:15:46.692" v="0" actId="47"/>
        <pc:sldMkLst>
          <pc:docMk/>
          <pc:sldMk cId="1949282525" sldId="3337"/>
        </pc:sldMkLst>
      </pc:sldChg>
      <pc:sldChg chg="modSp mod">
        <pc:chgData name="Lee, Yong Joong" userId="8d007218-2bcc-4c75-9734-b702fefd2994" providerId="ADAL" clId="{07885921-4C9C-45BA-B967-1361835E7AB1}" dt="2024-08-09T18:49:03.587" v="516" actId="20577"/>
        <pc:sldMkLst>
          <pc:docMk/>
          <pc:sldMk cId="3756520736" sldId="3373"/>
        </pc:sldMkLst>
        <pc:spChg chg="mod">
          <ac:chgData name="Lee, Yong Joong" userId="8d007218-2bcc-4c75-9734-b702fefd2994" providerId="ADAL" clId="{07885921-4C9C-45BA-B967-1361835E7AB1}" dt="2024-08-09T18:49:03.587" v="516" actId="20577"/>
          <ac:spMkLst>
            <pc:docMk/>
            <pc:sldMk cId="3756520736" sldId="3373"/>
            <ac:spMk id="3" creationId="{13232E26-6F92-53A4-1ACD-614D1E7AB29A}"/>
          </ac:spMkLst>
        </pc:spChg>
      </pc:sldChg>
      <pc:sldChg chg="modSp mod">
        <pc:chgData name="Lee, Yong Joong" userId="8d007218-2bcc-4c75-9734-b702fefd2994" providerId="ADAL" clId="{07885921-4C9C-45BA-B967-1361835E7AB1}" dt="2024-08-09T18:50:13.369" v="566" actId="14100"/>
        <pc:sldMkLst>
          <pc:docMk/>
          <pc:sldMk cId="3155224948" sldId="3378"/>
        </pc:sldMkLst>
        <pc:spChg chg="mod">
          <ac:chgData name="Lee, Yong Joong" userId="8d007218-2bcc-4c75-9734-b702fefd2994" providerId="ADAL" clId="{07885921-4C9C-45BA-B967-1361835E7AB1}" dt="2024-08-09T18:50:13.369" v="566" actId="14100"/>
          <ac:spMkLst>
            <pc:docMk/>
            <pc:sldMk cId="3155224948" sldId="3378"/>
            <ac:spMk id="3" creationId="{89C5757D-1534-AD54-47F6-4F7DFD804236}"/>
          </ac:spMkLst>
        </pc:spChg>
      </pc:sldChg>
      <pc:sldChg chg="addSp delSp modSp new mod">
        <pc:chgData name="Lee, Yong Joong" userId="8d007218-2bcc-4c75-9734-b702fefd2994" providerId="ADAL" clId="{07885921-4C9C-45BA-B967-1361835E7AB1}" dt="2024-08-09T17:44:36.505" v="484" actId="1076"/>
        <pc:sldMkLst>
          <pc:docMk/>
          <pc:sldMk cId="1593703862" sldId="3379"/>
        </pc:sldMkLst>
        <pc:spChg chg="mod">
          <ac:chgData name="Lee, Yong Joong" userId="8d007218-2bcc-4c75-9734-b702fefd2994" providerId="ADAL" clId="{07885921-4C9C-45BA-B967-1361835E7AB1}" dt="2024-08-09T17:41:05.374" v="280" actId="14100"/>
          <ac:spMkLst>
            <pc:docMk/>
            <pc:sldMk cId="1593703862" sldId="3379"/>
            <ac:spMk id="2" creationId="{A4535A70-5956-9C51-78A0-C82F5282DE01}"/>
          </ac:spMkLst>
        </pc:spChg>
        <pc:spChg chg="del">
          <ac:chgData name="Lee, Yong Joong" userId="8d007218-2bcc-4c75-9734-b702fefd2994" providerId="ADAL" clId="{07885921-4C9C-45BA-B967-1361835E7AB1}" dt="2024-08-09T15:19:55.841" v="27" actId="3680"/>
          <ac:spMkLst>
            <pc:docMk/>
            <pc:sldMk cId="1593703862" sldId="3379"/>
            <ac:spMk id="3" creationId="{6F0E56EA-ED6E-F5B5-76E4-FDEA707CBD88}"/>
          </ac:spMkLst>
        </pc:spChg>
        <pc:spChg chg="add del">
          <ac:chgData name="Lee, Yong Joong" userId="8d007218-2bcc-4c75-9734-b702fefd2994" providerId="ADAL" clId="{07885921-4C9C-45BA-B967-1361835E7AB1}" dt="2024-08-09T15:19:06.007" v="8"/>
          <ac:spMkLst>
            <pc:docMk/>
            <pc:sldMk cId="1593703862" sldId="3379"/>
            <ac:spMk id="4" creationId="{6CBEA77E-84B8-EF4F-5D3B-6D314566640B}"/>
          </ac:spMkLst>
        </pc:spChg>
        <pc:spChg chg="add mod">
          <ac:chgData name="Lee, Yong Joong" userId="8d007218-2bcc-4c75-9734-b702fefd2994" providerId="ADAL" clId="{07885921-4C9C-45BA-B967-1361835E7AB1}" dt="2024-08-09T17:44:22.749" v="482" actId="20577"/>
          <ac:spMkLst>
            <pc:docMk/>
            <pc:sldMk cId="1593703862" sldId="3379"/>
            <ac:spMk id="9" creationId="{D40C9E47-6EB3-F0DC-0815-94BE36A6B005}"/>
          </ac:spMkLst>
        </pc:spChg>
        <pc:graphicFrameChg chg="add mod ord modGraphic">
          <ac:chgData name="Lee, Yong Joong" userId="8d007218-2bcc-4c75-9734-b702fefd2994" providerId="ADAL" clId="{07885921-4C9C-45BA-B967-1361835E7AB1}" dt="2024-08-09T17:44:36.505" v="484" actId="1076"/>
          <ac:graphicFrameMkLst>
            <pc:docMk/>
            <pc:sldMk cId="1593703862" sldId="3379"/>
            <ac:graphicFrameMk id="8" creationId="{38325EF6-45FB-E012-BA0C-8E92D566877E}"/>
          </ac:graphicFrameMkLst>
        </pc:graphicFrameChg>
        <pc:picChg chg="add mod">
          <ac:chgData name="Lee, Yong Joong" userId="8d007218-2bcc-4c75-9734-b702fefd2994" providerId="ADAL" clId="{07885921-4C9C-45BA-B967-1361835E7AB1}" dt="2024-08-09T15:18:31.306" v="6"/>
          <ac:picMkLst>
            <pc:docMk/>
            <pc:sldMk cId="1593703862" sldId="3379"/>
            <ac:picMk id="6" creationId="{FDA8A741-6813-6DF2-775A-5674E6EDE68B}"/>
          </ac:picMkLst>
        </pc:picChg>
        <pc:picChg chg="add mod modCrop">
          <ac:chgData name="Lee, Yong Joong" userId="8d007218-2bcc-4c75-9734-b702fefd2994" providerId="ADAL" clId="{07885921-4C9C-45BA-B967-1361835E7AB1}" dt="2024-08-09T17:44:30.712" v="483" actId="1076"/>
          <ac:picMkLst>
            <pc:docMk/>
            <pc:sldMk cId="1593703862" sldId="3379"/>
            <ac:picMk id="7" creationId="{504E6B26-FAC7-F124-C87E-9B7B9B4EA08A}"/>
          </ac:picMkLst>
        </pc:picChg>
        <pc:picChg chg="add">
          <ac:chgData name="Lee, Yong Joong" userId="8d007218-2bcc-4c75-9734-b702fefd2994" providerId="ADAL" clId="{07885921-4C9C-45BA-B967-1361835E7AB1}" dt="2024-08-09T15:19:01.092" v="7"/>
          <ac:picMkLst>
            <pc:docMk/>
            <pc:sldMk cId="1593703862" sldId="3379"/>
            <ac:picMk id="1026" creationId="{94C017A5-7BEF-727E-3518-6E6438314800}"/>
          </ac:picMkLst>
        </pc:picChg>
      </pc:sldChg>
    </pc:docChg>
  </pc:docChgLst>
  <pc:docChgLst>
    <pc:chgData name="Lee, Yong Joong" userId="8d007218-2bcc-4c75-9734-b702fefd2994" providerId="ADAL" clId="{1AF2032D-A593-4524-AFE3-543C659C63AE}"/>
    <pc:docChg chg="undo custSel addSld delSld modSld sldOrd">
      <pc:chgData name="Lee, Yong Joong" userId="8d007218-2bcc-4c75-9734-b702fefd2994" providerId="ADAL" clId="{1AF2032D-A593-4524-AFE3-543C659C63AE}" dt="2024-09-16T07:14:40.315" v="9158" actId="47"/>
      <pc:docMkLst>
        <pc:docMk/>
      </pc:docMkLst>
      <pc:sldChg chg="modSp mod">
        <pc:chgData name="Lee, Yong Joong" userId="8d007218-2bcc-4c75-9734-b702fefd2994" providerId="ADAL" clId="{1AF2032D-A593-4524-AFE3-543C659C63AE}" dt="2024-09-15T19:21:14.155" v="8659" actId="20577"/>
        <pc:sldMkLst>
          <pc:docMk/>
          <pc:sldMk cId="1386261256" sldId="256"/>
        </pc:sldMkLst>
        <pc:spChg chg="mod">
          <ac:chgData name="Lee, Yong Joong" userId="8d007218-2bcc-4c75-9734-b702fefd2994" providerId="ADAL" clId="{1AF2032D-A593-4524-AFE3-543C659C63AE}" dt="2024-09-12T20:29:00.768" v="3" actId="14100"/>
          <ac:spMkLst>
            <pc:docMk/>
            <pc:sldMk cId="1386261256" sldId="256"/>
            <ac:spMk id="2" creationId="{9A4C4D69-3196-4C2B-AF4B-F78BC130F404}"/>
          </ac:spMkLst>
        </pc:spChg>
        <pc:spChg chg="mod">
          <ac:chgData name="Lee, Yong Joong" userId="8d007218-2bcc-4c75-9734-b702fefd2994" providerId="ADAL" clId="{1AF2032D-A593-4524-AFE3-543C659C63AE}" dt="2024-09-15T19:21:14.155" v="8659" actId="20577"/>
          <ac:spMkLst>
            <pc:docMk/>
            <pc:sldMk cId="1386261256" sldId="256"/>
            <ac:spMk id="3" creationId="{1AC8ABB3-63B9-413C-8BBB-363A447A87A8}"/>
          </ac:spMkLst>
        </pc:spChg>
      </pc:sldChg>
      <pc:sldChg chg="addSp modSp del mod modAnim">
        <pc:chgData name="Lee, Yong Joong" userId="8d007218-2bcc-4c75-9734-b702fefd2994" providerId="ADAL" clId="{1AF2032D-A593-4524-AFE3-543C659C63AE}" dt="2024-09-16T07:14:40.315" v="9158" actId="47"/>
        <pc:sldMkLst>
          <pc:docMk/>
          <pc:sldMk cId="137849829" sldId="257"/>
        </pc:sldMkLst>
        <pc:spChg chg="mod">
          <ac:chgData name="Lee, Yong Joong" userId="8d007218-2bcc-4c75-9734-b702fefd2994" providerId="ADAL" clId="{1AF2032D-A593-4524-AFE3-543C659C63AE}" dt="2024-09-13T18:25:15.407" v="230" actId="20577"/>
          <ac:spMkLst>
            <pc:docMk/>
            <pc:sldMk cId="137849829" sldId="257"/>
            <ac:spMk id="2" creationId="{C83BC13C-ED4D-C192-DA50-4618114E5E26}"/>
          </ac:spMkLst>
        </pc:spChg>
        <pc:spChg chg="add mod">
          <ac:chgData name="Lee, Yong Joong" userId="8d007218-2bcc-4c75-9734-b702fefd2994" providerId="ADAL" clId="{1AF2032D-A593-4524-AFE3-543C659C63AE}" dt="2024-09-12T20:37:49.791" v="153" actId="1076"/>
          <ac:spMkLst>
            <pc:docMk/>
            <pc:sldMk cId="137849829" sldId="257"/>
            <ac:spMk id="4" creationId="{7941BF4F-7AE7-1FE3-395C-478B7475FB2E}"/>
          </ac:spMkLst>
        </pc:spChg>
      </pc:sldChg>
      <pc:sldChg chg="del">
        <pc:chgData name="Lee, Yong Joong" userId="8d007218-2bcc-4c75-9734-b702fefd2994" providerId="ADAL" clId="{1AF2032D-A593-4524-AFE3-543C659C63AE}" dt="2024-09-15T19:11:41.357" v="7962" actId="47"/>
        <pc:sldMkLst>
          <pc:docMk/>
          <pc:sldMk cId="196997420" sldId="3327"/>
        </pc:sldMkLst>
      </pc:sldChg>
      <pc:sldChg chg="del">
        <pc:chgData name="Lee, Yong Joong" userId="8d007218-2bcc-4c75-9734-b702fefd2994" providerId="ADAL" clId="{1AF2032D-A593-4524-AFE3-543C659C63AE}" dt="2024-09-15T19:11:40.877" v="7961" actId="47"/>
        <pc:sldMkLst>
          <pc:docMk/>
          <pc:sldMk cId="4124872239" sldId="3328"/>
        </pc:sldMkLst>
      </pc:sldChg>
      <pc:sldChg chg="del">
        <pc:chgData name="Lee, Yong Joong" userId="8d007218-2bcc-4c75-9734-b702fefd2994" providerId="ADAL" clId="{1AF2032D-A593-4524-AFE3-543C659C63AE}" dt="2024-09-15T19:11:42.308" v="7964" actId="47"/>
        <pc:sldMkLst>
          <pc:docMk/>
          <pc:sldMk cId="2445490776" sldId="3338"/>
        </pc:sldMkLst>
      </pc:sldChg>
      <pc:sldChg chg="addSp modSp mod modAnim">
        <pc:chgData name="Lee, Yong Joong" userId="8d007218-2bcc-4c75-9734-b702fefd2994" providerId="ADAL" clId="{1AF2032D-A593-4524-AFE3-543C659C63AE}" dt="2024-09-13T19:12:52.966" v="1454" actId="1076"/>
        <pc:sldMkLst>
          <pc:docMk/>
          <pc:sldMk cId="1087709853" sldId="3369"/>
        </pc:sldMkLst>
        <pc:spChg chg="add mod">
          <ac:chgData name="Lee, Yong Joong" userId="8d007218-2bcc-4c75-9734-b702fefd2994" providerId="ADAL" clId="{1AF2032D-A593-4524-AFE3-543C659C63AE}" dt="2024-09-13T19:12:52.966" v="1454" actId="1076"/>
          <ac:spMkLst>
            <pc:docMk/>
            <pc:sldMk cId="1087709853" sldId="3369"/>
            <ac:spMk id="5" creationId="{A7A21745-5FC6-0EB0-C01B-48E734CAAF48}"/>
          </ac:spMkLst>
        </pc:spChg>
      </pc:sldChg>
      <pc:sldChg chg="modSp del mod">
        <pc:chgData name="Lee, Yong Joong" userId="8d007218-2bcc-4c75-9734-b702fefd2994" providerId="ADAL" clId="{1AF2032D-A593-4524-AFE3-543C659C63AE}" dt="2024-09-13T20:05:44.648" v="2362" actId="47"/>
        <pc:sldMkLst>
          <pc:docMk/>
          <pc:sldMk cId="3655526809" sldId="3370"/>
        </pc:sldMkLst>
        <pc:spChg chg="mod">
          <ac:chgData name="Lee, Yong Joong" userId="8d007218-2bcc-4c75-9734-b702fefd2994" providerId="ADAL" clId="{1AF2032D-A593-4524-AFE3-543C659C63AE}" dt="2024-09-12T20:41:51.742" v="158" actId="20577"/>
          <ac:spMkLst>
            <pc:docMk/>
            <pc:sldMk cId="3655526809" sldId="3370"/>
            <ac:spMk id="3" creationId="{E91A8FE8-A76B-B733-BE0D-15D58AE13262}"/>
          </ac:spMkLst>
        </pc:spChg>
      </pc:sldChg>
      <pc:sldChg chg="del">
        <pc:chgData name="Lee, Yong Joong" userId="8d007218-2bcc-4c75-9734-b702fefd2994" providerId="ADAL" clId="{1AF2032D-A593-4524-AFE3-543C659C63AE}" dt="2024-09-13T20:05:44.648" v="2362" actId="47"/>
        <pc:sldMkLst>
          <pc:docMk/>
          <pc:sldMk cId="2461110025" sldId="3371"/>
        </pc:sldMkLst>
      </pc:sldChg>
      <pc:sldChg chg="del">
        <pc:chgData name="Lee, Yong Joong" userId="8d007218-2bcc-4c75-9734-b702fefd2994" providerId="ADAL" clId="{1AF2032D-A593-4524-AFE3-543C659C63AE}" dt="2024-09-15T19:11:45.835" v="7971" actId="47"/>
        <pc:sldMkLst>
          <pc:docMk/>
          <pc:sldMk cId="827463746" sldId="3372"/>
        </pc:sldMkLst>
      </pc:sldChg>
      <pc:sldChg chg="del">
        <pc:chgData name="Lee, Yong Joong" userId="8d007218-2bcc-4c75-9734-b702fefd2994" providerId="ADAL" clId="{1AF2032D-A593-4524-AFE3-543C659C63AE}" dt="2024-09-15T19:11:45.314" v="7970" actId="47"/>
        <pc:sldMkLst>
          <pc:docMk/>
          <pc:sldMk cId="3756520736" sldId="3373"/>
        </pc:sldMkLst>
      </pc:sldChg>
      <pc:sldChg chg="del">
        <pc:chgData name="Lee, Yong Joong" userId="8d007218-2bcc-4c75-9734-b702fefd2994" providerId="ADAL" clId="{1AF2032D-A593-4524-AFE3-543C659C63AE}" dt="2024-09-15T19:11:44.877" v="7969" actId="47"/>
        <pc:sldMkLst>
          <pc:docMk/>
          <pc:sldMk cId="149218681" sldId="3374"/>
        </pc:sldMkLst>
      </pc:sldChg>
      <pc:sldChg chg="del">
        <pc:chgData name="Lee, Yong Joong" userId="8d007218-2bcc-4c75-9734-b702fefd2994" providerId="ADAL" clId="{1AF2032D-A593-4524-AFE3-543C659C63AE}" dt="2024-09-15T19:11:44.381" v="7968" actId="47"/>
        <pc:sldMkLst>
          <pc:docMk/>
          <pc:sldMk cId="1668227263" sldId="3375"/>
        </pc:sldMkLst>
      </pc:sldChg>
      <pc:sldChg chg="del">
        <pc:chgData name="Lee, Yong Joong" userId="8d007218-2bcc-4c75-9734-b702fefd2994" providerId="ADAL" clId="{1AF2032D-A593-4524-AFE3-543C659C63AE}" dt="2024-09-15T19:11:43.817" v="7967" actId="47"/>
        <pc:sldMkLst>
          <pc:docMk/>
          <pc:sldMk cId="40748960" sldId="3376"/>
        </pc:sldMkLst>
      </pc:sldChg>
      <pc:sldChg chg="del">
        <pc:chgData name="Lee, Yong Joong" userId="8d007218-2bcc-4c75-9734-b702fefd2994" providerId="ADAL" clId="{1AF2032D-A593-4524-AFE3-543C659C63AE}" dt="2024-09-15T19:11:43.332" v="7966" actId="47"/>
        <pc:sldMkLst>
          <pc:docMk/>
          <pc:sldMk cId="337233024" sldId="3377"/>
        </pc:sldMkLst>
      </pc:sldChg>
      <pc:sldChg chg="del">
        <pc:chgData name="Lee, Yong Joong" userId="8d007218-2bcc-4c75-9734-b702fefd2994" providerId="ADAL" clId="{1AF2032D-A593-4524-AFE3-543C659C63AE}" dt="2024-09-15T19:11:42.862" v="7965" actId="47"/>
        <pc:sldMkLst>
          <pc:docMk/>
          <pc:sldMk cId="3155224948" sldId="3378"/>
        </pc:sldMkLst>
      </pc:sldChg>
      <pc:sldChg chg="del">
        <pc:chgData name="Lee, Yong Joong" userId="8d007218-2bcc-4c75-9734-b702fefd2994" providerId="ADAL" clId="{1AF2032D-A593-4524-AFE3-543C659C63AE}" dt="2024-09-15T19:11:41.817" v="7963" actId="47"/>
        <pc:sldMkLst>
          <pc:docMk/>
          <pc:sldMk cId="1593703862" sldId="3379"/>
        </pc:sldMkLst>
      </pc:sldChg>
      <pc:sldChg chg="addSp delSp modSp new mod modClrScheme chgLayout">
        <pc:chgData name="Lee, Yong Joong" userId="8d007218-2bcc-4c75-9734-b702fefd2994" providerId="ADAL" clId="{1AF2032D-A593-4524-AFE3-543C659C63AE}" dt="2024-09-16T07:00:49.242" v="8663" actId="14100"/>
        <pc:sldMkLst>
          <pc:docMk/>
          <pc:sldMk cId="435569378" sldId="3380"/>
        </pc:sldMkLst>
        <pc:spChg chg="mod ord">
          <ac:chgData name="Lee, Yong Joong" userId="8d007218-2bcc-4c75-9734-b702fefd2994" providerId="ADAL" clId="{1AF2032D-A593-4524-AFE3-543C659C63AE}" dt="2024-09-13T18:35:34.969" v="801" actId="1076"/>
          <ac:spMkLst>
            <pc:docMk/>
            <pc:sldMk cId="435569378" sldId="3380"/>
            <ac:spMk id="2" creationId="{CCEE9A4C-AB64-1A8D-1F42-957AF408C165}"/>
          </ac:spMkLst>
        </pc:spChg>
        <pc:spChg chg="del">
          <ac:chgData name="Lee, Yong Joong" userId="8d007218-2bcc-4c75-9734-b702fefd2994" providerId="ADAL" clId="{1AF2032D-A593-4524-AFE3-543C659C63AE}" dt="2024-09-13T18:25:47.380" v="272" actId="700"/>
          <ac:spMkLst>
            <pc:docMk/>
            <pc:sldMk cId="435569378" sldId="3380"/>
            <ac:spMk id="3" creationId="{8D2EEFB1-669D-56AA-A29D-571459BD5C6D}"/>
          </ac:spMkLst>
        </pc:spChg>
        <pc:spChg chg="del mod ord">
          <ac:chgData name="Lee, Yong Joong" userId="8d007218-2bcc-4c75-9734-b702fefd2994" providerId="ADAL" clId="{1AF2032D-A593-4524-AFE3-543C659C63AE}" dt="2024-09-13T18:25:47.380" v="272" actId="700"/>
          <ac:spMkLst>
            <pc:docMk/>
            <pc:sldMk cId="435569378" sldId="3380"/>
            <ac:spMk id="4" creationId="{EF5736BD-AAE4-B051-2614-5B306678101D}"/>
          </ac:spMkLst>
        </pc:spChg>
        <pc:spChg chg="del">
          <ac:chgData name="Lee, Yong Joong" userId="8d007218-2bcc-4c75-9734-b702fefd2994" providerId="ADAL" clId="{1AF2032D-A593-4524-AFE3-543C659C63AE}" dt="2024-09-13T18:25:47.380" v="272" actId="700"/>
          <ac:spMkLst>
            <pc:docMk/>
            <pc:sldMk cId="435569378" sldId="3380"/>
            <ac:spMk id="5" creationId="{D226F0CF-6F7D-157F-23C5-98181BDD62EB}"/>
          </ac:spMkLst>
        </pc:spChg>
        <pc:spChg chg="del mod ord">
          <ac:chgData name="Lee, Yong Joong" userId="8d007218-2bcc-4c75-9734-b702fefd2994" providerId="ADAL" clId="{1AF2032D-A593-4524-AFE3-543C659C63AE}" dt="2024-09-13T18:25:47.380" v="272" actId="700"/>
          <ac:spMkLst>
            <pc:docMk/>
            <pc:sldMk cId="435569378" sldId="3380"/>
            <ac:spMk id="6" creationId="{A0AFD7F9-4B1C-9C6B-A71C-68AD7ADAF14F}"/>
          </ac:spMkLst>
        </pc:spChg>
        <pc:spChg chg="add mod ord">
          <ac:chgData name="Lee, Yong Joong" userId="8d007218-2bcc-4c75-9734-b702fefd2994" providerId="ADAL" clId="{1AF2032D-A593-4524-AFE3-543C659C63AE}" dt="2024-09-16T06:59:19.032" v="8661" actId="113"/>
          <ac:spMkLst>
            <pc:docMk/>
            <pc:sldMk cId="435569378" sldId="3380"/>
            <ac:spMk id="7" creationId="{61DB86C8-7C13-1A4B-D716-5A2711161C2F}"/>
          </ac:spMkLst>
        </pc:spChg>
        <pc:spChg chg="add mod ord">
          <ac:chgData name="Lee, Yong Joong" userId="8d007218-2bcc-4c75-9734-b702fefd2994" providerId="ADAL" clId="{1AF2032D-A593-4524-AFE3-543C659C63AE}" dt="2024-09-16T06:59:31.696" v="8662" actId="113"/>
          <ac:spMkLst>
            <pc:docMk/>
            <pc:sldMk cId="435569378" sldId="3380"/>
            <ac:spMk id="8" creationId="{EC4B0B28-C2E7-897D-A1AE-95915091C763}"/>
          </ac:spMkLst>
        </pc:spChg>
        <pc:picChg chg="add del mod">
          <ac:chgData name="Lee, Yong Joong" userId="8d007218-2bcc-4c75-9734-b702fefd2994" providerId="ADAL" clId="{1AF2032D-A593-4524-AFE3-543C659C63AE}" dt="2024-09-13T19:04:53.846" v="1068" actId="21"/>
          <ac:picMkLst>
            <pc:docMk/>
            <pc:sldMk cId="435569378" sldId="3380"/>
            <ac:picMk id="9" creationId="{DF856878-0B85-1EF3-CAD2-1090AA680C34}"/>
          </ac:picMkLst>
        </pc:picChg>
        <pc:picChg chg="add del mod">
          <ac:chgData name="Lee, Yong Joong" userId="8d007218-2bcc-4c75-9734-b702fefd2994" providerId="ADAL" clId="{1AF2032D-A593-4524-AFE3-543C659C63AE}" dt="2024-09-13T19:05:33.806" v="1074" actId="21"/>
          <ac:picMkLst>
            <pc:docMk/>
            <pc:sldMk cId="435569378" sldId="3380"/>
            <ac:picMk id="10" creationId="{C59C82D6-40BF-D170-90AD-DC9950A220EC}"/>
          </ac:picMkLst>
        </pc:picChg>
        <pc:picChg chg="add del mod">
          <ac:chgData name="Lee, Yong Joong" userId="8d007218-2bcc-4c75-9734-b702fefd2994" providerId="ADAL" clId="{1AF2032D-A593-4524-AFE3-543C659C63AE}" dt="2024-09-13T19:05:42.949" v="1077" actId="21"/>
          <ac:picMkLst>
            <pc:docMk/>
            <pc:sldMk cId="435569378" sldId="3380"/>
            <ac:picMk id="11" creationId="{0D49FDAC-03BE-2C17-6D20-717B1FA4089A}"/>
          </ac:picMkLst>
        </pc:picChg>
        <pc:picChg chg="add mod">
          <ac:chgData name="Lee, Yong Joong" userId="8d007218-2bcc-4c75-9734-b702fefd2994" providerId="ADAL" clId="{1AF2032D-A593-4524-AFE3-543C659C63AE}" dt="2024-09-13T19:05:30.008" v="1073" actId="1076"/>
          <ac:picMkLst>
            <pc:docMk/>
            <pc:sldMk cId="435569378" sldId="3380"/>
            <ac:picMk id="12" creationId="{35D8450B-1622-679B-D516-BC7D5B266BFB}"/>
          </ac:picMkLst>
        </pc:picChg>
        <pc:picChg chg="add mod">
          <ac:chgData name="Lee, Yong Joong" userId="8d007218-2bcc-4c75-9734-b702fefd2994" providerId="ADAL" clId="{1AF2032D-A593-4524-AFE3-543C659C63AE}" dt="2024-09-16T07:00:49.242" v="8663" actId="14100"/>
          <ac:picMkLst>
            <pc:docMk/>
            <pc:sldMk cId="435569378" sldId="3380"/>
            <ac:picMk id="13" creationId="{4022FB71-04C2-9521-9649-C8F99A9F4D17}"/>
          </ac:picMkLst>
        </pc:picChg>
        <pc:picChg chg="add mod">
          <ac:chgData name="Lee, Yong Joong" userId="8d007218-2bcc-4c75-9734-b702fefd2994" providerId="ADAL" clId="{1AF2032D-A593-4524-AFE3-543C659C63AE}" dt="2024-09-13T19:05:51.142" v="1079" actId="1076"/>
          <ac:picMkLst>
            <pc:docMk/>
            <pc:sldMk cId="435569378" sldId="3380"/>
            <ac:picMk id="14" creationId="{38B83F8B-B776-C065-B0FF-BE4C9E2B13B2}"/>
          </ac:picMkLst>
        </pc:picChg>
      </pc:sldChg>
      <pc:sldChg chg="addSp delSp modSp new mod modClrScheme modAnim chgLayout">
        <pc:chgData name="Lee, Yong Joong" userId="8d007218-2bcc-4c75-9734-b702fefd2994" providerId="ADAL" clId="{1AF2032D-A593-4524-AFE3-543C659C63AE}" dt="2024-09-13T20:09:28.703" v="2510" actId="1076"/>
        <pc:sldMkLst>
          <pc:docMk/>
          <pc:sldMk cId="1529032608" sldId="3381"/>
        </pc:sldMkLst>
        <pc:spChg chg="del mod ord">
          <ac:chgData name="Lee, Yong Joong" userId="8d007218-2bcc-4c75-9734-b702fefd2994" providerId="ADAL" clId="{1AF2032D-A593-4524-AFE3-543C659C63AE}" dt="2024-09-13T19:14:22.801" v="1456" actId="700"/>
          <ac:spMkLst>
            <pc:docMk/>
            <pc:sldMk cId="1529032608" sldId="3381"/>
            <ac:spMk id="2" creationId="{A7D34CC6-72EF-7585-BE7C-94AD961516A8}"/>
          </ac:spMkLst>
        </pc:spChg>
        <pc:spChg chg="del">
          <ac:chgData name="Lee, Yong Joong" userId="8d007218-2bcc-4c75-9734-b702fefd2994" providerId="ADAL" clId="{1AF2032D-A593-4524-AFE3-543C659C63AE}" dt="2024-09-13T19:14:22.801" v="1456" actId="700"/>
          <ac:spMkLst>
            <pc:docMk/>
            <pc:sldMk cId="1529032608" sldId="3381"/>
            <ac:spMk id="3" creationId="{E1695062-4F5B-F4C5-CA69-44A1ACBF727D}"/>
          </ac:spMkLst>
        </pc:spChg>
        <pc:spChg chg="del mod ord">
          <ac:chgData name="Lee, Yong Joong" userId="8d007218-2bcc-4c75-9734-b702fefd2994" providerId="ADAL" clId="{1AF2032D-A593-4524-AFE3-543C659C63AE}" dt="2024-09-13T19:14:22.801" v="1456" actId="700"/>
          <ac:spMkLst>
            <pc:docMk/>
            <pc:sldMk cId="1529032608" sldId="3381"/>
            <ac:spMk id="4" creationId="{36F70939-97E4-6188-0BA4-044D9E787670}"/>
          </ac:spMkLst>
        </pc:spChg>
        <pc:spChg chg="del">
          <ac:chgData name="Lee, Yong Joong" userId="8d007218-2bcc-4c75-9734-b702fefd2994" providerId="ADAL" clId="{1AF2032D-A593-4524-AFE3-543C659C63AE}" dt="2024-09-13T19:14:22.801" v="1456" actId="700"/>
          <ac:spMkLst>
            <pc:docMk/>
            <pc:sldMk cId="1529032608" sldId="3381"/>
            <ac:spMk id="5" creationId="{61353F4E-5881-10BF-3FF2-1181B5DB5A2E}"/>
          </ac:spMkLst>
        </pc:spChg>
        <pc:spChg chg="del mod ord">
          <ac:chgData name="Lee, Yong Joong" userId="8d007218-2bcc-4c75-9734-b702fefd2994" providerId="ADAL" clId="{1AF2032D-A593-4524-AFE3-543C659C63AE}" dt="2024-09-13T19:14:22.801" v="1456" actId="700"/>
          <ac:spMkLst>
            <pc:docMk/>
            <pc:sldMk cId="1529032608" sldId="3381"/>
            <ac:spMk id="6" creationId="{FA7933D2-A858-1A0B-B868-11EA192A968B}"/>
          </ac:spMkLst>
        </pc:spChg>
        <pc:spChg chg="add mod ord">
          <ac:chgData name="Lee, Yong Joong" userId="8d007218-2bcc-4c75-9734-b702fefd2994" providerId="ADAL" clId="{1AF2032D-A593-4524-AFE3-543C659C63AE}" dt="2024-09-13T19:22:51.528" v="1510" actId="20577"/>
          <ac:spMkLst>
            <pc:docMk/>
            <pc:sldMk cId="1529032608" sldId="3381"/>
            <ac:spMk id="7" creationId="{6662C9DE-2F7E-A237-8363-EAA477DB2CFD}"/>
          </ac:spMkLst>
        </pc:spChg>
        <pc:spChg chg="add mod ord">
          <ac:chgData name="Lee, Yong Joong" userId="8d007218-2bcc-4c75-9734-b702fefd2994" providerId="ADAL" clId="{1AF2032D-A593-4524-AFE3-543C659C63AE}" dt="2024-09-13T19:53:06.469" v="2106" actId="1076"/>
          <ac:spMkLst>
            <pc:docMk/>
            <pc:sldMk cId="1529032608" sldId="3381"/>
            <ac:spMk id="8" creationId="{F5A1CA0E-5F74-C53D-BBA7-29AB9490A421}"/>
          </ac:spMkLst>
        </pc:spChg>
        <pc:spChg chg="add mod ord">
          <ac:chgData name="Lee, Yong Joong" userId="8d007218-2bcc-4c75-9734-b702fefd2994" providerId="ADAL" clId="{1AF2032D-A593-4524-AFE3-543C659C63AE}" dt="2024-09-13T20:06:03.479" v="2363" actId="207"/>
          <ac:spMkLst>
            <pc:docMk/>
            <pc:sldMk cId="1529032608" sldId="3381"/>
            <ac:spMk id="9" creationId="{40E29569-0B00-A8FB-0E74-E8AB4DAC78EA}"/>
          </ac:spMkLst>
        </pc:spChg>
        <pc:spChg chg="add mod">
          <ac:chgData name="Lee, Yong Joong" userId="8d007218-2bcc-4c75-9734-b702fefd2994" providerId="ADAL" clId="{1AF2032D-A593-4524-AFE3-543C659C63AE}" dt="2024-09-13T19:54:15.929" v="2116" actId="14100"/>
          <ac:spMkLst>
            <pc:docMk/>
            <pc:sldMk cId="1529032608" sldId="3381"/>
            <ac:spMk id="12" creationId="{1428BE58-4E58-8B5B-6037-9662CF5462F9}"/>
          </ac:spMkLst>
        </pc:spChg>
        <pc:spChg chg="add mod">
          <ac:chgData name="Lee, Yong Joong" userId="8d007218-2bcc-4c75-9734-b702fefd2994" providerId="ADAL" clId="{1AF2032D-A593-4524-AFE3-543C659C63AE}" dt="2024-09-13T20:02:41.272" v="2338" actId="1076"/>
          <ac:spMkLst>
            <pc:docMk/>
            <pc:sldMk cId="1529032608" sldId="3381"/>
            <ac:spMk id="14" creationId="{E71DEE1D-0466-8FD1-F5AC-D8A3A5EC0BAB}"/>
          </ac:spMkLst>
        </pc:spChg>
        <pc:spChg chg="add mod">
          <ac:chgData name="Lee, Yong Joong" userId="8d007218-2bcc-4c75-9734-b702fefd2994" providerId="ADAL" clId="{1AF2032D-A593-4524-AFE3-543C659C63AE}" dt="2024-09-13T20:09:28.703" v="2510" actId="1076"/>
          <ac:spMkLst>
            <pc:docMk/>
            <pc:sldMk cId="1529032608" sldId="3381"/>
            <ac:spMk id="15" creationId="{555899BB-4CA3-A1D7-C9A3-582331E7449D}"/>
          </ac:spMkLst>
        </pc:spChg>
        <pc:picChg chg="add mod">
          <ac:chgData name="Lee, Yong Joong" userId="8d007218-2bcc-4c75-9734-b702fefd2994" providerId="ADAL" clId="{1AF2032D-A593-4524-AFE3-543C659C63AE}" dt="2024-09-13T19:54:30.401" v="2121" actId="14100"/>
          <ac:picMkLst>
            <pc:docMk/>
            <pc:sldMk cId="1529032608" sldId="3381"/>
            <ac:picMk id="11" creationId="{3F3F1360-1455-44B7-8005-75BD0EA7D138}"/>
          </ac:picMkLst>
        </pc:picChg>
        <pc:picChg chg="add mod">
          <ac:chgData name="Lee, Yong Joong" userId="8d007218-2bcc-4c75-9734-b702fefd2994" providerId="ADAL" clId="{1AF2032D-A593-4524-AFE3-543C659C63AE}" dt="2024-09-13T20:02:44.866" v="2339" actId="1076"/>
          <ac:picMkLst>
            <pc:docMk/>
            <pc:sldMk cId="1529032608" sldId="3381"/>
            <ac:picMk id="13" creationId="{9F64B395-EA86-E5F7-AC1B-38C6921185F3}"/>
          </ac:picMkLst>
        </pc:picChg>
      </pc:sldChg>
      <pc:sldChg chg="addSp modSp new mod">
        <pc:chgData name="Lee, Yong Joong" userId="8d007218-2bcc-4c75-9734-b702fefd2994" providerId="ADAL" clId="{1AF2032D-A593-4524-AFE3-543C659C63AE}" dt="2024-09-13T20:30:04.363" v="3441" actId="20577"/>
        <pc:sldMkLst>
          <pc:docMk/>
          <pc:sldMk cId="2707341369" sldId="3382"/>
        </pc:sldMkLst>
        <pc:spChg chg="mod">
          <ac:chgData name="Lee, Yong Joong" userId="8d007218-2bcc-4c75-9734-b702fefd2994" providerId="ADAL" clId="{1AF2032D-A593-4524-AFE3-543C659C63AE}" dt="2024-09-13T20:13:20.274" v="2593" actId="14100"/>
          <ac:spMkLst>
            <pc:docMk/>
            <pc:sldMk cId="2707341369" sldId="3382"/>
            <ac:spMk id="2" creationId="{87CEFB59-6113-DA7C-B11A-0C7B7BE5F2D0}"/>
          </ac:spMkLst>
        </pc:spChg>
        <pc:spChg chg="mod">
          <ac:chgData name="Lee, Yong Joong" userId="8d007218-2bcc-4c75-9734-b702fefd2994" providerId="ADAL" clId="{1AF2032D-A593-4524-AFE3-543C659C63AE}" dt="2024-09-13T20:30:04.363" v="3441" actId="20577"/>
          <ac:spMkLst>
            <pc:docMk/>
            <pc:sldMk cId="2707341369" sldId="3382"/>
            <ac:spMk id="3" creationId="{27DB1AB0-B27B-A9F5-A260-5CF609D7CBE3}"/>
          </ac:spMkLst>
        </pc:spChg>
        <pc:spChg chg="mod">
          <ac:chgData name="Lee, Yong Joong" userId="8d007218-2bcc-4c75-9734-b702fefd2994" providerId="ADAL" clId="{1AF2032D-A593-4524-AFE3-543C659C63AE}" dt="2024-09-13T20:29:19.458" v="3437" actId="1076"/>
          <ac:spMkLst>
            <pc:docMk/>
            <pc:sldMk cId="2707341369" sldId="3382"/>
            <ac:spMk id="4" creationId="{E859BFF2-2B0A-9846-44AD-54910739C2EB}"/>
          </ac:spMkLst>
        </pc:spChg>
        <pc:picChg chg="add mod">
          <ac:chgData name="Lee, Yong Joong" userId="8d007218-2bcc-4c75-9734-b702fefd2994" providerId="ADAL" clId="{1AF2032D-A593-4524-AFE3-543C659C63AE}" dt="2024-09-13T20:29:15.017" v="3436" actId="1076"/>
          <ac:picMkLst>
            <pc:docMk/>
            <pc:sldMk cId="2707341369" sldId="3382"/>
            <ac:picMk id="5" creationId="{183E59F9-2067-5636-B3C9-FA5F6FD459B2}"/>
          </ac:picMkLst>
        </pc:picChg>
      </pc:sldChg>
      <pc:sldChg chg="addSp delSp modSp new mod">
        <pc:chgData name="Lee, Yong Joong" userId="8d007218-2bcc-4c75-9734-b702fefd2994" providerId="ADAL" clId="{1AF2032D-A593-4524-AFE3-543C659C63AE}" dt="2024-09-13T21:15:20.547" v="4695" actId="207"/>
        <pc:sldMkLst>
          <pc:docMk/>
          <pc:sldMk cId="2163967174" sldId="3383"/>
        </pc:sldMkLst>
        <pc:spChg chg="mod">
          <ac:chgData name="Lee, Yong Joong" userId="8d007218-2bcc-4c75-9734-b702fefd2994" providerId="ADAL" clId="{1AF2032D-A593-4524-AFE3-543C659C63AE}" dt="2024-09-13T20:34:42.429" v="3511" actId="14100"/>
          <ac:spMkLst>
            <pc:docMk/>
            <pc:sldMk cId="2163967174" sldId="3383"/>
            <ac:spMk id="2" creationId="{4DFBB462-A84D-A10C-0966-A0F21B83A92A}"/>
          </ac:spMkLst>
        </pc:spChg>
        <pc:spChg chg="mod">
          <ac:chgData name="Lee, Yong Joong" userId="8d007218-2bcc-4c75-9734-b702fefd2994" providerId="ADAL" clId="{1AF2032D-A593-4524-AFE3-543C659C63AE}" dt="2024-09-13T21:01:35.941" v="4091" actId="20577"/>
          <ac:spMkLst>
            <pc:docMk/>
            <pc:sldMk cId="2163967174" sldId="3383"/>
            <ac:spMk id="3" creationId="{A9129EA2-2FCA-7F9E-EEE1-D9DE9655F7CC}"/>
          </ac:spMkLst>
        </pc:spChg>
        <pc:spChg chg="del">
          <ac:chgData name="Lee, Yong Joong" userId="8d007218-2bcc-4c75-9734-b702fefd2994" providerId="ADAL" clId="{1AF2032D-A593-4524-AFE3-543C659C63AE}" dt="2024-09-13T21:01:45.428" v="4092" actId="478"/>
          <ac:spMkLst>
            <pc:docMk/>
            <pc:sldMk cId="2163967174" sldId="3383"/>
            <ac:spMk id="4" creationId="{5C47234A-2247-D544-7027-2DB3F7623ADB}"/>
          </ac:spMkLst>
        </pc:spChg>
        <pc:spChg chg="add mod">
          <ac:chgData name="Lee, Yong Joong" userId="8d007218-2bcc-4c75-9734-b702fefd2994" providerId="ADAL" clId="{1AF2032D-A593-4524-AFE3-543C659C63AE}" dt="2024-09-13T21:15:20.547" v="4695" actId="207"/>
          <ac:spMkLst>
            <pc:docMk/>
            <pc:sldMk cId="2163967174" sldId="3383"/>
            <ac:spMk id="11" creationId="{7512FEC6-363B-FE0D-3BBD-2BE139897C0F}"/>
          </ac:spMkLst>
        </pc:spChg>
        <pc:picChg chg="add mod">
          <ac:chgData name="Lee, Yong Joong" userId="8d007218-2bcc-4c75-9734-b702fefd2994" providerId="ADAL" clId="{1AF2032D-A593-4524-AFE3-543C659C63AE}" dt="2024-09-13T21:01:53.188" v="4095" actId="1076"/>
          <ac:picMkLst>
            <pc:docMk/>
            <pc:sldMk cId="2163967174" sldId="3383"/>
            <ac:picMk id="5" creationId="{6B79FF9C-1A61-EFEA-D261-B0F82A5C4B75}"/>
          </ac:picMkLst>
        </pc:picChg>
        <pc:picChg chg="add del mod">
          <ac:chgData name="Lee, Yong Joong" userId="8d007218-2bcc-4c75-9734-b702fefd2994" providerId="ADAL" clId="{1AF2032D-A593-4524-AFE3-543C659C63AE}" dt="2024-09-13T20:43:40.813" v="3682" actId="478"/>
          <ac:picMkLst>
            <pc:docMk/>
            <pc:sldMk cId="2163967174" sldId="3383"/>
            <ac:picMk id="6" creationId="{22FF83EB-8E11-E1CA-6FB3-83AE4B1439FD}"/>
          </ac:picMkLst>
        </pc:picChg>
        <pc:picChg chg="add mod">
          <ac:chgData name="Lee, Yong Joong" userId="8d007218-2bcc-4c75-9734-b702fefd2994" providerId="ADAL" clId="{1AF2032D-A593-4524-AFE3-543C659C63AE}" dt="2024-09-13T21:02:35.164" v="4100" actId="14100"/>
          <ac:picMkLst>
            <pc:docMk/>
            <pc:sldMk cId="2163967174" sldId="3383"/>
            <ac:picMk id="8" creationId="{840301E7-17FC-B637-3B22-908D73EBFED8}"/>
          </ac:picMkLst>
        </pc:picChg>
        <pc:picChg chg="add mod">
          <ac:chgData name="Lee, Yong Joong" userId="8d007218-2bcc-4c75-9734-b702fefd2994" providerId="ADAL" clId="{1AF2032D-A593-4524-AFE3-543C659C63AE}" dt="2024-09-13T21:02:38.810" v="4101" actId="14100"/>
          <ac:picMkLst>
            <pc:docMk/>
            <pc:sldMk cId="2163967174" sldId="3383"/>
            <ac:picMk id="10" creationId="{5BB7FED9-6366-473A-A7E8-35F72B72E934}"/>
          </ac:picMkLst>
        </pc:picChg>
      </pc:sldChg>
      <pc:sldChg chg="addSp delSp modSp new del mod modAnim">
        <pc:chgData name="Lee, Yong Joong" userId="8d007218-2bcc-4c75-9734-b702fefd2994" providerId="ADAL" clId="{1AF2032D-A593-4524-AFE3-543C659C63AE}" dt="2024-09-15T18:02:06.213" v="6449" actId="2696"/>
        <pc:sldMkLst>
          <pc:docMk/>
          <pc:sldMk cId="2713577190" sldId="3384"/>
        </pc:sldMkLst>
        <pc:spChg chg="mod">
          <ac:chgData name="Lee, Yong Joong" userId="8d007218-2bcc-4c75-9734-b702fefd2994" providerId="ADAL" clId="{1AF2032D-A593-4524-AFE3-543C659C63AE}" dt="2024-09-13T21:11:12.076" v="4621" actId="20577"/>
          <ac:spMkLst>
            <pc:docMk/>
            <pc:sldMk cId="2713577190" sldId="3384"/>
            <ac:spMk id="2" creationId="{4FDDFB8F-34DD-B388-6226-C2F7C757CB69}"/>
          </ac:spMkLst>
        </pc:spChg>
        <pc:spChg chg="mod">
          <ac:chgData name="Lee, Yong Joong" userId="8d007218-2bcc-4c75-9734-b702fefd2994" providerId="ADAL" clId="{1AF2032D-A593-4524-AFE3-543C659C63AE}" dt="2024-09-13T21:18:16.757" v="4708" actId="14100"/>
          <ac:spMkLst>
            <pc:docMk/>
            <pc:sldMk cId="2713577190" sldId="3384"/>
            <ac:spMk id="3" creationId="{092E44F4-AA96-4169-492D-A692EFF084EE}"/>
          </ac:spMkLst>
        </pc:spChg>
        <pc:spChg chg="del">
          <ac:chgData name="Lee, Yong Joong" userId="8d007218-2bcc-4c75-9734-b702fefd2994" providerId="ADAL" clId="{1AF2032D-A593-4524-AFE3-543C659C63AE}" dt="2024-09-13T21:11:33.694" v="4622" actId="478"/>
          <ac:spMkLst>
            <pc:docMk/>
            <pc:sldMk cId="2713577190" sldId="3384"/>
            <ac:spMk id="4" creationId="{B7635498-32E3-4D2D-7EB9-6B04903ED6A6}"/>
          </ac:spMkLst>
        </pc:spChg>
        <pc:picChg chg="add">
          <ac:chgData name="Lee, Yong Joong" userId="8d007218-2bcc-4c75-9734-b702fefd2994" providerId="ADAL" clId="{1AF2032D-A593-4524-AFE3-543C659C63AE}" dt="2024-09-13T21:11:35.584" v="4623"/>
          <ac:picMkLst>
            <pc:docMk/>
            <pc:sldMk cId="2713577190" sldId="3384"/>
            <ac:picMk id="5" creationId="{9F4CE473-F306-502C-8E43-6639E0C06CAB}"/>
          </ac:picMkLst>
        </pc:picChg>
        <pc:picChg chg="add mod">
          <ac:chgData name="Lee, Yong Joong" userId="8d007218-2bcc-4c75-9734-b702fefd2994" providerId="ADAL" clId="{1AF2032D-A593-4524-AFE3-543C659C63AE}" dt="2024-09-13T21:17:10.194" v="4701" actId="1076"/>
          <ac:picMkLst>
            <pc:docMk/>
            <pc:sldMk cId="2713577190" sldId="3384"/>
            <ac:picMk id="6" creationId="{57C9E386-046C-4402-C241-AAD1431144C0}"/>
          </ac:picMkLst>
        </pc:picChg>
        <pc:picChg chg="add del mod">
          <ac:chgData name="Lee, Yong Joong" userId="8d007218-2bcc-4c75-9734-b702fefd2994" providerId="ADAL" clId="{1AF2032D-A593-4524-AFE3-543C659C63AE}" dt="2024-09-13T21:15:56.841" v="4698" actId="478"/>
          <ac:picMkLst>
            <pc:docMk/>
            <pc:sldMk cId="2713577190" sldId="3384"/>
            <ac:picMk id="7" creationId="{7C1AFB05-1D64-3A6B-961F-DFC6F5880F34}"/>
          </ac:picMkLst>
        </pc:picChg>
        <pc:picChg chg="add mod">
          <ac:chgData name="Lee, Yong Joong" userId="8d007218-2bcc-4c75-9734-b702fefd2994" providerId="ADAL" clId="{1AF2032D-A593-4524-AFE3-543C659C63AE}" dt="2024-09-13T21:17:06.323" v="4700" actId="1076"/>
          <ac:picMkLst>
            <pc:docMk/>
            <pc:sldMk cId="2713577190" sldId="3384"/>
            <ac:picMk id="9" creationId="{853F11C2-C1EE-73FC-B4B9-E74B597C46C4}"/>
          </ac:picMkLst>
        </pc:picChg>
        <pc:picChg chg="add mod">
          <ac:chgData name="Lee, Yong Joong" userId="8d007218-2bcc-4c75-9734-b702fefd2994" providerId="ADAL" clId="{1AF2032D-A593-4524-AFE3-543C659C63AE}" dt="2024-09-13T21:17:22.841" v="4703" actId="1076"/>
          <ac:picMkLst>
            <pc:docMk/>
            <pc:sldMk cId="2713577190" sldId="3384"/>
            <ac:picMk id="10" creationId="{24557699-CCE5-79F4-216B-B99536C630C3}"/>
          </ac:picMkLst>
        </pc:picChg>
        <pc:picChg chg="add mod">
          <ac:chgData name="Lee, Yong Joong" userId="8d007218-2bcc-4c75-9734-b702fefd2994" providerId="ADAL" clId="{1AF2032D-A593-4524-AFE3-543C659C63AE}" dt="2024-09-13T21:18:01.840" v="4707" actId="1076"/>
          <ac:picMkLst>
            <pc:docMk/>
            <pc:sldMk cId="2713577190" sldId="3384"/>
            <ac:picMk id="12" creationId="{3776439A-BEAE-BC3A-6F8C-A4FC46605D65}"/>
          </ac:picMkLst>
        </pc:picChg>
      </pc:sldChg>
      <pc:sldChg chg="add">
        <pc:chgData name="Lee, Yong Joong" userId="8d007218-2bcc-4c75-9734-b702fefd2994" providerId="ADAL" clId="{1AF2032D-A593-4524-AFE3-543C659C63AE}" dt="2024-09-15T18:02:10.360" v="6450"/>
        <pc:sldMkLst>
          <pc:docMk/>
          <pc:sldMk cId="3468908085" sldId="3384"/>
        </pc:sldMkLst>
      </pc:sldChg>
      <pc:sldChg chg="modSp new del mod">
        <pc:chgData name="Lee, Yong Joong" userId="8d007218-2bcc-4c75-9734-b702fefd2994" providerId="ADAL" clId="{1AF2032D-A593-4524-AFE3-543C659C63AE}" dt="2024-09-15T18:04:35.149" v="6566" actId="47"/>
        <pc:sldMkLst>
          <pc:docMk/>
          <pc:sldMk cId="2712024068" sldId="3385"/>
        </pc:sldMkLst>
        <pc:spChg chg="mod">
          <ac:chgData name="Lee, Yong Joong" userId="8d007218-2bcc-4c75-9734-b702fefd2994" providerId="ADAL" clId="{1AF2032D-A593-4524-AFE3-543C659C63AE}" dt="2024-09-13T21:18:54.094" v="4734" actId="14100"/>
          <ac:spMkLst>
            <pc:docMk/>
            <pc:sldMk cId="2712024068" sldId="3385"/>
            <ac:spMk id="2" creationId="{717D4C18-EE5A-FFFB-28DF-D5600C180869}"/>
          </ac:spMkLst>
        </pc:spChg>
      </pc:sldChg>
      <pc:sldChg chg="modSp new del mod">
        <pc:chgData name="Lee, Yong Joong" userId="8d007218-2bcc-4c75-9734-b702fefd2994" providerId="ADAL" clId="{1AF2032D-A593-4524-AFE3-543C659C63AE}" dt="2024-09-15T19:11:35.022" v="7960" actId="47"/>
        <pc:sldMkLst>
          <pc:docMk/>
          <pc:sldMk cId="2499454610" sldId="3386"/>
        </pc:sldMkLst>
        <pc:spChg chg="mod">
          <ac:chgData name="Lee, Yong Joong" userId="8d007218-2bcc-4c75-9734-b702fefd2994" providerId="ADAL" clId="{1AF2032D-A593-4524-AFE3-543C659C63AE}" dt="2024-09-15T18:08:29.977" v="6675" actId="20577"/>
          <ac:spMkLst>
            <pc:docMk/>
            <pc:sldMk cId="2499454610" sldId="3386"/>
            <ac:spMk id="2" creationId="{8DEEC71F-B8C5-1305-D197-44DB0FC68AC1}"/>
          </ac:spMkLst>
        </pc:spChg>
      </pc:sldChg>
      <pc:sldChg chg="addSp delSp modSp new mod modClrScheme modAnim chgLayout">
        <pc:chgData name="Lee, Yong Joong" userId="8d007218-2bcc-4c75-9734-b702fefd2994" providerId="ADAL" clId="{1AF2032D-A593-4524-AFE3-543C659C63AE}" dt="2024-09-15T19:20:42.478" v="8657"/>
        <pc:sldMkLst>
          <pc:docMk/>
          <pc:sldMk cId="322870241" sldId="3387"/>
        </pc:sldMkLst>
        <pc:spChg chg="mod ord">
          <ac:chgData name="Lee, Yong Joong" userId="8d007218-2bcc-4c75-9734-b702fefd2994" providerId="ADAL" clId="{1AF2032D-A593-4524-AFE3-543C659C63AE}" dt="2024-09-15T19:12:20.223" v="7989" actId="700"/>
          <ac:spMkLst>
            <pc:docMk/>
            <pc:sldMk cId="322870241" sldId="3387"/>
            <ac:spMk id="2" creationId="{261D965F-3FFA-5408-2A5F-FAD00B826C09}"/>
          </ac:spMkLst>
        </pc:spChg>
        <pc:spChg chg="del mod ord">
          <ac:chgData name="Lee, Yong Joong" userId="8d007218-2bcc-4c75-9734-b702fefd2994" providerId="ADAL" clId="{1AF2032D-A593-4524-AFE3-543C659C63AE}" dt="2024-09-15T19:12:20.223" v="7989" actId="700"/>
          <ac:spMkLst>
            <pc:docMk/>
            <pc:sldMk cId="322870241" sldId="3387"/>
            <ac:spMk id="3" creationId="{39E0DBC3-DE5C-EE57-0FB4-C112FB36F25C}"/>
          </ac:spMkLst>
        </pc:spChg>
        <pc:spChg chg="del">
          <ac:chgData name="Lee, Yong Joong" userId="8d007218-2bcc-4c75-9734-b702fefd2994" providerId="ADAL" clId="{1AF2032D-A593-4524-AFE3-543C659C63AE}" dt="2024-09-15T19:12:20.223" v="7989" actId="700"/>
          <ac:spMkLst>
            <pc:docMk/>
            <pc:sldMk cId="322870241" sldId="3387"/>
            <ac:spMk id="4" creationId="{2BC68FA7-E9FA-9690-32AC-D8C6363167C2}"/>
          </ac:spMkLst>
        </pc:spChg>
        <pc:spChg chg="add mod ord">
          <ac:chgData name="Lee, Yong Joong" userId="8d007218-2bcc-4c75-9734-b702fefd2994" providerId="ADAL" clId="{1AF2032D-A593-4524-AFE3-543C659C63AE}" dt="2024-09-15T19:16:51.457" v="8507" actId="20577"/>
          <ac:spMkLst>
            <pc:docMk/>
            <pc:sldMk cId="322870241" sldId="3387"/>
            <ac:spMk id="5" creationId="{4FF81CF8-EE14-B8FF-1E1F-707C2CE133C0}"/>
          </ac:spMkLst>
        </pc:spChg>
        <pc:spChg chg="add mod">
          <ac:chgData name="Lee, Yong Joong" userId="8d007218-2bcc-4c75-9734-b702fefd2994" providerId="ADAL" clId="{1AF2032D-A593-4524-AFE3-543C659C63AE}" dt="2024-09-15T19:19:29.344" v="8642" actId="1076"/>
          <ac:spMkLst>
            <pc:docMk/>
            <pc:sldMk cId="322870241" sldId="3387"/>
            <ac:spMk id="6" creationId="{195A14E8-FAEE-3FD8-17CF-614BE3D8D22E}"/>
          </ac:spMkLst>
        </pc:spChg>
        <pc:spChg chg="add mod">
          <ac:chgData name="Lee, Yong Joong" userId="8d007218-2bcc-4c75-9734-b702fefd2994" providerId="ADAL" clId="{1AF2032D-A593-4524-AFE3-543C659C63AE}" dt="2024-09-15T19:20:20.131" v="8655" actId="1076"/>
          <ac:spMkLst>
            <pc:docMk/>
            <pc:sldMk cId="322870241" sldId="3387"/>
            <ac:spMk id="7" creationId="{3EB5D316-4FF7-0D36-DB81-496523B04F06}"/>
          </ac:spMkLst>
        </pc:spChg>
      </pc:sldChg>
      <pc:sldChg chg="new del">
        <pc:chgData name="Lee, Yong Joong" userId="8d007218-2bcc-4c75-9734-b702fefd2994" providerId="ADAL" clId="{1AF2032D-A593-4524-AFE3-543C659C63AE}" dt="2024-09-15T19:20:49.311" v="8658" actId="47"/>
        <pc:sldMkLst>
          <pc:docMk/>
          <pc:sldMk cId="3250964757" sldId="3388"/>
        </pc:sldMkLst>
      </pc:sldChg>
      <pc:sldChg chg="modSp del mod">
        <pc:chgData name="Lee, Yong Joong" userId="8d007218-2bcc-4c75-9734-b702fefd2994" providerId="ADAL" clId="{1AF2032D-A593-4524-AFE3-543C659C63AE}" dt="2024-09-15T17:53:45.210" v="6306" actId="47"/>
        <pc:sldMkLst>
          <pc:docMk/>
          <pc:sldMk cId="2462878717" sldId="3389"/>
        </pc:sldMkLst>
        <pc:spChg chg="mod">
          <ac:chgData name="Lee, Yong Joong" userId="8d007218-2bcc-4c75-9734-b702fefd2994" providerId="ADAL" clId="{1AF2032D-A593-4524-AFE3-543C659C63AE}" dt="2024-09-15T17:40:56.185" v="6041" actId="20577"/>
          <ac:spMkLst>
            <pc:docMk/>
            <pc:sldMk cId="2462878717" sldId="3389"/>
            <ac:spMk id="2" creationId="{A38ECADE-7AAC-449D-6B80-FC18475534E1}"/>
          </ac:spMkLst>
        </pc:spChg>
        <pc:spChg chg="mod">
          <ac:chgData name="Lee, Yong Joong" userId="8d007218-2bcc-4c75-9734-b702fefd2994" providerId="ADAL" clId="{1AF2032D-A593-4524-AFE3-543C659C63AE}" dt="2024-09-15T17:49:34.964" v="6200" actId="20577"/>
          <ac:spMkLst>
            <pc:docMk/>
            <pc:sldMk cId="2462878717" sldId="3389"/>
            <ac:spMk id="3" creationId="{DF73E06F-C061-FBA9-0932-9A182CEE51B3}"/>
          </ac:spMkLst>
        </pc:spChg>
        <pc:graphicFrameChg chg="mod modGraphic">
          <ac:chgData name="Lee, Yong Joong" userId="8d007218-2bcc-4c75-9734-b702fefd2994" providerId="ADAL" clId="{1AF2032D-A593-4524-AFE3-543C659C63AE}" dt="2024-09-15T17:51:32.724" v="6238" actId="122"/>
          <ac:graphicFrameMkLst>
            <pc:docMk/>
            <pc:sldMk cId="2462878717" sldId="3389"/>
            <ac:graphicFrameMk id="7" creationId="{3B68F1F5-6908-79B4-4576-F3BE3C552A6D}"/>
          </ac:graphicFrameMkLst>
        </pc:graphicFrameChg>
      </pc:sldChg>
      <pc:sldChg chg="addSp delSp modSp new mod">
        <pc:chgData name="Lee, Yong Joong" userId="8d007218-2bcc-4c75-9734-b702fefd2994" providerId="ADAL" clId="{1AF2032D-A593-4524-AFE3-543C659C63AE}" dt="2024-09-15T18:04:16.268" v="6565" actId="14100"/>
        <pc:sldMkLst>
          <pc:docMk/>
          <pc:sldMk cId="2185365409" sldId="3390"/>
        </pc:sldMkLst>
        <pc:spChg chg="mod">
          <ac:chgData name="Lee, Yong Joong" userId="8d007218-2bcc-4c75-9734-b702fefd2994" providerId="ADAL" clId="{1AF2032D-A593-4524-AFE3-543C659C63AE}" dt="2024-09-13T21:20:40.522" v="4751" actId="14100"/>
          <ac:spMkLst>
            <pc:docMk/>
            <pc:sldMk cId="2185365409" sldId="3390"/>
            <ac:spMk id="2" creationId="{2FA47FA3-E6DC-B778-9211-F34E83137857}"/>
          </ac:spMkLst>
        </pc:spChg>
        <pc:spChg chg="mod">
          <ac:chgData name="Lee, Yong Joong" userId="8d007218-2bcc-4c75-9734-b702fefd2994" providerId="ADAL" clId="{1AF2032D-A593-4524-AFE3-543C659C63AE}" dt="2024-09-15T18:04:16.268" v="6565" actId="14100"/>
          <ac:spMkLst>
            <pc:docMk/>
            <pc:sldMk cId="2185365409" sldId="3390"/>
            <ac:spMk id="3" creationId="{594B89EF-A2F9-495A-A227-71FD95C458E7}"/>
          </ac:spMkLst>
        </pc:spChg>
        <pc:spChg chg="del">
          <ac:chgData name="Lee, Yong Joong" userId="8d007218-2bcc-4c75-9734-b702fefd2994" providerId="ADAL" clId="{1AF2032D-A593-4524-AFE3-543C659C63AE}" dt="2024-09-15T17:22:38.172" v="5713" actId="478"/>
          <ac:spMkLst>
            <pc:docMk/>
            <pc:sldMk cId="2185365409" sldId="3390"/>
            <ac:spMk id="4" creationId="{7C5B22EF-1611-E80B-0281-D7FF33542592}"/>
          </ac:spMkLst>
        </pc:spChg>
        <pc:picChg chg="add mod modCrop">
          <ac:chgData name="Lee, Yong Joong" userId="8d007218-2bcc-4c75-9734-b702fefd2994" providerId="ADAL" clId="{1AF2032D-A593-4524-AFE3-543C659C63AE}" dt="2024-09-15T17:26:26.254" v="5728" actId="1076"/>
          <ac:picMkLst>
            <pc:docMk/>
            <pc:sldMk cId="2185365409" sldId="3390"/>
            <ac:picMk id="6" creationId="{1D89E1A5-6142-9DCE-736E-9604DFF8C75B}"/>
          </ac:picMkLst>
        </pc:picChg>
        <pc:picChg chg="add mod">
          <ac:chgData name="Lee, Yong Joong" userId="8d007218-2bcc-4c75-9734-b702fefd2994" providerId="ADAL" clId="{1AF2032D-A593-4524-AFE3-543C659C63AE}" dt="2024-09-15T17:26:23.413" v="5727" actId="1076"/>
          <ac:picMkLst>
            <pc:docMk/>
            <pc:sldMk cId="2185365409" sldId="3390"/>
            <ac:picMk id="8" creationId="{9F394806-7F29-3C6E-4280-FD7B129C0EC6}"/>
          </ac:picMkLst>
        </pc:picChg>
        <pc:picChg chg="add mod modCrop">
          <ac:chgData name="Lee, Yong Joong" userId="8d007218-2bcc-4c75-9734-b702fefd2994" providerId="ADAL" clId="{1AF2032D-A593-4524-AFE3-543C659C63AE}" dt="2024-09-15T17:29:51.627" v="5741" actId="14100"/>
          <ac:picMkLst>
            <pc:docMk/>
            <pc:sldMk cId="2185365409" sldId="3390"/>
            <ac:picMk id="10" creationId="{452352E6-047E-AE49-8920-8196060FAED6}"/>
          </ac:picMkLst>
        </pc:picChg>
        <pc:picChg chg="add mod modCrop">
          <ac:chgData name="Lee, Yong Joong" userId="8d007218-2bcc-4c75-9734-b702fefd2994" providerId="ADAL" clId="{1AF2032D-A593-4524-AFE3-543C659C63AE}" dt="2024-09-15T17:30:40.038" v="5751" actId="14100"/>
          <ac:picMkLst>
            <pc:docMk/>
            <pc:sldMk cId="2185365409" sldId="3390"/>
            <ac:picMk id="12" creationId="{B9B15633-7378-7F89-E710-6C3C5E77B497}"/>
          </ac:picMkLst>
        </pc:picChg>
      </pc:sldChg>
      <pc:sldChg chg="addSp delSp modSp add mod">
        <pc:chgData name="Lee, Yong Joong" userId="8d007218-2bcc-4c75-9734-b702fefd2994" providerId="ADAL" clId="{1AF2032D-A593-4524-AFE3-543C659C63AE}" dt="2024-09-15T17:39:15.301" v="6026" actId="14100"/>
        <pc:sldMkLst>
          <pc:docMk/>
          <pc:sldMk cId="754898041" sldId="3391"/>
        </pc:sldMkLst>
        <pc:spChg chg="mod">
          <ac:chgData name="Lee, Yong Joong" userId="8d007218-2bcc-4c75-9734-b702fefd2994" providerId="ADAL" clId="{1AF2032D-A593-4524-AFE3-543C659C63AE}" dt="2024-09-15T17:09:32.250" v="4763" actId="20577"/>
          <ac:spMkLst>
            <pc:docMk/>
            <pc:sldMk cId="754898041" sldId="3391"/>
            <ac:spMk id="2" creationId="{2FA47FA3-E6DC-B778-9211-F34E83137857}"/>
          </ac:spMkLst>
        </pc:spChg>
        <pc:spChg chg="mod">
          <ac:chgData name="Lee, Yong Joong" userId="8d007218-2bcc-4c75-9734-b702fefd2994" providerId="ADAL" clId="{1AF2032D-A593-4524-AFE3-543C659C63AE}" dt="2024-09-15T17:37:43.401" v="6005" actId="14100"/>
          <ac:spMkLst>
            <pc:docMk/>
            <pc:sldMk cId="754898041" sldId="3391"/>
            <ac:spMk id="3" creationId="{594B89EF-A2F9-495A-A227-71FD95C458E7}"/>
          </ac:spMkLst>
        </pc:spChg>
        <pc:spChg chg="mod">
          <ac:chgData name="Lee, Yong Joong" userId="8d007218-2bcc-4c75-9734-b702fefd2994" providerId="ADAL" clId="{1AF2032D-A593-4524-AFE3-543C659C63AE}" dt="2024-09-15T17:39:15.301" v="6026" actId="14100"/>
          <ac:spMkLst>
            <pc:docMk/>
            <pc:sldMk cId="754898041" sldId="3391"/>
            <ac:spMk id="4" creationId="{7C5B22EF-1611-E80B-0281-D7FF33542592}"/>
          </ac:spMkLst>
        </pc:spChg>
        <pc:picChg chg="add mod">
          <ac:chgData name="Lee, Yong Joong" userId="8d007218-2bcc-4c75-9734-b702fefd2994" providerId="ADAL" clId="{1AF2032D-A593-4524-AFE3-543C659C63AE}" dt="2024-09-15T17:38:53.423" v="6020" actId="1076"/>
          <ac:picMkLst>
            <pc:docMk/>
            <pc:sldMk cId="754898041" sldId="3391"/>
            <ac:picMk id="5" creationId="{B891F9AC-AA2A-9604-8F17-0862632216E1}"/>
          </ac:picMkLst>
        </pc:picChg>
        <pc:picChg chg="add del mod">
          <ac:chgData name="Lee, Yong Joong" userId="8d007218-2bcc-4c75-9734-b702fefd2994" providerId="ADAL" clId="{1AF2032D-A593-4524-AFE3-543C659C63AE}" dt="2024-09-15T17:33:02.608" v="5785" actId="478"/>
          <ac:picMkLst>
            <pc:docMk/>
            <pc:sldMk cId="754898041" sldId="3391"/>
            <ac:picMk id="6" creationId="{BEED51B8-9E7A-4A90-7C20-0532EE0A88B2}"/>
          </ac:picMkLst>
        </pc:picChg>
        <pc:picChg chg="add mod modCrop">
          <ac:chgData name="Lee, Yong Joong" userId="8d007218-2bcc-4c75-9734-b702fefd2994" providerId="ADAL" clId="{1AF2032D-A593-4524-AFE3-543C659C63AE}" dt="2024-09-15T17:39:08.031" v="6025" actId="14100"/>
          <ac:picMkLst>
            <pc:docMk/>
            <pc:sldMk cId="754898041" sldId="3391"/>
            <ac:picMk id="7" creationId="{743BFAF3-766A-34E6-9A26-FBB8045E1531}"/>
          </ac:picMkLst>
        </pc:picChg>
        <pc:picChg chg="add mod modCrop">
          <ac:chgData name="Lee, Yong Joong" userId="8d007218-2bcc-4c75-9734-b702fefd2994" providerId="ADAL" clId="{1AF2032D-A593-4524-AFE3-543C659C63AE}" dt="2024-09-15T17:37:54.352" v="6009" actId="1076"/>
          <ac:picMkLst>
            <pc:docMk/>
            <pc:sldMk cId="754898041" sldId="3391"/>
            <ac:picMk id="8" creationId="{B4EE20AF-7987-CF90-2585-204E0F00C47B}"/>
          </ac:picMkLst>
        </pc:picChg>
        <pc:picChg chg="add mod modCrop">
          <ac:chgData name="Lee, Yong Joong" userId="8d007218-2bcc-4c75-9734-b702fefd2994" providerId="ADAL" clId="{1AF2032D-A593-4524-AFE3-543C659C63AE}" dt="2024-09-15T17:38:50.381" v="6019" actId="1076"/>
          <ac:picMkLst>
            <pc:docMk/>
            <pc:sldMk cId="754898041" sldId="3391"/>
            <ac:picMk id="10" creationId="{80629D57-093B-660E-9DF0-9438FAE6B437}"/>
          </ac:picMkLst>
        </pc:picChg>
      </pc:sldChg>
      <pc:sldChg chg="addSp modSp new mod">
        <pc:chgData name="Lee, Yong Joong" userId="8d007218-2bcc-4c75-9734-b702fefd2994" providerId="ADAL" clId="{1AF2032D-A593-4524-AFE3-543C659C63AE}" dt="2024-09-15T18:01:34.993" v="6448" actId="20577"/>
        <pc:sldMkLst>
          <pc:docMk/>
          <pc:sldMk cId="4280899748" sldId="3392"/>
        </pc:sldMkLst>
        <pc:spChg chg="mod">
          <ac:chgData name="Lee, Yong Joong" userId="8d007218-2bcc-4c75-9734-b702fefd2994" providerId="ADAL" clId="{1AF2032D-A593-4524-AFE3-543C659C63AE}" dt="2024-09-15T17:51:52.969" v="6257" actId="20577"/>
          <ac:spMkLst>
            <pc:docMk/>
            <pc:sldMk cId="4280899748" sldId="3392"/>
            <ac:spMk id="2" creationId="{B3E5D21B-1173-E64E-C8E7-F1413FA714C7}"/>
          </ac:spMkLst>
        </pc:spChg>
        <pc:spChg chg="mod">
          <ac:chgData name="Lee, Yong Joong" userId="8d007218-2bcc-4c75-9734-b702fefd2994" providerId="ADAL" clId="{1AF2032D-A593-4524-AFE3-543C659C63AE}" dt="2024-09-15T17:52:53.892" v="6284" actId="1076"/>
          <ac:spMkLst>
            <pc:docMk/>
            <pc:sldMk cId="4280899748" sldId="3392"/>
            <ac:spMk id="3" creationId="{84F3E5AF-6A80-DD04-71E6-D8AB91CA5E2B}"/>
          </ac:spMkLst>
        </pc:spChg>
        <pc:spChg chg="mod">
          <ac:chgData name="Lee, Yong Joong" userId="8d007218-2bcc-4c75-9734-b702fefd2994" providerId="ADAL" clId="{1AF2032D-A593-4524-AFE3-543C659C63AE}" dt="2024-09-15T18:01:34.993" v="6448" actId="20577"/>
          <ac:spMkLst>
            <pc:docMk/>
            <pc:sldMk cId="4280899748" sldId="3392"/>
            <ac:spMk id="4" creationId="{93E1F998-66B6-78E0-EEC0-15DE1B07937D}"/>
          </ac:spMkLst>
        </pc:spChg>
        <pc:graphicFrameChg chg="add mod modGraphic">
          <ac:chgData name="Lee, Yong Joong" userId="8d007218-2bcc-4c75-9734-b702fefd2994" providerId="ADAL" clId="{1AF2032D-A593-4524-AFE3-543C659C63AE}" dt="2024-09-15T18:00:44.139" v="6418" actId="113"/>
          <ac:graphicFrameMkLst>
            <pc:docMk/>
            <pc:sldMk cId="4280899748" sldId="3392"/>
            <ac:graphicFrameMk id="5" creationId="{7CD40E74-ABD2-9A6E-0680-7FA5199DB521}"/>
          </ac:graphicFrameMkLst>
        </pc:graphicFrameChg>
        <pc:graphicFrameChg chg="add mod modGraphic">
          <ac:chgData name="Lee, Yong Joong" userId="8d007218-2bcc-4c75-9734-b702fefd2994" providerId="ADAL" clId="{1AF2032D-A593-4524-AFE3-543C659C63AE}" dt="2024-09-15T18:00:40.192" v="6417" actId="113"/>
          <ac:graphicFrameMkLst>
            <pc:docMk/>
            <pc:sldMk cId="4280899748" sldId="3392"/>
            <ac:graphicFrameMk id="7" creationId="{4C6D6969-C02F-C3BE-1E93-E6521E5A7828}"/>
          </ac:graphicFrameMkLst>
        </pc:graphicFrameChg>
        <pc:graphicFrameChg chg="add mod modGraphic">
          <ac:chgData name="Lee, Yong Joong" userId="8d007218-2bcc-4c75-9734-b702fefd2994" providerId="ADAL" clId="{1AF2032D-A593-4524-AFE3-543C659C63AE}" dt="2024-09-15T18:00:35.625" v="6416" actId="113"/>
          <ac:graphicFrameMkLst>
            <pc:docMk/>
            <pc:sldMk cId="4280899748" sldId="3392"/>
            <ac:graphicFrameMk id="8" creationId="{11F2EC63-EB02-8CD7-5848-A0E856534888}"/>
          </ac:graphicFrameMkLst>
        </pc:graphicFrameChg>
        <pc:picChg chg="add mod">
          <ac:chgData name="Lee, Yong Joong" userId="8d007218-2bcc-4c75-9734-b702fefd2994" providerId="ADAL" clId="{1AF2032D-A593-4524-AFE3-543C659C63AE}" dt="2024-09-15T17:53:25.014" v="6290" actId="1076"/>
          <ac:picMkLst>
            <pc:docMk/>
            <pc:sldMk cId="4280899748" sldId="3392"/>
            <ac:picMk id="6" creationId="{4FB77FF0-54F5-4FBF-DE36-3F9FAB5ED041}"/>
          </ac:picMkLst>
        </pc:picChg>
      </pc:sldChg>
      <pc:sldChg chg="modSp new mod">
        <pc:chgData name="Lee, Yong Joong" userId="8d007218-2bcc-4c75-9734-b702fefd2994" providerId="ADAL" clId="{1AF2032D-A593-4524-AFE3-543C659C63AE}" dt="2024-09-15T18:05:31.505" v="6613" actId="14100"/>
        <pc:sldMkLst>
          <pc:docMk/>
          <pc:sldMk cId="2869340128" sldId="3393"/>
        </pc:sldMkLst>
        <pc:spChg chg="mod">
          <ac:chgData name="Lee, Yong Joong" userId="8d007218-2bcc-4c75-9734-b702fefd2994" providerId="ADAL" clId="{1AF2032D-A593-4524-AFE3-543C659C63AE}" dt="2024-09-15T18:05:31.505" v="6613" actId="14100"/>
          <ac:spMkLst>
            <pc:docMk/>
            <pc:sldMk cId="2869340128" sldId="3393"/>
            <ac:spMk id="2" creationId="{BBD1D781-CD2E-BDC2-DF72-D6B3B80B19D0}"/>
          </ac:spMkLst>
        </pc:spChg>
        <pc:spChg chg="mod">
          <ac:chgData name="Lee, Yong Joong" userId="8d007218-2bcc-4c75-9734-b702fefd2994" providerId="ADAL" clId="{1AF2032D-A593-4524-AFE3-543C659C63AE}" dt="2024-09-15T18:05:27.058" v="6612" actId="14100"/>
          <ac:spMkLst>
            <pc:docMk/>
            <pc:sldMk cId="2869340128" sldId="3393"/>
            <ac:spMk id="3" creationId="{7E8B3F9B-98AB-C6FC-B318-67284F95951B}"/>
          </ac:spMkLst>
        </pc:spChg>
      </pc:sldChg>
      <pc:sldChg chg="modSp add mod ord">
        <pc:chgData name="Lee, Yong Joong" userId="8d007218-2bcc-4c75-9734-b702fefd2994" providerId="ADAL" clId="{1AF2032D-A593-4524-AFE3-543C659C63AE}" dt="2024-09-15T18:06:14.719" v="6640" actId="20577"/>
        <pc:sldMkLst>
          <pc:docMk/>
          <pc:sldMk cId="995833397" sldId="3394"/>
        </pc:sldMkLst>
        <pc:spChg chg="mod">
          <ac:chgData name="Lee, Yong Joong" userId="8d007218-2bcc-4c75-9734-b702fefd2994" providerId="ADAL" clId="{1AF2032D-A593-4524-AFE3-543C659C63AE}" dt="2024-09-15T18:06:14.719" v="6640" actId="20577"/>
          <ac:spMkLst>
            <pc:docMk/>
            <pc:sldMk cId="995833397" sldId="3394"/>
            <ac:spMk id="2" creationId="{BBD1D781-CD2E-BDC2-DF72-D6B3B80B19D0}"/>
          </ac:spMkLst>
        </pc:spChg>
      </pc:sldChg>
      <pc:sldChg chg="delSp del mod">
        <pc:chgData name="Lee, Yong Joong" userId="8d007218-2bcc-4c75-9734-b702fefd2994" providerId="ADAL" clId="{1AF2032D-A593-4524-AFE3-543C659C63AE}" dt="2024-09-15T18:49:22.646" v="7103" actId="47"/>
        <pc:sldMkLst>
          <pc:docMk/>
          <pc:sldMk cId="802734682" sldId="3395"/>
        </pc:sldMkLst>
        <pc:picChg chg="del">
          <ac:chgData name="Lee, Yong Joong" userId="8d007218-2bcc-4c75-9734-b702fefd2994" providerId="ADAL" clId="{1AF2032D-A593-4524-AFE3-543C659C63AE}" dt="2024-09-15T18:15:35.132" v="6678" actId="478"/>
          <ac:picMkLst>
            <pc:docMk/>
            <pc:sldMk cId="802734682" sldId="3395"/>
            <ac:picMk id="8" creationId="{0DF247F8-A823-E794-D75B-BD817F34B2A1}"/>
          </ac:picMkLst>
        </pc:picChg>
        <pc:picChg chg="del">
          <ac:chgData name="Lee, Yong Joong" userId="8d007218-2bcc-4c75-9734-b702fefd2994" providerId="ADAL" clId="{1AF2032D-A593-4524-AFE3-543C659C63AE}" dt="2024-09-15T18:15:37.673" v="6679" actId="478"/>
          <ac:picMkLst>
            <pc:docMk/>
            <pc:sldMk cId="802734682" sldId="3395"/>
            <ac:picMk id="10" creationId="{CA314327-A0AD-E444-0A71-673507334FA7}"/>
          </ac:picMkLst>
        </pc:picChg>
        <pc:picChg chg="del">
          <ac:chgData name="Lee, Yong Joong" userId="8d007218-2bcc-4c75-9734-b702fefd2994" providerId="ADAL" clId="{1AF2032D-A593-4524-AFE3-543C659C63AE}" dt="2024-09-15T18:15:32.110" v="6677" actId="478"/>
          <ac:picMkLst>
            <pc:docMk/>
            <pc:sldMk cId="802734682" sldId="3395"/>
            <ac:picMk id="12" creationId="{8C2271CC-6DA0-8DC8-2AFF-4A600ED9DE03}"/>
          </ac:picMkLst>
        </pc:picChg>
        <pc:picChg chg="del">
          <ac:chgData name="Lee, Yong Joong" userId="8d007218-2bcc-4c75-9734-b702fefd2994" providerId="ADAL" clId="{1AF2032D-A593-4524-AFE3-543C659C63AE}" dt="2024-09-15T18:15:28.399" v="6676" actId="478"/>
          <ac:picMkLst>
            <pc:docMk/>
            <pc:sldMk cId="802734682" sldId="3395"/>
            <ac:picMk id="18" creationId="{9A967823-C079-CDEE-9532-C98F4723D9EA}"/>
          </ac:picMkLst>
        </pc:picChg>
        <pc:picChg chg="del">
          <ac:chgData name="Lee, Yong Joong" userId="8d007218-2bcc-4c75-9734-b702fefd2994" providerId="ADAL" clId="{1AF2032D-A593-4524-AFE3-543C659C63AE}" dt="2024-09-15T18:15:40.503" v="6680" actId="478"/>
          <ac:picMkLst>
            <pc:docMk/>
            <pc:sldMk cId="802734682" sldId="3395"/>
            <ac:picMk id="19" creationId="{F5538544-7D24-B8FF-6458-046CA46C46A5}"/>
          </ac:picMkLst>
        </pc:picChg>
      </pc:sldChg>
      <pc:sldChg chg="del">
        <pc:chgData name="Lee, Yong Joong" userId="8d007218-2bcc-4c75-9734-b702fefd2994" providerId="ADAL" clId="{1AF2032D-A593-4524-AFE3-543C659C63AE}" dt="2024-09-15T19:01:33.096" v="7702" actId="47"/>
        <pc:sldMkLst>
          <pc:docMk/>
          <pc:sldMk cId="3629536783" sldId="3396"/>
        </pc:sldMkLst>
      </pc:sldChg>
      <pc:sldChg chg="new del">
        <pc:chgData name="Lee, Yong Joong" userId="8d007218-2bcc-4c75-9734-b702fefd2994" providerId="ADAL" clId="{1AF2032D-A593-4524-AFE3-543C659C63AE}" dt="2024-09-15T18:15:56.454" v="6682" actId="680"/>
        <pc:sldMkLst>
          <pc:docMk/>
          <pc:sldMk cId="906763440" sldId="3397"/>
        </pc:sldMkLst>
      </pc:sldChg>
      <pc:sldChg chg="addSp delSp modSp new mod">
        <pc:chgData name="Lee, Yong Joong" userId="8d007218-2bcc-4c75-9734-b702fefd2994" providerId="ADAL" clId="{1AF2032D-A593-4524-AFE3-543C659C63AE}" dt="2024-09-15T18:50:28.394" v="7116" actId="1076"/>
        <pc:sldMkLst>
          <pc:docMk/>
          <pc:sldMk cId="2490547330" sldId="3397"/>
        </pc:sldMkLst>
        <pc:spChg chg="mod">
          <ac:chgData name="Lee, Yong Joong" userId="8d007218-2bcc-4c75-9734-b702fefd2994" providerId="ADAL" clId="{1AF2032D-A593-4524-AFE3-543C659C63AE}" dt="2024-09-15T18:17:20.819" v="6741" actId="20577"/>
          <ac:spMkLst>
            <pc:docMk/>
            <pc:sldMk cId="2490547330" sldId="3397"/>
            <ac:spMk id="2" creationId="{2D2AA2AD-2A64-8219-4676-84D5ADB937B0}"/>
          </ac:spMkLst>
        </pc:spChg>
        <pc:spChg chg="mod">
          <ac:chgData name="Lee, Yong Joong" userId="8d007218-2bcc-4c75-9734-b702fefd2994" providerId="ADAL" clId="{1AF2032D-A593-4524-AFE3-543C659C63AE}" dt="2024-09-15T18:49:15.688" v="7102" actId="20577"/>
          <ac:spMkLst>
            <pc:docMk/>
            <pc:sldMk cId="2490547330" sldId="3397"/>
            <ac:spMk id="3" creationId="{201B611F-17E0-CA4D-8A7D-47EC6500C767}"/>
          </ac:spMkLst>
        </pc:spChg>
        <pc:spChg chg="del">
          <ac:chgData name="Lee, Yong Joong" userId="8d007218-2bcc-4c75-9734-b702fefd2994" providerId="ADAL" clId="{1AF2032D-A593-4524-AFE3-543C659C63AE}" dt="2024-09-15T18:39:00.303" v="6984"/>
          <ac:spMkLst>
            <pc:docMk/>
            <pc:sldMk cId="2490547330" sldId="3397"/>
            <ac:spMk id="4" creationId="{AA514122-1DAA-3150-D90A-1F4A806714ED}"/>
          </ac:spMkLst>
        </pc:spChg>
        <pc:picChg chg="add mod">
          <ac:chgData name="Lee, Yong Joong" userId="8d007218-2bcc-4c75-9734-b702fefd2994" providerId="ADAL" clId="{1AF2032D-A593-4524-AFE3-543C659C63AE}" dt="2024-09-15T18:49:51.855" v="7104" actId="14100"/>
          <ac:picMkLst>
            <pc:docMk/>
            <pc:sldMk cId="2490547330" sldId="3397"/>
            <ac:picMk id="6" creationId="{41788833-FD10-D18A-A7B1-1F9AE9FE5971}"/>
          </ac:picMkLst>
        </pc:picChg>
        <pc:picChg chg="add mod modCrop">
          <ac:chgData name="Lee, Yong Joong" userId="8d007218-2bcc-4c75-9734-b702fefd2994" providerId="ADAL" clId="{1AF2032D-A593-4524-AFE3-543C659C63AE}" dt="2024-09-15T18:50:28.394" v="7116" actId="1076"/>
          <ac:picMkLst>
            <pc:docMk/>
            <pc:sldMk cId="2490547330" sldId="3397"/>
            <ac:picMk id="8" creationId="{678948F4-350B-6BB7-5714-C1D63B63BB61}"/>
          </ac:picMkLst>
        </pc:picChg>
      </pc:sldChg>
      <pc:sldChg chg="modSp new del mod">
        <pc:chgData name="Lee, Yong Joong" userId="8d007218-2bcc-4c75-9734-b702fefd2994" providerId="ADAL" clId="{1AF2032D-A593-4524-AFE3-543C659C63AE}" dt="2024-09-15T19:01:31.590" v="7701" actId="47"/>
        <pc:sldMkLst>
          <pc:docMk/>
          <pc:sldMk cId="2965183712" sldId="3398"/>
        </pc:sldMkLst>
        <pc:spChg chg="mod">
          <ac:chgData name="Lee, Yong Joong" userId="8d007218-2bcc-4c75-9734-b702fefd2994" providerId="ADAL" clId="{1AF2032D-A593-4524-AFE3-543C659C63AE}" dt="2024-09-15T18:50:43.342" v="7136" actId="20577"/>
          <ac:spMkLst>
            <pc:docMk/>
            <pc:sldMk cId="2965183712" sldId="3398"/>
            <ac:spMk id="2" creationId="{EAA7A30D-5C0D-6165-8617-3FAF7445A895}"/>
          </ac:spMkLst>
        </pc:spChg>
      </pc:sldChg>
      <pc:sldChg chg="addSp delSp modSp add mod">
        <pc:chgData name="Lee, Yong Joong" userId="8d007218-2bcc-4c75-9734-b702fefd2994" providerId="ADAL" clId="{1AF2032D-A593-4524-AFE3-543C659C63AE}" dt="2024-09-15T19:01:17.920" v="7700" actId="1076"/>
        <pc:sldMkLst>
          <pc:docMk/>
          <pc:sldMk cId="4087842341" sldId="3399"/>
        </pc:sldMkLst>
        <pc:spChg chg="mod">
          <ac:chgData name="Lee, Yong Joong" userId="8d007218-2bcc-4c75-9734-b702fefd2994" providerId="ADAL" clId="{1AF2032D-A593-4524-AFE3-543C659C63AE}" dt="2024-09-15T18:51:02.838" v="7156" actId="20577"/>
          <ac:spMkLst>
            <pc:docMk/>
            <pc:sldMk cId="4087842341" sldId="3399"/>
            <ac:spMk id="2" creationId="{2D2AA2AD-2A64-8219-4676-84D5ADB937B0}"/>
          </ac:spMkLst>
        </pc:spChg>
        <pc:spChg chg="mod">
          <ac:chgData name="Lee, Yong Joong" userId="8d007218-2bcc-4c75-9734-b702fefd2994" providerId="ADAL" clId="{1AF2032D-A593-4524-AFE3-543C659C63AE}" dt="2024-09-15T18:59:19.888" v="7684" actId="255"/>
          <ac:spMkLst>
            <pc:docMk/>
            <pc:sldMk cId="4087842341" sldId="3399"/>
            <ac:spMk id="3" creationId="{201B611F-17E0-CA4D-8A7D-47EC6500C767}"/>
          </ac:spMkLst>
        </pc:spChg>
        <pc:spChg chg="add del mod">
          <ac:chgData name="Lee, Yong Joong" userId="8d007218-2bcc-4c75-9734-b702fefd2994" providerId="ADAL" clId="{1AF2032D-A593-4524-AFE3-543C659C63AE}" dt="2024-09-15T18:56:18.244" v="7411" actId="478"/>
          <ac:spMkLst>
            <pc:docMk/>
            <pc:sldMk cId="4087842341" sldId="3399"/>
            <ac:spMk id="5" creationId="{300E4BAA-E7FD-46F1-825F-A96BEE9A30F0}"/>
          </ac:spMkLst>
        </pc:spChg>
        <pc:picChg chg="del">
          <ac:chgData name="Lee, Yong Joong" userId="8d007218-2bcc-4c75-9734-b702fefd2994" providerId="ADAL" clId="{1AF2032D-A593-4524-AFE3-543C659C63AE}" dt="2024-09-15T18:51:09.419" v="7157" actId="478"/>
          <ac:picMkLst>
            <pc:docMk/>
            <pc:sldMk cId="4087842341" sldId="3399"/>
            <ac:picMk id="6" creationId="{41788833-FD10-D18A-A7B1-1F9AE9FE5971}"/>
          </ac:picMkLst>
        </pc:picChg>
        <pc:picChg chg="add mod modCrop">
          <ac:chgData name="Lee, Yong Joong" userId="8d007218-2bcc-4c75-9734-b702fefd2994" providerId="ADAL" clId="{1AF2032D-A593-4524-AFE3-543C659C63AE}" dt="2024-09-15T19:01:17.920" v="7700" actId="1076"/>
          <ac:picMkLst>
            <pc:docMk/>
            <pc:sldMk cId="4087842341" sldId="3399"/>
            <ac:picMk id="7" creationId="{2BCF9585-2743-E2C1-FB0C-C7375243DE67}"/>
          </ac:picMkLst>
        </pc:picChg>
        <pc:picChg chg="del">
          <ac:chgData name="Lee, Yong Joong" userId="8d007218-2bcc-4c75-9734-b702fefd2994" providerId="ADAL" clId="{1AF2032D-A593-4524-AFE3-543C659C63AE}" dt="2024-09-15T18:51:11.820" v="7158" actId="478"/>
          <ac:picMkLst>
            <pc:docMk/>
            <pc:sldMk cId="4087842341" sldId="3399"/>
            <ac:picMk id="8" creationId="{678948F4-350B-6BB7-5714-C1D63B63BB61}"/>
          </ac:picMkLst>
        </pc:picChg>
        <pc:picChg chg="add mod">
          <ac:chgData name="Lee, Yong Joong" userId="8d007218-2bcc-4c75-9734-b702fefd2994" providerId="ADAL" clId="{1AF2032D-A593-4524-AFE3-543C659C63AE}" dt="2024-09-15T19:00:52.218" v="7695" actId="1076"/>
          <ac:picMkLst>
            <pc:docMk/>
            <pc:sldMk cId="4087842341" sldId="3399"/>
            <ac:picMk id="9" creationId="{528855B2-35AF-DED9-223E-B14F4975AF92}"/>
          </ac:picMkLst>
        </pc:picChg>
        <pc:picChg chg="add mod modCrop">
          <ac:chgData name="Lee, Yong Joong" userId="8d007218-2bcc-4c75-9734-b702fefd2994" providerId="ADAL" clId="{1AF2032D-A593-4524-AFE3-543C659C63AE}" dt="2024-09-15T19:00:45.617" v="7693" actId="1076"/>
          <ac:picMkLst>
            <pc:docMk/>
            <pc:sldMk cId="4087842341" sldId="3399"/>
            <ac:picMk id="11" creationId="{3BA4D9AF-2883-D1CA-9784-65DD04BE24B5}"/>
          </ac:picMkLst>
        </pc:picChg>
      </pc:sldChg>
      <pc:sldChg chg="addSp delSp modSp add mod ord">
        <pc:chgData name="Lee, Yong Joong" userId="8d007218-2bcc-4c75-9734-b702fefd2994" providerId="ADAL" clId="{1AF2032D-A593-4524-AFE3-543C659C63AE}" dt="2024-09-15T19:11:26.987" v="7959" actId="20577"/>
        <pc:sldMkLst>
          <pc:docMk/>
          <pc:sldMk cId="4196296545" sldId="3400"/>
        </pc:sldMkLst>
        <pc:spChg chg="mod">
          <ac:chgData name="Lee, Yong Joong" userId="8d007218-2bcc-4c75-9734-b702fefd2994" providerId="ADAL" clId="{1AF2032D-A593-4524-AFE3-543C659C63AE}" dt="2024-09-15T19:02:15.901" v="7706"/>
          <ac:spMkLst>
            <pc:docMk/>
            <pc:sldMk cId="4196296545" sldId="3400"/>
            <ac:spMk id="2" creationId="{2D2AA2AD-2A64-8219-4676-84D5ADB937B0}"/>
          </ac:spMkLst>
        </pc:spChg>
        <pc:spChg chg="mod">
          <ac:chgData name="Lee, Yong Joong" userId="8d007218-2bcc-4c75-9734-b702fefd2994" providerId="ADAL" clId="{1AF2032D-A593-4524-AFE3-543C659C63AE}" dt="2024-09-15T19:11:26.987" v="7959" actId="20577"/>
          <ac:spMkLst>
            <pc:docMk/>
            <pc:sldMk cId="4196296545" sldId="3400"/>
            <ac:spMk id="3" creationId="{201B611F-17E0-CA4D-8A7D-47EC6500C767}"/>
          </ac:spMkLst>
        </pc:spChg>
        <pc:spChg chg="add del mod">
          <ac:chgData name="Lee, Yong Joong" userId="8d007218-2bcc-4c75-9734-b702fefd2994" providerId="ADAL" clId="{1AF2032D-A593-4524-AFE3-543C659C63AE}" dt="2024-09-15T19:05:46.253" v="7862" actId="478"/>
          <ac:spMkLst>
            <pc:docMk/>
            <pc:sldMk cId="4196296545" sldId="3400"/>
            <ac:spMk id="5" creationId="{550F6A2F-3006-C2E0-DAFD-6B444ED527AA}"/>
          </ac:spMkLst>
        </pc:spChg>
        <pc:spChg chg="add">
          <ac:chgData name="Lee, Yong Joong" userId="8d007218-2bcc-4c75-9734-b702fefd2994" providerId="ADAL" clId="{1AF2032D-A593-4524-AFE3-543C659C63AE}" dt="2024-09-15T19:08:25.592" v="7909"/>
          <ac:spMkLst>
            <pc:docMk/>
            <pc:sldMk cId="4196296545" sldId="3400"/>
            <ac:spMk id="7" creationId="{DAAF2AE1-39CA-B050-E54F-A015B55B4A88}"/>
          </ac:spMkLst>
        </pc:spChg>
        <pc:picChg chg="del">
          <ac:chgData name="Lee, Yong Joong" userId="8d007218-2bcc-4c75-9734-b702fefd2994" providerId="ADAL" clId="{1AF2032D-A593-4524-AFE3-543C659C63AE}" dt="2024-09-15T19:05:42.443" v="7861" actId="478"/>
          <ac:picMkLst>
            <pc:docMk/>
            <pc:sldMk cId="4196296545" sldId="3400"/>
            <ac:picMk id="6" creationId="{41788833-FD10-D18A-A7B1-1F9AE9FE5971}"/>
          </ac:picMkLst>
        </pc:picChg>
        <pc:picChg chg="del">
          <ac:chgData name="Lee, Yong Joong" userId="8d007218-2bcc-4c75-9734-b702fefd2994" providerId="ADAL" clId="{1AF2032D-A593-4524-AFE3-543C659C63AE}" dt="2024-09-15T19:06:17.430" v="7869" actId="478"/>
          <ac:picMkLst>
            <pc:docMk/>
            <pc:sldMk cId="4196296545" sldId="3400"/>
            <ac:picMk id="8" creationId="{678948F4-350B-6BB7-5714-C1D63B63BB61}"/>
          </ac:picMkLst>
        </pc:picChg>
        <pc:picChg chg="add mod">
          <ac:chgData name="Lee, Yong Joong" userId="8d007218-2bcc-4c75-9734-b702fefd2994" providerId="ADAL" clId="{1AF2032D-A593-4524-AFE3-543C659C63AE}" dt="2024-09-15T19:10:19.945" v="7931" actId="1076"/>
          <ac:picMkLst>
            <pc:docMk/>
            <pc:sldMk cId="4196296545" sldId="3400"/>
            <ac:picMk id="9" creationId="{EF499A1A-8BCE-47CD-4437-571BFF453B98}"/>
          </ac:picMkLst>
        </pc:picChg>
        <pc:picChg chg="add mod modCrop">
          <ac:chgData name="Lee, Yong Joong" userId="8d007218-2bcc-4c75-9734-b702fefd2994" providerId="ADAL" clId="{1AF2032D-A593-4524-AFE3-543C659C63AE}" dt="2024-09-15T19:10:32.364" v="7935" actId="1076"/>
          <ac:picMkLst>
            <pc:docMk/>
            <pc:sldMk cId="4196296545" sldId="3400"/>
            <ac:picMk id="11" creationId="{C78C4BE5-1B9C-702E-5C7F-87895E40D7D6}"/>
          </ac:picMkLst>
        </pc:picChg>
        <pc:picChg chg="add mod">
          <ac:chgData name="Lee, Yong Joong" userId="8d007218-2bcc-4c75-9734-b702fefd2994" providerId="ADAL" clId="{1AF2032D-A593-4524-AFE3-543C659C63AE}" dt="2024-09-15T19:10:22.003" v="7932" actId="1076"/>
          <ac:picMkLst>
            <pc:docMk/>
            <pc:sldMk cId="4196296545" sldId="3400"/>
            <ac:picMk id="2050" creationId="{C375D7DA-5225-E40C-129D-A0B9670C2A67}"/>
          </ac:picMkLst>
        </pc:picChg>
      </pc:sldChg>
      <pc:sldChg chg="modSp new mod ord">
        <pc:chgData name="Lee, Yong Joong" userId="8d007218-2bcc-4c75-9734-b702fefd2994" providerId="ADAL" clId="{1AF2032D-A593-4524-AFE3-543C659C63AE}" dt="2024-09-15T19:12:05.055" v="7981" actId="20577"/>
        <pc:sldMkLst>
          <pc:docMk/>
          <pc:sldMk cId="3461685276" sldId="3401"/>
        </pc:sldMkLst>
        <pc:spChg chg="mod">
          <ac:chgData name="Lee, Yong Joong" userId="8d007218-2bcc-4c75-9734-b702fefd2994" providerId="ADAL" clId="{1AF2032D-A593-4524-AFE3-543C659C63AE}" dt="2024-09-15T19:12:05.055" v="7981" actId="20577"/>
          <ac:spMkLst>
            <pc:docMk/>
            <pc:sldMk cId="3461685276" sldId="3401"/>
            <ac:spMk id="2" creationId="{2AB1E5D7-304E-D091-38E9-44943F961692}"/>
          </ac:spMkLst>
        </pc:spChg>
      </pc:sldChg>
      <pc:sldChg chg="addSp delSp modSp new mod modAnim">
        <pc:chgData name="Lee, Yong Joong" userId="8d007218-2bcc-4c75-9734-b702fefd2994" providerId="ADAL" clId="{1AF2032D-A593-4524-AFE3-543C659C63AE}" dt="2024-09-16T07:14:25.226" v="9157" actId="122"/>
        <pc:sldMkLst>
          <pc:docMk/>
          <pc:sldMk cId="3892875454" sldId="3402"/>
        </pc:sldMkLst>
        <pc:spChg chg="mod">
          <ac:chgData name="Lee, Yong Joong" userId="8d007218-2bcc-4c75-9734-b702fefd2994" providerId="ADAL" clId="{1AF2032D-A593-4524-AFE3-543C659C63AE}" dt="2024-09-16T07:07:55.128" v="8665"/>
          <ac:spMkLst>
            <pc:docMk/>
            <pc:sldMk cId="3892875454" sldId="3402"/>
            <ac:spMk id="2" creationId="{B249D677-05FD-395E-3D7F-FCBAB2C28477}"/>
          </ac:spMkLst>
        </pc:spChg>
        <pc:spChg chg="mod">
          <ac:chgData name="Lee, Yong Joong" userId="8d007218-2bcc-4c75-9734-b702fefd2994" providerId="ADAL" clId="{1AF2032D-A593-4524-AFE3-543C659C63AE}" dt="2024-09-16T07:13:45.179" v="9153" actId="20577"/>
          <ac:spMkLst>
            <pc:docMk/>
            <pc:sldMk cId="3892875454" sldId="3402"/>
            <ac:spMk id="3" creationId="{D1728358-37C4-28EA-EC4A-3471DC93950D}"/>
          </ac:spMkLst>
        </pc:spChg>
        <pc:spChg chg="del">
          <ac:chgData name="Lee, Yong Joong" userId="8d007218-2bcc-4c75-9734-b702fefd2994" providerId="ADAL" clId="{1AF2032D-A593-4524-AFE3-543C659C63AE}" dt="2024-09-16T07:08:05.523" v="8666"/>
          <ac:spMkLst>
            <pc:docMk/>
            <pc:sldMk cId="3892875454" sldId="3402"/>
            <ac:spMk id="4" creationId="{0BD20282-2300-A787-65BC-C14E607DC3D6}"/>
          </ac:spMkLst>
        </pc:spChg>
        <pc:spChg chg="mod">
          <ac:chgData name="Lee, Yong Joong" userId="8d007218-2bcc-4c75-9734-b702fefd2994" providerId="ADAL" clId="{1AF2032D-A593-4524-AFE3-543C659C63AE}" dt="2024-09-16T07:13:57.960" v="9154"/>
          <ac:spMkLst>
            <pc:docMk/>
            <pc:sldMk cId="3892875454" sldId="3402"/>
            <ac:spMk id="9" creationId="{79DCB869-5A6C-F1A4-9CF3-E0C70A66BA6B}"/>
          </ac:spMkLst>
        </pc:spChg>
        <pc:spChg chg="mod">
          <ac:chgData name="Lee, Yong Joong" userId="8d007218-2bcc-4c75-9734-b702fefd2994" providerId="ADAL" clId="{1AF2032D-A593-4524-AFE3-543C659C63AE}" dt="2024-09-16T07:13:57.960" v="9154"/>
          <ac:spMkLst>
            <pc:docMk/>
            <pc:sldMk cId="3892875454" sldId="3402"/>
            <ac:spMk id="10" creationId="{F213DECE-1581-1DC9-906F-09390282943E}"/>
          </ac:spMkLst>
        </pc:spChg>
        <pc:spChg chg="mod">
          <ac:chgData name="Lee, Yong Joong" userId="8d007218-2bcc-4c75-9734-b702fefd2994" providerId="ADAL" clId="{1AF2032D-A593-4524-AFE3-543C659C63AE}" dt="2024-09-16T07:13:57.960" v="9154"/>
          <ac:spMkLst>
            <pc:docMk/>
            <pc:sldMk cId="3892875454" sldId="3402"/>
            <ac:spMk id="11" creationId="{EDDCED5F-2224-9405-6B7D-AA76D28FE181}"/>
          </ac:spMkLst>
        </pc:spChg>
        <pc:spChg chg="mod">
          <ac:chgData name="Lee, Yong Joong" userId="8d007218-2bcc-4c75-9734-b702fefd2994" providerId="ADAL" clId="{1AF2032D-A593-4524-AFE3-543C659C63AE}" dt="2024-09-16T07:13:57.960" v="9154"/>
          <ac:spMkLst>
            <pc:docMk/>
            <pc:sldMk cId="3892875454" sldId="3402"/>
            <ac:spMk id="12" creationId="{DB2FEC9A-C73B-6F2B-40A7-0EBB21051179}"/>
          </ac:spMkLst>
        </pc:spChg>
        <pc:spChg chg="add mod">
          <ac:chgData name="Lee, Yong Joong" userId="8d007218-2bcc-4c75-9734-b702fefd2994" providerId="ADAL" clId="{1AF2032D-A593-4524-AFE3-543C659C63AE}" dt="2024-09-16T07:14:25.226" v="9157" actId="122"/>
          <ac:spMkLst>
            <pc:docMk/>
            <pc:sldMk cId="3892875454" sldId="3402"/>
            <ac:spMk id="16" creationId="{40044B56-E6D9-4F9D-FE79-096AC24E57FB}"/>
          </ac:spMkLst>
        </pc:spChg>
        <pc:grpChg chg="add mod">
          <ac:chgData name="Lee, Yong Joong" userId="8d007218-2bcc-4c75-9734-b702fefd2994" providerId="ADAL" clId="{1AF2032D-A593-4524-AFE3-543C659C63AE}" dt="2024-09-16T07:13:57.960" v="9154"/>
          <ac:grpSpMkLst>
            <pc:docMk/>
            <pc:sldMk cId="3892875454" sldId="3402"/>
            <ac:grpSpMk id="6" creationId="{AAD15550-B995-17FE-CC19-43945DBDB9B9}"/>
          </ac:grpSpMkLst>
        </pc:grpChg>
        <pc:grpChg chg="mod">
          <ac:chgData name="Lee, Yong Joong" userId="8d007218-2bcc-4c75-9734-b702fefd2994" providerId="ADAL" clId="{1AF2032D-A593-4524-AFE3-543C659C63AE}" dt="2024-09-16T07:13:57.960" v="9154"/>
          <ac:grpSpMkLst>
            <pc:docMk/>
            <pc:sldMk cId="3892875454" sldId="3402"/>
            <ac:grpSpMk id="8" creationId="{55C41192-885A-965D-0468-7E335F0F4A01}"/>
          </ac:grpSpMkLst>
        </pc:grpChg>
        <pc:picChg chg="add mod">
          <ac:chgData name="Lee, Yong Joong" userId="8d007218-2bcc-4c75-9734-b702fefd2994" providerId="ADAL" clId="{1AF2032D-A593-4524-AFE3-543C659C63AE}" dt="2024-09-16T07:08:05.523" v="8666"/>
          <ac:picMkLst>
            <pc:docMk/>
            <pc:sldMk cId="3892875454" sldId="3402"/>
            <ac:picMk id="5" creationId="{458D5493-B3D0-04E5-E4E4-036216F871B4}"/>
          </ac:picMkLst>
        </pc:picChg>
        <pc:picChg chg="mod">
          <ac:chgData name="Lee, Yong Joong" userId="8d007218-2bcc-4c75-9734-b702fefd2994" providerId="ADAL" clId="{1AF2032D-A593-4524-AFE3-543C659C63AE}" dt="2024-09-16T07:13:57.960" v="9154"/>
          <ac:picMkLst>
            <pc:docMk/>
            <pc:sldMk cId="3892875454" sldId="3402"/>
            <ac:picMk id="7" creationId="{D6D59C1C-D315-1C71-E8E6-5A5FF9D859E3}"/>
          </ac:picMkLst>
        </pc:picChg>
        <pc:cxnChg chg="mod">
          <ac:chgData name="Lee, Yong Joong" userId="8d007218-2bcc-4c75-9734-b702fefd2994" providerId="ADAL" clId="{1AF2032D-A593-4524-AFE3-543C659C63AE}" dt="2024-09-16T07:13:57.960" v="9154"/>
          <ac:cxnSpMkLst>
            <pc:docMk/>
            <pc:sldMk cId="3892875454" sldId="3402"/>
            <ac:cxnSpMk id="13" creationId="{5B3DE1C8-62B5-86CC-CEFF-018BC85EADBA}"/>
          </ac:cxnSpMkLst>
        </pc:cxnChg>
        <pc:cxnChg chg="mod">
          <ac:chgData name="Lee, Yong Joong" userId="8d007218-2bcc-4c75-9734-b702fefd2994" providerId="ADAL" clId="{1AF2032D-A593-4524-AFE3-543C659C63AE}" dt="2024-09-16T07:13:57.960" v="9154"/>
          <ac:cxnSpMkLst>
            <pc:docMk/>
            <pc:sldMk cId="3892875454" sldId="3402"/>
            <ac:cxnSpMk id="14" creationId="{1FC82A56-6136-D26B-0CBF-6BCD943FF440}"/>
          </ac:cxnSpMkLst>
        </pc:cxnChg>
        <pc:cxnChg chg="mod">
          <ac:chgData name="Lee, Yong Joong" userId="8d007218-2bcc-4c75-9734-b702fefd2994" providerId="ADAL" clId="{1AF2032D-A593-4524-AFE3-543C659C63AE}" dt="2024-09-16T07:13:57.960" v="9154"/>
          <ac:cxnSpMkLst>
            <pc:docMk/>
            <pc:sldMk cId="3892875454" sldId="3402"/>
            <ac:cxnSpMk id="15" creationId="{E00D8A15-4BC4-1FD7-76FC-2F08D2B9BA1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09393-EE53-E946-897B-20B312670A7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2FDA3-F2F2-A94F-A58B-1B0360E20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29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41318-D6EF-49B1-BF81-9D32C3173DC7}"/>
              </a:ext>
            </a:extLst>
          </p:cNvPr>
          <p:cNvGrpSpPr/>
          <p:nvPr userDrawn="1"/>
        </p:nvGrpSpPr>
        <p:grpSpPr>
          <a:xfrm>
            <a:off x="9958640" y="3480010"/>
            <a:ext cx="1411536" cy="1640492"/>
            <a:chOff x="10541671" y="3480317"/>
            <a:chExt cx="1307492" cy="1519571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D96983B-0498-459E-B5DF-4E16EA9FF583}"/>
                </a:ext>
              </a:extLst>
            </p:cNvPr>
            <p:cNvSpPr/>
            <p:nvPr userDrawn="1"/>
          </p:nvSpPr>
          <p:spPr>
            <a:xfrm rot="5400000">
              <a:off x="10435631" y="3586357"/>
              <a:ext cx="1519571" cy="1307492"/>
            </a:xfrm>
            <a:prstGeom prst="hexagon">
              <a:avLst>
                <a:gd name="adj" fmla="val 29245"/>
                <a:gd name="vf" fmla="val 115470"/>
              </a:avLst>
            </a:prstGeom>
            <a:gradFill>
              <a:gsLst>
                <a:gs pos="48700">
                  <a:srgbClr val="0C7E7E"/>
                </a:gs>
                <a:gs pos="0">
                  <a:srgbClr val="006D67"/>
                </a:gs>
                <a:gs pos="100000">
                  <a:srgbClr val="138689"/>
                </a:gs>
              </a:gsLst>
              <a:lin ang="13500000" scaled="1"/>
            </a:gradFill>
            <a:ln w="12700">
              <a:solidFill>
                <a:srgbClr val="64A8B5"/>
              </a:solidFill>
              <a:miter lim="800000"/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Graphic 13">
              <a:extLst>
                <a:ext uri="{FF2B5EF4-FFF2-40B4-BE49-F238E27FC236}">
                  <a16:creationId xmlns:a16="http://schemas.microsoft.com/office/drawing/2014/main" id="{A3C1FB02-4A5D-4345-97D6-FA319242C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35967" y="3920644"/>
              <a:ext cx="1146890" cy="603060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F5A45A8C-7B43-450B-B52B-E0BCA3F255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7662613-1E13-4001-8843-A22DF0E42F2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26242" y="5382918"/>
            <a:ext cx="1661444" cy="42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30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41314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510018"/>
            <a:ext cx="5486400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510018"/>
            <a:ext cx="5486400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131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27212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6696" y="1510018"/>
            <a:ext cx="3610478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510018"/>
            <a:ext cx="3608418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510018"/>
            <a:ext cx="3608418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7413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78285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588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503521"/>
            <a:ext cx="3541945" cy="4113087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864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gree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19" y="1061548"/>
            <a:ext cx="11487913" cy="579645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2903" y="1061548"/>
            <a:ext cx="4569329" cy="5476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327" y="2439399"/>
            <a:ext cx="6590749" cy="4098561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8" y="1200079"/>
            <a:ext cx="656944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A4A8ECE-C685-4987-A5C3-58EECB462B72}"/>
              </a:ext>
            </a:extLst>
          </p:cNvPr>
          <p:cNvSpPr/>
          <p:nvPr userDrawn="1"/>
        </p:nvSpPr>
        <p:spPr>
          <a:xfrm>
            <a:off x="7192903" y="0"/>
            <a:ext cx="4999097" cy="6537960"/>
          </a:xfrm>
          <a:custGeom>
            <a:avLst/>
            <a:gdLst>
              <a:gd name="connsiteX0" fmla="*/ 0 w 4999097"/>
              <a:gd name="connsiteY0" fmla="*/ 0 h 6537960"/>
              <a:gd name="connsiteX1" fmla="*/ 4999097 w 4999097"/>
              <a:gd name="connsiteY1" fmla="*/ 0 h 6537960"/>
              <a:gd name="connsiteX2" fmla="*/ 4999097 w 4999097"/>
              <a:gd name="connsiteY2" fmla="*/ 6537960 h 6537960"/>
              <a:gd name="connsiteX3" fmla="*/ 4569328 w 4999097"/>
              <a:gd name="connsiteY3" fmla="*/ 6537960 h 6537960"/>
              <a:gd name="connsiteX4" fmla="*/ 4569328 w 4999097"/>
              <a:gd name="connsiteY4" fmla="*/ 1099648 h 6537960"/>
              <a:gd name="connsiteX5" fmla="*/ 0 w 4999097"/>
              <a:gd name="connsiteY5" fmla="*/ 1099648 h 6537960"/>
              <a:gd name="connsiteX6" fmla="*/ 0 w 4999097"/>
              <a:gd name="connsiteY6" fmla="*/ 0 h 653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9097" h="6537960">
                <a:moveTo>
                  <a:pt x="0" y="0"/>
                </a:moveTo>
                <a:lnTo>
                  <a:pt x="4999097" y="0"/>
                </a:lnTo>
                <a:lnTo>
                  <a:pt x="4999097" y="6537960"/>
                </a:lnTo>
                <a:lnTo>
                  <a:pt x="4569328" y="6537960"/>
                </a:lnTo>
                <a:lnTo>
                  <a:pt x="4569328" y="1099648"/>
                </a:lnTo>
                <a:lnTo>
                  <a:pt x="0" y="109964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62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ine title Content with picture gree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19" y="1061548"/>
            <a:ext cx="11487913" cy="579645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2903" y="1061548"/>
            <a:ext cx="4569329" cy="5476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327" y="2123096"/>
            <a:ext cx="6750567" cy="4480178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8" y="1200079"/>
            <a:ext cx="6847025" cy="692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A4A8ECE-C685-4987-A5C3-58EECB462B72}"/>
              </a:ext>
            </a:extLst>
          </p:cNvPr>
          <p:cNvSpPr/>
          <p:nvPr userDrawn="1"/>
        </p:nvSpPr>
        <p:spPr>
          <a:xfrm>
            <a:off x="7192903" y="0"/>
            <a:ext cx="4999097" cy="6537960"/>
          </a:xfrm>
          <a:custGeom>
            <a:avLst/>
            <a:gdLst>
              <a:gd name="connsiteX0" fmla="*/ 0 w 4999097"/>
              <a:gd name="connsiteY0" fmla="*/ 0 h 6537960"/>
              <a:gd name="connsiteX1" fmla="*/ 4999097 w 4999097"/>
              <a:gd name="connsiteY1" fmla="*/ 0 h 6537960"/>
              <a:gd name="connsiteX2" fmla="*/ 4999097 w 4999097"/>
              <a:gd name="connsiteY2" fmla="*/ 6537960 h 6537960"/>
              <a:gd name="connsiteX3" fmla="*/ 4569328 w 4999097"/>
              <a:gd name="connsiteY3" fmla="*/ 6537960 h 6537960"/>
              <a:gd name="connsiteX4" fmla="*/ 4569328 w 4999097"/>
              <a:gd name="connsiteY4" fmla="*/ 1099648 h 6537960"/>
              <a:gd name="connsiteX5" fmla="*/ 0 w 4999097"/>
              <a:gd name="connsiteY5" fmla="*/ 1099648 h 6537960"/>
              <a:gd name="connsiteX6" fmla="*/ 0 w 4999097"/>
              <a:gd name="connsiteY6" fmla="*/ 0 h 653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9097" h="6537960">
                <a:moveTo>
                  <a:pt x="0" y="0"/>
                </a:moveTo>
                <a:lnTo>
                  <a:pt x="4999097" y="0"/>
                </a:lnTo>
                <a:lnTo>
                  <a:pt x="4999097" y="6537960"/>
                </a:lnTo>
                <a:lnTo>
                  <a:pt x="4569328" y="6537960"/>
                </a:lnTo>
                <a:lnTo>
                  <a:pt x="4569328" y="1099648"/>
                </a:lnTo>
                <a:lnTo>
                  <a:pt x="0" y="109964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17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20" y="1061548"/>
            <a:ext cx="11917681" cy="547641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769" y="1061548"/>
            <a:ext cx="4569329" cy="5476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4293" y="2434969"/>
            <a:ext cx="6912597" cy="4102991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547" y="1197864"/>
            <a:ext cx="6890257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299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1 line title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20" y="1061548"/>
            <a:ext cx="11917681" cy="547641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4263" y="1061548"/>
            <a:ext cx="4569329" cy="5476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5105" y="2136808"/>
            <a:ext cx="6590749" cy="4401152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05" y="1197864"/>
            <a:ext cx="6569449" cy="717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156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ine title Content with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20" y="1061548"/>
            <a:ext cx="11917681" cy="547641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4263" y="1061548"/>
            <a:ext cx="4569329" cy="5476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5105" y="2400300"/>
            <a:ext cx="6821312" cy="413766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05" y="1197864"/>
            <a:ext cx="6821312" cy="10237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39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19"/>
            <a:ext cx="11430000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9850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637CE4E-4BAE-48A7-8D72-4077E262AA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05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647C6F43-7893-4B91-ACE1-361CC63A2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12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EAEA976D-4F6E-45E4-BB2B-528E5F7E2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71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line title Content w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3731AE4-4172-4D78-B847-E9DC76CF8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6473952"/>
            <a:ext cx="1088136" cy="26088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56C1841-4413-4AF7-BA7D-9B3033762A72}"/>
              </a:ext>
            </a:extLst>
          </p:cNvPr>
          <p:cNvSpPr/>
          <p:nvPr userDrawn="1"/>
        </p:nvSpPr>
        <p:spPr>
          <a:xfrm>
            <a:off x="6031924" y="3569334"/>
            <a:ext cx="5759647" cy="3288665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02BB18-66F2-4BE2-AAC8-C7C310FDDF7F}"/>
              </a:ext>
            </a:extLst>
          </p:cNvPr>
          <p:cNvSpPr/>
          <p:nvPr userDrawn="1"/>
        </p:nvSpPr>
        <p:spPr>
          <a:xfrm>
            <a:off x="6432353" y="-1"/>
            <a:ext cx="5759647" cy="3288665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1013" y="505527"/>
            <a:ext cx="5329879" cy="2770437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1"/>
            <a:ext cx="5911397" cy="699714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9768" y="1152940"/>
            <a:ext cx="5373874" cy="5625592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924185B-449C-4A9C-8023-9C8C30499A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31924" y="3575554"/>
            <a:ext cx="5748969" cy="2770776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85D7318-24F7-4DFE-A45A-C54BCFADED84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02C364-70E4-4D7A-8904-3011CE6A868D}"/>
              </a:ext>
            </a:extLst>
          </p:cNvPr>
          <p:cNvSpPr/>
          <p:nvPr userDrawn="1"/>
        </p:nvSpPr>
        <p:spPr>
          <a:xfrm>
            <a:off x="-4391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FDBFD9B-8311-47C0-BBE5-4D8A347DDFF0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585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- discu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19"/>
            <a:ext cx="11000232" cy="1014984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851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4071B01-7761-4948-BCB6-A1756C938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6473952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33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19"/>
            <a:ext cx="11430000" cy="72898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155700"/>
            <a:ext cx="11430000" cy="4545813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11219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ine tit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0149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640950"/>
            <a:ext cx="5431021" cy="250347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2417A8-62C4-4366-91E2-26F11E3A977D}"/>
              </a:ext>
            </a:extLst>
          </p:cNvPr>
          <p:cNvGrpSpPr/>
          <p:nvPr userDrawn="1"/>
        </p:nvGrpSpPr>
        <p:grpSpPr>
          <a:xfrm>
            <a:off x="9958640" y="3480010"/>
            <a:ext cx="1411536" cy="1640492"/>
            <a:chOff x="10541671" y="3480317"/>
            <a:chExt cx="1307492" cy="1519571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46CC5DE-B92B-40D5-9D7B-AA6B7072E235}"/>
                </a:ext>
              </a:extLst>
            </p:cNvPr>
            <p:cNvSpPr/>
            <p:nvPr userDrawn="1"/>
          </p:nvSpPr>
          <p:spPr>
            <a:xfrm rot="5400000">
              <a:off x="10435631" y="3586357"/>
              <a:ext cx="1519571" cy="1307492"/>
            </a:xfrm>
            <a:prstGeom prst="hexagon">
              <a:avLst>
                <a:gd name="adj" fmla="val 29245"/>
                <a:gd name="vf" fmla="val 115470"/>
              </a:avLst>
            </a:prstGeom>
            <a:gradFill>
              <a:gsLst>
                <a:gs pos="48700">
                  <a:srgbClr val="0C7E7E"/>
                </a:gs>
                <a:gs pos="0">
                  <a:srgbClr val="006D67"/>
                </a:gs>
                <a:gs pos="100000">
                  <a:srgbClr val="138689"/>
                </a:gs>
              </a:gsLst>
              <a:lin ang="13500000" scaled="1"/>
            </a:gradFill>
            <a:ln w="12700">
              <a:solidFill>
                <a:srgbClr val="64A8B5"/>
              </a:solidFill>
              <a:miter lim="800000"/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Graphic 13">
              <a:extLst>
                <a:ext uri="{FF2B5EF4-FFF2-40B4-BE49-F238E27FC236}">
                  <a16:creationId xmlns:a16="http://schemas.microsoft.com/office/drawing/2014/main" id="{03970860-A418-4CC0-A257-74430DF059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35967" y="3920644"/>
              <a:ext cx="1146890" cy="603060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21041CA-DA1D-417F-8F31-A802AAB4D8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ine tit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1352479"/>
            <a:ext cx="5413469" cy="630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 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176530"/>
            <a:ext cx="5431021" cy="296789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0C23E9-033F-402D-8519-833325EC7409}"/>
              </a:ext>
            </a:extLst>
          </p:cNvPr>
          <p:cNvGrpSpPr/>
          <p:nvPr userDrawn="1"/>
        </p:nvGrpSpPr>
        <p:grpSpPr>
          <a:xfrm>
            <a:off x="9958640" y="3480010"/>
            <a:ext cx="1411536" cy="1640492"/>
            <a:chOff x="10541671" y="3480317"/>
            <a:chExt cx="1307492" cy="1519571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5D47CFE8-BA83-4429-BC70-ACA0C8095B41}"/>
                </a:ext>
              </a:extLst>
            </p:cNvPr>
            <p:cNvSpPr/>
            <p:nvPr userDrawn="1"/>
          </p:nvSpPr>
          <p:spPr>
            <a:xfrm rot="5400000">
              <a:off x="10435631" y="3586357"/>
              <a:ext cx="1519571" cy="1307492"/>
            </a:xfrm>
            <a:prstGeom prst="hexagon">
              <a:avLst>
                <a:gd name="adj" fmla="val 29245"/>
                <a:gd name="vf" fmla="val 115470"/>
              </a:avLst>
            </a:prstGeom>
            <a:gradFill>
              <a:gsLst>
                <a:gs pos="48700">
                  <a:srgbClr val="0C7E7E"/>
                </a:gs>
                <a:gs pos="0">
                  <a:srgbClr val="006D67"/>
                </a:gs>
                <a:gs pos="100000">
                  <a:srgbClr val="138689"/>
                </a:gs>
              </a:gsLst>
              <a:lin ang="13500000" scaled="1"/>
            </a:gradFill>
            <a:ln w="12700">
              <a:solidFill>
                <a:srgbClr val="64A8B5"/>
              </a:solidFill>
              <a:miter lim="800000"/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Graphic 13">
              <a:extLst>
                <a:ext uri="{FF2B5EF4-FFF2-40B4-BE49-F238E27FC236}">
                  <a16:creationId xmlns:a16="http://schemas.microsoft.com/office/drawing/2014/main" id="{34A65229-E5EF-4B34-B5D7-8BE42D062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35967" y="3920644"/>
              <a:ext cx="1146890" cy="603060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370E6034-F76A-45A4-8614-7CF57F0AFE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1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1014984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516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heade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381931" cy="1014984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2147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25236" cy="1017586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4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07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101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CECC100-04C4-4A07-9C9E-27A373DAA85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11480" y="6473952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8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3" r:id="rId20"/>
    <p:sldLayoutId id="2147483685" r:id="rId21"/>
    <p:sldLayoutId id="2147483686" r:id="rId22"/>
    <p:sldLayoutId id="2147483693" r:id="rId23"/>
    <p:sldLayoutId id="2147483694" r:id="rId2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C4D69-3196-4C2B-AF4B-F78BC130F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5" y="1388962"/>
            <a:ext cx="10100181" cy="1292094"/>
          </a:xfrm>
        </p:spPr>
        <p:txBody>
          <a:bodyPr/>
          <a:lstStyle/>
          <a:p>
            <a:r>
              <a:rPr lang="en-US" sz="2800" dirty="0"/>
              <a:t>Low Energy Proton and Helium Beam Irradiation and Post Irradiation Examination Plan for the Study of Second Target Station Beam Interception 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8ABB3-63B9-413C-8BBB-363A447A8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1" y="2911877"/>
            <a:ext cx="7977428" cy="2237172"/>
          </a:xfrm>
        </p:spPr>
        <p:txBody>
          <a:bodyPr/>
          <a:lstStyle/>
          <a:p>
            <a:r>
              <a:rPr lang="en-US" dirty="0"/>
              <a:t>Yongjoong Lee</a:t>
            </a:r>
          </a:p>
          <a:p>
            <a:r>
              <a:rPr lang="en-US" dirty="0"/>
              <a:t>On behalf of </a:t>
            </a:r>
          </a:p>
          <a:p>
            <a:r>
              <a:rPr lang="en-US" dirty="0"/>
              <a:t>T. Lach, TS Byun, T. Muth, J. Montross and J. Mach </a:t>
            </a:r>
          </a:p>
          <a:p>
            <a:endParaRPr lang="en-US" dirty="0"/>
          </a:p>
          <a:p>
            <a:r>
              <a:rPr lang="en-US" dirty="0"/>
              <a:t>9th Annual RaDIATE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386261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47FA3-E6DC-B778-9211-F34E8313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591955"/>
          </a:xfrm>
        </p:spPr>
        <p:txBody>
          <a:bodyPr/>
          <a:lstStyle/>
          <a:p>
            <a:r>
              <a:rPr lang="en-US" dirty="0"/>
              <a:t>Sample Irradiation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B89EF-A2F9-495A-A227-71FD95C45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676" y="866275"/>
            <a:ext cx="5507832" cy="3122630"/>
          </a:xfrm>
        </p:spPr>
        <p:txBody>
          <a:bodyPr/>
          <a:lstStyle/>
          <a:p>
            <a:r>
              <a:rPr lang="en-US" dirty="0"/>
              <a:t>Beam diagnostics and control</a:t>
            </a:r>
          </a:p>
          <a:p>
            <a:pPr lvl="1"/>
            <a:r>
              <a:rPr lang="en-US" dirty="0"/>
              <a:t>Beam position monitor – Beam centroid position control</a:t>
            </a:r>
          </a:p>
          <a:p>
            <a:pPr lvl="1"/>
            <a:r>
              <a:rPr lang="en-US" dirty="0"/>
              <a:t>Faraday cups – Beam current control</a:t>
            </a:r>
          </a:p>
          <a:p>
            <a:pPr lvl="1"/>
            <a:r>
              <a:rPr lang="en-US" dirty="0"/>
              <a:t>Slits – Beam footprint control</a:t>
            </a:r>
          </a:p>
          <a:p>
            <a:pPr lvl="1"/>
            <a:r>
              <a:rPr lang="en-US" dirty="0"/>
              <a:t>Raster: </a:t>
            </a:r>
          </a:p>
          <a:p>
            <a:pPr lvl="2"/>
            <a:r>
              <a:rPr lang="en-US" dirty="0"/>
              <a:t>Time averaged beam footprint up to 10 x 10 cm2 by </a:t>
            </a:r>
            <a:r>
              <a:rPr lang="en-US" dirty="0" err="1"/>
              <a:t>rastering</a:t>
            </a:r>
            <a:r>
              <a:rPr lang="en-US" dirty="0"/>
              <a:t> beamlet</a:t>
            </a:r>
          </a:p>
          <a:p>
            <a:pPr lvl="2"/>
            <a:r>
              <a:rPr lang="en-US" dirty="0"/>
              <a:t>Beamlet size FWHM ~ 3 mm with ~ 1 kHz raster frequency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B22EF-1611-E80B-0281-D7FF33542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544" y="866275"/>
            <a:ext cx="5504688" cy="2562726"/>
          </a:xfrm>
        </p:spPr>
        <p:txBody>
          <a:bodyPr/>
          <a:lstStyle/>
          <a:p>
            <a:r>
              <a:rPr lang="en-US" dirty="0"/>
              <a:t>Temperature Control</a:t>
            </a:r>
          </a:p>
          <a:p>
            <a:pPr lvl="1"/>
            <a:r>
              <a:rPr lang="en-US" dirty="0"/>
              <a:t>Heater + Beam Energy – Compressed Air</a:t>
            </a:r>
          </a:p>
          <a:p>
            <a:pPr lvl="1"/>
            <a:r>
              <a:rPr lang="en-US" dirty="0"/>
              <a:t>Initial calibration of IR with TC</a:t>
            </a:r>
          </a:p>
          <a:p>
            <a:pPr lvl="1"/>
            <a:r>
              <a:rPr lang="en-US" dirty="0"/>
              <a:t>Monitoring and controlling IR temperatures at sample gauge sections  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1F9AC-AA2A-9604-8F17-086263221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051" y="3988905"/>
            <a:ext cx="2916981" cy="2644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3BFAF3-766A-34E6-9A26-FBB8045E1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161" t="27633" b="19106"/>
          <a:stretch/>
        </p:blipFill>
        <p:spPr>
          <a:xfrm>
            <a:off x="7156174" y="3883760"/>
            <a:ext cx="2431774" cy="24727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EE20AF-7987-CF90-2585-204E0F00C4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07" t="37005" b="26377"/>
          <a:stretch/>
        </p:blipFill>
        <p:spPr>
          <a:xfrm>
            <a:off x="429768" y="4087336"/>
            <a:ext cx="3275308" cy="2107095"/>
          </a:xfrm>
          <a:prstGeom prst="rect">
            <a:avLst/>
          </a:prstGeom>
        </p:spPr>
      </p:pic>
      <p:pic>
        <p:nvPicPr>
          <p:cNvPr id="10" name="Picture 9" descr="A group of computer screens&#10;&#10;Description automatically generated">
            <a:extLst>
              <a:ext uri="{FF2B5EF4-FFF2-40B4-BE49-F238E27FC236}">
                <a16:creationId xmlns:a16="http://schemas.microsoft.com/office/drawing/2014/main" id="{80629D57-093B-660E-9DF0-9438FAE6B4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749" r="14396"/>
          <a:stretch/>
        </p:blipFill>
        <p:spPr>
          <a:xfrm rot="5400000">
            <a:off x="4400574" y="3555968"/>
            <a:ext cx="2107095" cy="31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98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5D21B-1173-E64E-C8E7-F1413FA71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Time and Dose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3E5AF-6A80-DD04-71E6-D8AB91CA5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901414"/>
            <a:ext cx="5507832" cy="1364708"/>
          </a:xfrm>
        </p:spPr>
        <p:txBody>
          <a:bodyPr/>
          <a:lstStyle/>
          <a:p>
            <a:r>
              <a:rPr lang="en-US" dirty="0"/>
              <a:t>Proton Radiation</a:t>
            </a:r>
          </a:p>
          <a:p>
            <a:pPr lvl="1"/>
            <a:r>
              <a:rPr lang="en-US" dirty="0"/>
              <a:t>Beam footprint: 10 mm x 10 mm</a:t>
            </a:r>
          </a:p>
          <a:p>
            <a:pPr lvl="1"/>
            <a:r>
              <a:rPr lang="en-US" dirty="0"/>
              <a:t>Displacement damage: 0.14 DPA on the surface; 1.5 DPA at the peak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1F998-66B6-78E0-EEC0-15DE1B079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544" y="901414"/>
            <a:ext cx="5504688" cy="1364708"/>
          </a:xfrm>
        </p:spPr>
        <p:txBody>
          <a:bodyPr/>
          <a:lstStyle/>
          <a:p>
            <a:r>
              <a:rPr lang="en-US" dirty="0"/>
              <a:t>Helium Implant</a:t>
            </a:r>
          </a:p>
          <a:p>
            <a:pPr lvl="1"/>
            <a:r>
              <a:rPr lang="en-US" dirty="0"/>
              <a:t>Irradiation Temperature: 100 C</a:t>
            </a:r>
          </a:p>
          <a:p>
            <a:pPr lvl="1"/>
            <a:r>
              <a:rPr lang="en-US" dirty="0"/>
              <a:t>Multiple beam energies to distribute helium density along the thickness</a:t>
            </a:r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D40E74-ABD2-9A6E-0680-7FA5199DB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001861"/>
              </p:ext>
            </p:extLst>
          </p:nvPr>
        </p:nvGraphicFramePr>
        <p:xfrm>
          <a:off x="492040" y="2368579"/>
          <a:ext cx="5603960" cy="19558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9769">
                  <a:extLst>
                    <a:ext uri="{9D8B030D-6E8A-4147-A177-3AD203B41FA5}">
                      <a16:colId xmlns:a16="http://schemas.microsoft.com/office/drawing/2014/main" val="3680227363"/>
                    </a:ext>
                  </a:extLst>
                </a:gridCol>
                <a:gridCol w="848139">
                  <a:extLst>
                    <a:ext uri="{9D8B030D-6E8A-4147-A177-3AD203B41FA5}">
                      <a16:colId xmlns:a16="http://schemas.microsoft.com/office/drawing/2014/main" val="2828875885"/>
                    </a:ext>
                  </a:extLst>
                </a:gridCol>
                <a:gridCol w="894522">
                  <a:extLst>
                    <a:ext uri="{9D8B030D-6E8A-4147-A177-3AD203B41FA5}">
                      <a16:colId xmlns:a16="http://schemas.microsoft.com/office/drawing/2014/main" val="229185400"/>
                    </a:ext>
                  </a:extLst>
                </a:gridCol>
                <a:gridCol w="1550504">
                  <a:extLst>
                    <a:ext uri="{9D8B030D-6E8A-4147-A177-3AD203B41FA5}">
                      <a16:colId xmlns:a16="http://schemas.microsoft.com/office/drawing/2014/main" val="1339852360"/>
                    </a:ext>
                  </a:extLst>
                </a:gridCol>
                <a:gridCol w="921026">
                  <a:extLst>
                    <a:ext uri="{9D8B030D-6E8A-4147-A177-3AD203B41FA5}">
                      <a16:colId xmlns:a16="http://schemas.microsoft.com/office/drawing/2014/main" val="857464740"/>
                    </a:ext>
                  </a:extLst>
                </a:gridCol>
              </a:tblGrid>
              <a:tr h="4336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Sample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Energy [MeV]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Current [uA]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Irradiation Temperature [C]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Beam Time [h]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7624999"/>
                  </a:ext>
                </a:extLst>
              </a:tr>
              <a:tr h="3805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Cu_tensile_ar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20.0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300.0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16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7175045"/>
                  </a:ext>
                </a:extLst>
              </a:tr>
              <a:tr h="3805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Cu_tensile_ht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20.0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300.0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16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066767"/>
                  </a:ext>
                </a:extLst>
              </a:tr>
              <a:tr h="3805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Cu_tem_ar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20.0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300.0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16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100997"/>
                  </a:ext>
                </a:extLst>
              </a:tr>
              <a:tr h="3805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Cu_tem_ht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20.0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300.0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16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711277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FB77FF0-54F5-4FBF-DE36-3F9FAB5ED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745" y="4373875"/>
            <a:ext cx="3084549" cy="231500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C6D6969-C02F-C3BE-1E93-E6521E5A7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033434"/>
              </p:ext>
            </p:extLst>
          </p:nvPr>
        </p:nvGraphicFramePr>
        <p:xfrm>
          <a:off x="6257544" y="2348094"/>
          <a:ext cx="5345719" cy="19147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3620">
                  <a:extLst>
                    <a:ext uri="{9D8B030D-6E8A-4147-A177-3AD203B41FA5}">
                      <a16:colId xmlns:a16="http://schemas.microsoft.com/office/drawing/2014/main" val="3453043616"/>
                    </a:ext>
                  </a:extLst>
                </a:gridCol>
                <a:gridCol w="1712533">
                  <a:extLst>
                    <a:ext uri="{9D8B030D-6E8A-4147-A177-3AD203B41FA5}">
                      <a16:colId xmlns:a16="http://schemas.microsoft.com/office/drawing/2014/main" val="558328256"/>
                    </a:ext>
                  </a:extLst>
                </a:gridCol>
                <a:gridCol w="1819566">
                  <a:extLst>
                    <a:ext uri="{9D8B030D-6E8A-4147-A177-3AD203B41FA5}">
                      <a16:colId xmlns:a16="http://schemas.microsoft.com/office/drawing/2014/main" val="2517439041"/>
                    </a:ext>
                  </a:extLst>
                </a:gridCol>
              </a:tblGrid>
              <a:tr h="2688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Energy [MeV]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Current [uA]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Beam time [h]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6836356"/>
                  </a:ext>
                </a:extLst>
              </a:tr>
              <a:tr h="1461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0.5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8206938"/>
                  </a:ext>
                </a:extLst>
              </a:tr>
              <a:tr h="1640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0640065"/>
                  </a:ext>
                </a:extLst>
              </a:tr>
              <a:tr h="1421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1.5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1928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5374195"/>
                  </a:ext>
                </a:extLst>
              </a:tr>
              <a:tr h="144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2.5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7680372"/>
                  </a:ext>
                </a:extLst>
              </a:tr>
              <a:tr h="1428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4387739"/>
                  </a:ext>
                </a:extLst>
              </a:tr>
              <a:tr h="1011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3.5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0294564"/>
                  </a:ext>
                </a:extLst>
              </a:tr>
              <a:tr h="726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4706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4.5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634268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1F2EC63-EB02-8CD7-5848-A0E856534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669371"/>
              </p:ext>
            </p:extLst>
          </p:nvPr>
        </p:nvGraphicFramePr>
        <p:xfrm>
          <a:off x="6272438" y="4373875"/>
          <a:ext cx="5330825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1275">
                  <a:extLst>
                    <a:ext uri="{9D8B030D-6E8A-4147-A177-3AD203B41FA5}">
                      <a16:colId xmlns:a16="http://schemas.microsoft.com/office/drawing/2014/main" val="77222886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91644417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106069505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Depth range [um]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He-appm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0156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From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To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437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2.1848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83139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2.0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243.2088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74818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288.1523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8502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402.3868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07743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255.2042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8984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6.0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237.6217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08869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6.0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7.0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225.2588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7687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7.0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8.0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156.3934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57866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8.0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9.0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125.5488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49241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9.0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10.0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206.3657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18019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899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FB8F-34DD-B388-6226-C2F7C757C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599976"/>
          </a:xfrm>
        </p:spPr>
        <p:txBody>
          <a:bodyPr/>
          <a:lstStyle/>
          <a:p>
            <a:r>
              <a:rPr lang="en-US" dirty="0"/>
              <a:t>Post Irradiation Examination (Copper) -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E44F4-AA96-4169-492D-A692EFF08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1034715"/>
            <a:ext cx="5018257" cy="5149517"/>
          </a:xfrm>
        </p:spPr>
        <p:txBody>
          <a:bodyPr/>
          <a:lstStyle/>
          <a:p>
            <a:r>
              <a:rPr lang="en-US" dirty="0"/>
              <a:t>SS-2E Tensile Specimens</a:t>
            </a:r>
          </a:p>
          <a:p>
            <a:pPr lvl="1"/>
            <a:r>
              <a:rPr lang="en-US" dirty="0"/>
              <a:t>Material: OFHC copper – 2 Batches</a:t>
            </a:r>
          </a:p>
          <a:p>
            <a:pPr lvl="2"/>
            <a:r>
              <a:rPr lang="en-US" dirty="0"/>
              <a:t>As received; Annealed at 950 C</a:t>
            </a:r>
          </a:p>
          <a:p>
            <a:pPr lvl="1"/>
            <a:r>
              <a:rPr lang="en-US" dirty="0"/>
              <a:t>In situ tensile tests in SEM</a:t>
            </a:r>
          </a:p>
          <a:p>
            <a:pPr lvl="1"/>
            <a:r>
              <a:rPr lang="en-US" dirty="0"/>
              <a:t>Fractography, SEM</a:t>
            </a:r>
          </a:p>
          <a:p>
            <a:r>
              <a:rPr lang="en-US" dirty="0"/>
              <a:t>TEM Disc Specimens</a:t>
            </a:r>
          </a:p>
          <a:p>
            <a:pPr lvl="1"/>
            <a:r>
              <a:rPr lang="en-US" dirty="0"/>
              <a:t>Material: OFHC copper – 2 Batches</a:t>
            </a:r>
          </a:p>
          <a:p>
            <a:pPr lvl="2"/>
            <a:r>
              <a:rPr lang="en-US" dirty="0"/>
              <a:t>As received; Annealed at 950 C</a:t>
            </a:r>
          </a:p>
          <a:p>
            <a:pPr lvl="1"/>
            <a:r>
              <a:rPr lang="en-US" dirty="0"/>
              <a:t>TEM to measure void size and density distribution (swelling)</a:t>
            </a:r>
          </a:p>
          <a:p>
            <a:pPr lvl="1"/>
            <a:r>
              <a:rPr lang="en-US" dirty="0"/>
              <a:t>Ball loaded biaxial bend tests</a:t>
            </a:r>
          </a:p>
          <a:p>
            <a:pPr lvl="1"/>
            <a:r>
              <a:rPr lang="en-US" dirty="0"/>
              <a:t>Fractography, SEM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ESS-B1-tensile-S3-converted-2x">
            <a:hlinkClick r:id="" action="ppaction://media"/>
            <a:extLst>
              <a:ext uri="{FF2B5EF4-FFF2-40B4-BE49-F238E27FC236}">
                <a16:creationId xmlns:a16="http://schemas.microsoft.com/office/drawing/2014/main" id="{57C9E386-046C-4402-C241-AAD1431144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/>
          </a:blip>
          <a:srcRect r="12884"/>
          <a:stretch/>
        </p:blipFill>
        <p:spPr>
          <a:xfrm>
            <a:off x="5581593" y="1073616"/>
            <a:ext cx="3441738" cy="2963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3F11C2-C1EE-73FC-B4B9-E74B597C4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392" y="4433887"/>
            <a:ext cx="3390900" cy="2009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557699-CCE5-79F4-216B-B99536C63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3343" y="4030751"/>
            <a:ext cx="2243522" cy="23166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76439A-BEAE-BC3A-6F8C-A4FC46605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4309" y="1447572"/>
            <a:ext cx="2412556" cy="208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0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1D781-CD2E-BDC2-DF72-D6B3B80B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066043"/>
          </a:xfrm>
        </p:spPr>
        <p:txBody>
          <a:bodyPr/>
          <a:lstStyle/>
          <a:p>
            <a:r>
              <a:rPr lang="en-US" dirty="0"/>
              <a:t>Irradiation and PIE plans in the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B3F9B-98AB-C6FC-B318-67284F959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69096"/>
            <a:ext cx="5431021" cy="227533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833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AA2AD-2A64-8219-4676-84D5ADB9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613577"/>
          </a:xfrm>
        </p:spPr>
        <p:txBody>
          <a:bodyPr/>
          <a:lstStyle/>
          <a:p>
            <a:r>
              <a:rPr lang="en-US" dirty="0"/>
              <a:t>Flexible Graphite – Unbonded TIM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B611F-17E0-CA4D-8A7D-47EC6500C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947530"/>
            <a:ext cx="5507832" cy="5354594"/>
          </a:xfrm>
        </p:spPr>
        <p:txBody>
          <a:bodyPr/>
          <a:lstStyle/>
          <a:p>
            <a:r>
              <a:rPr lang="en-US" dirty="0"/>
              <a:t>Key Question:</a:t>
            </a:r>
          </a:p>
          <a:p>
            <a:pPr lvl="1"/>
            <a:r>
              <a:rPr lang="en-US" dirty="0"/>
              <a:t>Radiation induced degradation of expandability after compression</a:t>
            </a:r>
          </a:p>
          <a:p>
            <a:r>
              <a:rPr lang="en-US" dirty="0"/>
              <a:t>Sample</a:t>
            </a:r>
          </a:p>
          <a:p>
            <a:pPr lvl="1"/>
            <a:r>
              <a:rPr lang="en-US" dirty="0"/>
              <a:t>0.5 mm thin flexible graphite foil from Goodfellow</a:t>
            </a:r>
          </a:p>
          <a:p>
            <a:r>
              <a:rPr lang="en-US" dirty="0"/>
              <a:t>Beam and Damage Profile</a:t>
            </a:r>
          </a:p>
          <a:p>
            <a:pPr lvl="1"/>
            <a:r>
              <a:rPr lang="en-US" dirty="0"/>
              <a:t>Beam energy: 3.0 MeV</a:t>
            </a:r>
          </a:p>
          <a:p>
            <a:pPr lvl="1"/>
            <a:r>
              <a:rPr lang="en-US" dirty="0"/>
              <a:t>Range: 180 um</a:t>
            </a:r>
          </a:p>
          <a:p>
            <a:pPr lvl="1"/>
            <a:r>
              <a:rPr lang="en-US" dirty="0"/>
              <a:t>DPA: 0.026 on the surface and 0.4 at the peak</a:t>
            </a:r>
          </a:p>
          <a:p>
            <a:pPr lvl="1"/>
            <a:r>
              <a:rPr lang="en-US" dirty="0"/>
              <a:t>Negligible risk of sample activation</a:t>
            </a:r>
          </a:p>
          <a:p>
            <a:r>
              <a:rPr lang="en-US" dirty="0"/>
              <a:t>PIE: </a:t>
            </a:r>
          </a:p>
          <a:p>
            <a:pPr lvl="1"/>
            <a:r>
              <a:rPr lang="en-US" dirty="0"/>
              <a:t>Flat head indentation test</a:t>
            </a:r>
          </a:p>
          <a:p>
            <a:pPr lvl="1"/>
            <a:r>
              <a:rPr lang="en-US" dirty="0"/>
              <a:t>SEM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5" descr="A line of a graph&#10;&#10;Description automatically generated with medium confidence">
            <a:extLst>
              <a:ext uri="{FF2B5EF4-FFF2-40B4-BE49-F238E27FC236}">
                <a16:creationId xmlns:a16="http://schemas.microsoft.com/office/drawing/2014/main" id="{41788833-FD10-D18A-A7B1-1F9AE9FE597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215447" y="947530"/>
            <a:ext cx="3826575" cy="2869931"/>
          </a:xfrm>
        </p:spPr>
      </p:pic>
      <p:pic>
        <p:nvPicPr>
          <p:cNvPr id="8" name="Picture 7" descr="A plastic bag with a chip on it&#10;&#10;Description automatically generated">
            <a:extLst>
              <a:ext uri="{FF2B5EF4-FFF2-40B4-BE49-F238E27FC236}">
                <a16:creationId xmlns:a16="http://schemas.microsoft.com/office/drawing/2014/main" id="{678948F4-350B-6BB7-5714-C1D63B63BB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46" t="29744" r="41010" b="26404"/>
          <a:stretch/>
        </p:blipFill>
        <p:spPr>
          <a:xfrm rot="5400000">
            <a:off x="7933859" y="3705453"/>
            <a:ext cx="2669663" cy="308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47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AA2AD-2A64-8219-4676-84D5ADB9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613577"/>
          </a:xfrm>
        </p:spPr>
        <p:txBody>
          <a:bodyPr/>
          <a:lstStyle/>
          <a:p>
            <a:r>
              <a:rPr lang="en-US" dirty="0"/>
              <a:t>Luminescent Coating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B611F-17E0-CA4D-8A7D-47EC6500C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947530"/>
            <a:ext cx="5507832" cy="5354594"/>
          </a:xfrm>
        </p:spPr>
        <p:txBody>
          <a:bodyPr/>
          <a:lstStyle/>
          <a:p>
            <a:r>
              <a:rPr lang="en-US" sz="1600" dirty="0"/>
              <a:t>Key Question:</a:t>
            </a:r>
          </a:p>
          <a:p>
            <a:pPr lvl="1"/>
            <a:r>
              <a:rPr lang="en-US" sz="1600" dirty="0"/>
              <a:t>Characterization of proton induced luminescence of candidate coating solutions </a:t>
            </a:r>
          </a:p>
          <a:p>
            <a:pPr lvl="1"/>
            <a:r>
              <a:rPr lang="en-US" sz="1600" dirty="0"/>
              <a:t>Radiation induced degradation of luminescence of candidate coating solutions</a:t>
            </a:r>
          </a:p>
          <a:p>
            <a:r>
              <a:rPr lang="en-US" sz="1600" dirty="0"/>
              <a:t>Sample</a:t>
            </a:r>
          </a:p>
          <a:p>
            <a:pPr lvl="1"/>
            <a:r>
              <a:rPr lang="en-US" sz="1600" dirty="0"/>
              <a:t>Luminescent materials thermal sprayed on alloy 718 substrate</a:t>
            </a:r>
          </a:p>
          <a:p>
            <a:pPr lvl="2"/>
            <a:r>
              <a:rPr lang="en-US" dirty="0"/>
              <a:t>Al2O3:Cr</a:t>
            </a:r>
          </a:p>
          <a:p>
            <a:pPr lvl="2"/>
            <a:r>
              <a:rPr lang="en-US" dirty="0" err="1"/>
              <a:t>YAG:Ce</a:t>
            </a:r>
            <a:r>
              <a:rPr lang="en-US" dirty="0"/>
              <a:t> </a:t>
            </a:r>
          </a:p>
          <a:p>
            <a:r>
              <a:rPr lang="en-US" sz="1600" dirty="0"/>
              <a:t>To be determined</a:t>
            </a:r>
          </a:p>
          <a:p>
            <a:pPr lvl="1"/>
            <a:r>
              <a:rPr lang="en-US" sz="1600" dirty="0"/>
              <a:t>Identification of Coulomb barrier of each material and set beam energy below that</a:t>
            </a:r>
          </a:p>
          <a:p>
            <a:pPr lvl="1"/>
            <a:r>
              <a:rPr lang="en-US" sz="1600" dirty="0"/>
              <a:t>For the beam energy, set beam current to avoid thermal quenching</a:t>
            </a:r>
          </a:p>
          <a:p>
            <a:pPr lvl="1"/>
            <a:r>
              <a:rPr lang="en-US" sz="1600" dirty="0"/>
              <a:t>Determine achievable dpa and required beamtime. </a:t>
            </a:r>
          </a:p>
          <a:p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7" name="Picture 6" descr="A row of rectangular yellow rectangular objects&#10;&#10;Description automatically generated">
            <a:extLst>
              <a:ext uri="{FF2B5EF4-FFF2-40B4-BE49-F238E27FC236}">
                <a16:creationId xmlns:a16="http://schemas.microsoft.com/office/drawing/2014/main" id="{2BCF9585-2743-E2C1-FB0C-C7375243DE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4382"/>
          <a:stretch/>
        </p:blipFill>
        <p:spPr>
          <a:xfrm>
            <a:off x="5972967" y="1876304"/>
            <a:ext cx="3060798" cy="2217117"/>
          </a:xfrm>
          <a:prstGeom prst="rect">
            <a:avLst/>
          </a:prstGeom>
        </p:spPr>
      </p:pic>
      <p:pic>
        <p:nvPicPr>
          <p:cNvPr id="9" name="Content Placeholder 7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528855B2-35AF-DED9-223E-B14F4975AF9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321352" y="3569234"/>
            <a:ext cx="4686373" cy="3097576"/>
          </a:xfrm>
        </p:spPr>
      </p:pic>
      <p:pic>
        <p:nvPicPr>
          <p:cNvPr id="11" name="Picture 10" descr="A close-up of a machine&#10;&#10;Description automatically generated">
            <a:extLst>
              <a:ext uri="{FF2B5EF4-FFF2-40B4-BE49-F238E27FC236}">
                <a16:creationId xmlns:a16="http://schemas.microsoft.com/office/drawing/2014/main" id="{3BA4D9AF-2883-D1CA-9784-65DD04BE24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817" r="27482" b="18964"/>
          <a:stretch/>
        </p:blipFill>
        <p:spPr>
          <a:xfrm rot="5400000">
            <a:off x="8697729" y="134952"/>
            <a:ext cx="3180705" cy="329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42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AA2AD-2A64-8219-4676-84D5ADB9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613577"/>
          </a:xfrm>
        </p:spPr>
        <p:txBody>
          <a:bodyPr/>
          <a:lstStyle/>
          <a:p>
            <a:r>
              <a:rPr lang="en-US" dirty="0"/>
              <a:t>Radiation Induced Stress Relaxation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B611F-17E0-CA4D-8A7D-47EC6500C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947530"/>
            <a:ext cx="5507832" cy="5354594"/>
          </a:xfrm>
        </p:spPr>
        <p:txBody>
          <a:bodyPr/>
          <a:lstStyle/>
          <a:p>
            <a:r>
              <a:rPr lang="en-US" dirty="0"/>
              <a:t>Key Question:</a:t>
            </a:r>
          </a:p>
          <a:p>
            <a:pPr lvl="1"/>
            <a:r>
              <a:rPr lang="en-US" dirty="0"/>
              <a:t>Radiation induced stress relaxation of post-HIP alloy 718</a:t>
            </a:r>
          </a:p>
          <a:p>
            <a:r>
              <a:rPr lang="en-US" dirty="0"/>
              <a:t>Sample</a:t>
            </a:r>
          </a:p>
          <a:p>
            <a:pPr lvl="1"/>
            <a:r>
              <a:rPr lang="en-US" dirty="0"/>
              <a:t>Diffusion bonded W-Cu-Alloy718 plates</a:t>
            </a:r>
          </a:p>
          <a:p>
            <a:r>
              <a:rPr lang="en-US" dirty="0"/>
              <a:t>Beam and Damage Profile</a:t>
            </a:r>
          </a:p>
          <a:p>
            <a:pPr lvl="1"/>
            <a:r>
              <a:rPr lang="en-US" dirty="0"/>
              <a:t>Beam energy: 1.4 MeV to avoid Cr53 (</a:t>
            </a:r>
            <a:r>
              <a:rPr lang="en-US" dirty="0" err="1"/>
              <a:t>p,n</a:t>
            </a:r>
            <a:r>
              <a:rPr lang="en-US" dirty="0"/>
              <a:t>) Mn53 reaction</a:t>
            </a:r>
          </a:p>
          <a:p>
            <a:pPr lvl="1"/>
            <a:r>
              <a:rPr lang="en-US" dirty="0"/>
              <a:t>Range: 12 um</a:t>
            </a:r>
          </a:p>
          <a:p>
            <a:pPr lvl="1"/>
            <a:r>
              <a:rPr lang="en-US" dirty="0"/>
              <a:t>DPA: ~0.5 on the surface and ~6 at the peak (1.4 MeV, 20 </a:t>
            </a:r>
            <a:r>
              <a:rPr lang="en-US" dirty="0" err="1"/>
              <a:t>uA</a:t>
            </a:r>
            <a:r>
              <a:rPr lang="en-US" dirty="0"/>
              <a:t>, 24 hours)</a:t>
            </a:r>
          </a:p>
          <a:p>
            <a:r>
              <a:rPr lang="en-US" dirty="0"/>
              <a:t>PIE: </a:t>
            </a:r>
          </a:p>
          <a:p>
            <a:pPr lvl="1"/>
            <a:r>
              <a:rPr lang="en-US" dirty="0"/>
              <a:t>Strain measurement with XRD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75D7DA-5225-E40C-129D-A0B9670C2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116" y="682849"/>
            <a:ext cx="3812771" cy="285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499A1A-8BCE-47CD-4437-571BFF453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116" y="4422011"/>
            <a:ext cx="3808133" cy="2298467"/>
          </a:xfrm>
          <a:prstGeom prst="rect">
            <a:avLst/>
          </a:prstGeom>
        </p:spPr>
      </p:pic>
      <p:pic>
        <p:nvPicPr>
          <p:cNvPr id="11" name="Picture 10" descr="A close-up of a metal bar&#10;&#10;Description automatically generated">
            <a:extLst>
              <a:ext uri="{FF2B5EF4-FFF2-40B4-BE49-F238E27FC236}">
                <a16:creationId xmlns:a16="http://schemas.microsoft.com/office/drawing/2014/main" id="{C78C4BE5-1B9C-702E-5C7F-87895E40D7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451" t="37495" r="23657" b="25980"/>
          <a:stretch/>
        </p:blipFill>
        <p:spPr>
          <a:xfrm>
            <a:off x="8235140" y="3555450"/>
            <a:ext cx="2079085" cy="85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96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E5D7-304E-D091-38E9-44943F96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DE693-18D1-78A9-F4CA-045448B98DB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85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965F-3FFA-5408-2A5F-FAD00B826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F81CF8-EE14-B8FF-1E1F-707C2CE13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challenge with current STS target design is radiation induced void swelling and helium embrittlement of copper</a:t>
            </a:r>
          </a:p>
          <a:p>
            <a:r>
              <a:rPr lang="en-US" dirty="0"/>
              <a:t>Low energy proton and helium beam irradiation will simulate radiation induced displacement damage and helium production in STS target environment</a:t>
            </a:r>
          </a:p>
          <a:p>
            <a:r>
              <a:rPr lang="en-US" dirty="0"/>
              <a:t>The irradiated copper samples can be handled and tested in non-radioactive material lab environment</a:t>
            </a:r>
          </a:p>
          <a:p>
            <a:r>
              <a:rPr lang="en-US" dirty="0"/>
              <a:t>Irradiation and PIE campaigns of flexible graphite, luminescent coating and pre-stressed alloy 718 are planned in FY2025.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5A14E8-FAEE-3FD8-17CF-614BE3D8D22E}"/>
              </a:ext>
            </a:extLst>
          </p:cNvPr>
          <p:cNvSpPr txBox="1"/>
          <p:nvPr/>
        </p:nvSpPr>
        <p:spPr>
          <a:xfrm>
            <a:off x="2982702" y="2086360"/>
            <a:ext cx="5862502" cy="535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200" b="1" dirty="0">
                <a:latin typeface="+mn-lt"/>
              </a:rPr>
              <a:t>Thank you for your attention!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5D316-4FF7-0D36-DB81-496523B04F06}"/>
              </a:ext>
            </a:extLst>
          </p:cNvPr>
          <p:cNvSpPr txBox="1"/>
          <p:nvPr/>
        </p:nvSpPr>
        <p:spPr>
          <a:xfrm>
            <a:off x="1763724" y="3133333"/>
            <a:ext cx="8664551" cy="978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latin typeface="+mn-lt"/>
              </a:rPr>
              <a:t>Your feedback on the irradiation programs</a:t>
            </a:r>
          </a:p>
          <a:p>
            <a:pPr algn="ctr">
              <a:lnSpc>
                <a:spcPct val="90000"/>
              </a:lnSpc>
            </a:pPr>
            <a:r>
              <a:rPr lang="en-US" sz="3200" b="1" dirty="0">
                <a:latin typeface="+mn-lt"/>
              </a:rPr>
              <a:t>will be highly appreciated! </a:t>
            </a:r>
          </a:p>
        </p:txBody>
      </p:sp>
    </p:spTree>
    <p:extLst>
      <p:ext uri="{BB962C8B-B14F-4D97-AF65-F5344CB8AC3E}">
        <p14:creationId xmlns:p14="http://schemas.microsoft.com/office/powerpoint/2010/main" val="32287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1D781-CD2E-BDC2-DF72-D6B3B80B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066043"/>
          </a:xfrm>
        </p:spPr>
        <p:txBody>
          <a:bodyPr/>
          <a:lstStyle/>
          <a:p>
            <a:r>
              <a:rPr lang="en-US" dirty="0"/>
              <a:t>Irradiation and PIE of OFHC copper specimens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B3F9B-98AB-C6FC-B318-67284F959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69096"/>
            <a:ext cx="5431021" cy="227533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34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D677-05FD-395E-3D7F-FCBAB2C28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Target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28358-37C4-28EA-EC4A-3471DC9395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Water-cooled rotating tungsten target</a:t>
            </a:r>
          </a:p>
          <a:p>
            <a:pPr lvl="1"/>
            <a:r>
              <a:rPr lang="en-US" dirty="0"/>
              <a:t>Beam power: </a:t>
            </a:r>
            <a:r>
              <a:rPr lang="en-US" b="1" dirty="0"/>
              <a:t>700 kW </a:t>
            </a:r>
            <a:r>
              <a:rPr lang="en-US" dirty="0"/>
              <a:t>distributed in 20 independent segments</a:t>
            </a:r>
          </a:p>
          <a:p>
            <a:pPr lvl="1"/>
            <a:r>
              <a:rPr lang="en-US" dirty="0"/>
              <a:t>Beam energy: 1.3 GeV pulsed at 15 Hz with 700 ns pulse length</a:t>
            </a:r>
          </a:p>
          <a:p>
            <a:pPr lvl="1"/>
            <a:r>
              <a:rPr lang="en-US" dirty="0"/>
              <a:t>Edge-cooling of tungsten via water channels machined in the structural outer skin made of Inconel 718</a:t>
            </a:r>
          </a:p>
          <a:p>
            <a:pPr lvl="1"/>
            <a:r>
              <a:rPr lang="en-US" dirty="0"/>
              <a:t>Rolled tungsten plates diffusion bonded to each other with thin tantalum foils</a:t>
            </a:r>
          </a:p>
          <a:p>
            <a:pPr lvl="1"/>
            <a:r>
              <a:rPr lang="en-US" dirty="0"/>
              <a:t>Spallation volume is bonded to alloy 718 skin via thermal interface material – OFHC copper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8D5493-B3D0-04E5-E4E4-036216F871B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42050" y="1724407"/>
            <a:ext cx="5503863" cy="36441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044B56-E6D9-4F9D-FE79-096AC24E57FB}"/>
              </a:ext>
            </a:extLst>
          </p:cNvPr>
          <p:cNvSpPr txBox="1"/>
          <p:nvPr/>
        </p:nvSpPr>
        <p:spPr>
          <a:xfrm>
            <a:off x="3505263" y="3205670"/>
            <a:ext cx="54864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latin typeface="+mn-lt"/>
              </a:rPr>
              <a:t>Justin Mach (16:10 on Tuesday) for more details about target fabrication R&amp;D</a:t>
            </a:r>
          </a:p>
        </p:txBody>
      </p:sp>
    </p:spTree>
    <p:extLst>
      <p:ext uri="{BB962C8B-B14F-4D97-AF65-F5344CB8AC3E}">
        <p14:creationId xmlns:p14="http://schemas.microsoft.com/office/powerpoint/2010/main" val="389287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E9A4C-AB64-1A8D-1F42-957AF408C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88080"/>
            <a:ext cx="11504904" cy="668656"/>
          </a:xfrm>
        </p:spPr>
        <p:txBody>
          <a:bodyPr/>
          <a:lstStyle/>
          <a:p>
            <a:r>
              <a:rPr lang="en-US" dirty="0"/>
              <a:t>STS Target Materials – Radiation Damage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DB86C8-7C13-1A4B-D716-5A2711161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768" y="752224"/>
            <a:ext cx="5507832" cy="5720765"/>
          </a:xfrm>
        </p:spPr>
        <p:txBody>
          <a:bodyPr/>
          <a:lstStyle/>
          <a:p>
            <a:r>
              <a:rPr lang="en-US" b="1" dirty="0"/>
              <a:t>Inconel 718 </a:t>
            </a:r>
          </a:p>
          <a:p>
            <a:pPr lvl="1"/>
            <a:r>
              <a:rPr lang="en-US" dirty="0"/>
              <a:t>PIE of proton damaged PBWs</a:t>
            </a:r>
          </a:p>
          <a:p>
            <a:pPr lvl="2"/>
            <a:r>
              <a:rPr lang="en-US" dirty="0"/>
              <a:t>SNS: 9.7 DPA, 1833 He-</a:t>
            </a:r>
            <a:r>
              <a:rPr lang="en-US" dirty="0" err="1"/>
              <a:t>appm</a:t>
            </a:r>
            <a:r>
              <a:rPr lang="en-US" dirty="0"/>
              <a:t>, 7211 H-</a:t>
            </a:r>
            <a:r>
              <a:rPr lang="en-US" dirty="0" err="1"/>
              <a:t>appm</a:t>
            </a:r>
            <a:r>
              <a:rPr lang="en-US" dirty="0"/>
              <a:t> [D. A. McClintock et al., Acta </a:t>
            </a:r>
            <a:r>
              <a:rPr lang="en-US" dirty="0" err="1"/>
              <a:t>Materialia</a:t>
            </a:r>
            <a:r>
              <a:rPr lang="en-US" dirty="0"/>
              <a:t> 231 (2022) 117889]</a:t>
            </a:r>
          </a:p>
          <a:p>
            <a:pPr lvl="2"/>
            <a:r>
              <a:rPr lang="en-US" dirty="0"/>
              <a:t>LANSCE: 20 DPA at 400oC [M. R. James et al., JNM 296 (2001) 139-144] </a:t>
            </a:r>
          </a:p>
          <a:p>
            <a:pPr lvl="1"/>
            <a:r>
              <a:rPr lang="en-US" dirty="0"/>
              <a:t>Damage Dose Limit Guide:</a:t>
            </a:r>
          </a:p>
          <a:p>
            <a:pPr lvl="2"/>
            <a:r>
              <a:rPr lang="en-US" dirty="0"/>
              <a:t>Retains &gt; 5% TE at  ~10 DPA</a:t>
            </a:r>
          </a:p>
          <a:p>
            <a:pPr lvl="2"/>
            <a:r>
              <a:rPr lang="en-US" dirty="0"/>
              <a:t>Unknowns: Fatigue; Nb-94 disposal path</a:t>
            </a:r>
          </a:p>
          <a:p>
            <a:r>
              <a:rPr lang="en-US" b="1" dirty="0"/>
              <a:t>Tantalum</a:t>
            </a:r>
          </a:p>
          <a:p>
            <a:pPr lvl="1"/>
            <a:r>
              <a:rPr lang="en-US" dirty="0"/>
              <a:t>Successful operations records: TS1 and TS2 at ISIS and L1 target at LANSCE</a:t>
            </a:r>
          </a:p>
          <a:p>
            <a:pPr lvl="1"/>
            <a:r>
              <a:rPr lang="en-US" dirty="0"/>
              <a:t>PIE data on Ta irradiated in spallation environments</a:t>
            </a:r>
          </a:p>
          <a:p>
            <a:pPr lvl="2"/>
            <a:r>
              <a:rPr lang="en-US" dirty="0"/>
              <a:t>Tantalum Target at ISIS: Tensile data up to 11 dpa [J. Chen et al., JNM 298 (2001) 248-254]</a:t>
            </a:r>
          </a:p>
          <a:p>
            <a:pPr lvl="2"/>
            <a:r>
              <a:rPr lang="en-US" dirty="0"/>
              <a:t>STIP Sample: 10.3-36.4 dpa [S. Saito et al., NME 34 (2023) 101338] 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4B0B28-C2E7-897D-A1AE-95915091C7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544" y="756736"/>
            <a:ext cx="5504688" cy="2852738"/>
          </a:xfrm>
        </p:spPr>
        <p:txBody>
          <a:bodyPr/>
          <a:lstStyle/>
          <a:p>
            <a:r>
              <a:rPr lang="en-US" b="1" dirty="0"/>
              <a:t>Tungsten</a:t>
            </a:r>
          </a:p>
          <a:p>
            <a:pPr lvl="1"/>
            <a:r>
              <a:rPr lang="en-US" dirty="0"/>
              <a:t>Non-structural</a:t>
            </a:r>
          </a:p>
          <a:p>
            <a:pPr lvl="1"/>
            <a:r>
              <a:rPr lang="en-US" dirty="0"/>
              <a:t>PIE of STIP samples</a:t>
            </a:r>
          </a:p>
          <a:p>
            <a:pPr lvl="2"/>
            <a:r>
              <a:rPr lang="en-US" dirty="0"/>
              <a:t>Flexural strength: up to 3.5 DPA [J. </a:t>
            </a:r>
            <a:r>
              <a:rPr lang="en-US" dirty="0" err="1"/>
              <a:t>Habainy</a:t>
            </a:r>
            <a:r>
              <a:rPr lang="en-US" dirty="0"/>
              <a:t> et al., JNM 514 (2019) 189-195]</a:t>
            </a:r>
          </a:p>
          <a:p>
            <a:pPr lvl="2"/>
            <a:r>
              <a:rPr lang="en-US" dirty="0"/>
              <a:t>Thermal diffusivity: up to 5.8 DPA [J. </a:t>
            </a:r>
            <a:r>
              <a:rPr lang="en-US" dirty="0" err="1"/>
              <a:t>Habainy</a:t>
            </a:r>
            <a:r>
              <a:rPr lang="en-US" dirty="0"/>
              <a:t> et al., JNM 509 (2018) 152-157]; up to 26.5 DPA [H. Sina et al., JNM 601 (2024) 155324]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D8450B-1622-679B-D516-BC7D5B266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200380"/>
            <a:ext cx="2987299" cy="19813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22FB71-04C2-9521-9649-C8F99A9F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693" y="4631755"/>
            <a:ext cx="3788939" cy="19813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B83F8B-B776-C065-B0FF-BE4C9E2B1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243" y="3429000"/>
            <a:ext cx="2487384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69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BC13C-ED4D-C192-DA50-4618114E5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441314" cy="610973"/>
          </a:xfrm>
        </p:spPr>
        <p:txBody>
          <a:bodyPr/>
          <a:lstStyle/>
          <a:p>
            <a:r>
              <a:rPr lang="en-US" dirty="0"/>
              <a:t>Copper – High He Production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CC3D6-6136-8C2C-EA36-96BB8676E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96" y="939916"/>
            <a:ext cx="5486400" cy="554514"/>
          </a:xfrm>
        </p:spPr>
        <p:txBody>
          <a:bodyPr/>
          <a:lstStyle/>
          <a:p>
            <a:r>
              <a:rPr lang="en-US" dirty="0"/>
              <a:t>Radiation Damage and Gas Production</a:t>
            </a:r>
          </a:p>
        </p:txBody>
      </p:sp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3B9306DD-0F54-06DE-6803-3CF39AEE665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36696" y="1588924"/>
          <a:ext cx="54864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403007933"/>
                    </a:ext>
                  </a:extLst>
                </a:gridCol>
                <a:gridCol w="937383">
                  <a:extLst>
                    <a:ext uri="{9D8B030D-6E8A-4147-A177-3AD203B41FA5}">
                      <a16:colId xmlns:a16="http://schemas.microsoft.com/office/drawing/2014/main" val="456651663"/>
                    </a:ext>
                  </a:extLst>
                </a:gridCol>
                <a:gridCol w="1351129">
                  <a:extLst>
                    <a:ext uri="{9D8B030D-6E8A-4147-A177-3AD203B41FA5}">
                      <a16:colId xmlns:a16="http://schemas.microsoft.com/office/drawing/2014/main" val="3553891644"/>
                    </a:ext>
                  </a:extLst>
                </a:gridCol>
                <a:gridCol w="1826288">
                  <a:extLst>
                    <a:ext uri="{9D8B030D-6E8A-4147-A177-3AD203B41FA5}">
                      <a16:colId xmlns:a16="http://schemas.microsoft.com/office/drawing/2014/main" val="3900936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Dpa/y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He-</a:t>
                      </a:r>
                      <a:r>
                        <a:rPr lang="en-US" sz="1600" dirty="0" err="1"/>
                        <a:t>appm</a:t>
                      </a:r>
                      <a:r>
                        <a:rPr lang="en-US" sz="1600" dirty="0"/>
                        <a:t>/y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He-</a:t>
                      </a:r>
                      <a:r>
                        <a:rPr lang="en-US" sz="1600" dirty="0" err="1"/>
                        <a:t>appm</a:t>
                      </a:r>
                      <a:r>
                        <a:rPr lang="en-US" sz="1600" dirty="0"/>
                        <a:t>/dpa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478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Tungsten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783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Tantalum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669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392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Inconel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035069"/>
                  </a:ext>
                </a:extLst>
              </a:tr>
            </a:tbl>
          </a:graphicData>
        </a:graphic>
      </p:graphicFrame>
      <p:pic>
        <p:nvPicPr>
          <p:cNvPr id="7" name="Picture 6" descr="A rainbow colored object with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CA4F017-F67F-F90A-7151-B569FD49E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47" y="4107426"/>
            <a:ext cx="5775778" cy="2323129"/>
          </a:xfrm>
          <a:prstGeom prst="rect">
            <a:avLst/>
          </a:prstGeom>
        </p:spPr>
      </p:pic>
      <p:pic>
        <p:nvPicPr>
          <p:cNvPr id="9" name="Picture 8" descr="A rainbow colored object with black background&#10;&#10;Description automatically generated">
            <a:extLst>
              <a:ext uri="{FF2B5EF4-FFF2-40B4-BE49-F238E27FC236}">
                <a16:creationId xmlns:a16="http://schemas.microsoft.com/office/drawing/2014/main" id="{769DAEF4-0CDE-F3DC-BE65-0E8F20D8D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244" y="4110832"/>
            <a:ext cx="5758838" cy="23163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89514E-C529-971F-E256-E5CE0CAE8D07}"/>
              </a:ext>
            </a:extLst>
          </p:cNvPr>
          <p:cNvSpPr/>
          <p:nvPr/>
        </p:nvSpPr>
        <p:spPr>
          <a:xfrm>
            <a:off x="536695" y="2712378"/>
            <a:ext cx="5486399" cy="35959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A rainbow colored oval with black center&#10;&#10;Description automatically generated">
            <a:extLst>
              <a:ext uri="{FF2B5EF4-FFF2-40B4-BE49-F238E27FC236}">
                <a16:creationId xmlns:a16="http://schemas.microsoft.com/office/drawing/2014/main" id="{EAE728A7-D8BF-6169-D5AF-229D72743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849" y="75657"/>
            <a:ext cx="5380233" cy="4035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A21745-5FC6-0EB0-C01B-48E734CAAF48}"/>
              </a:ext>
            </a:extLst>
          </p:cNvPr>
          <p:cNvSpPr txBox="1"/>
          <p:nvPr/>
        </p:nvSpPr>
        <p:spPr>
          <a:xfrm>
            <a:off x="2348287" y="2216309"/>
            <a:ext cx="7527914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Most concerns with copper in spallation environments are: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Radiation induced void swelling with growing </a:t>
            </a:r>
            <a:r>
              <a:rPr lang="en-US" sz="2000" b="1" dirty="0">
                <a:solidFill>
                  <a:srgbClr val="FF0000"/>
                </a:solidFill>
              </a:rPr>
              <a:t>helium</a:t>
            </a:r>
            <a:r>
              <a:rPr lang="en-US" sz="2000" dirty="0"/>
              <a:t> bubbles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Radiation induced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helium</a:t>
            </a:r>
            <a:r>
              <a:rPr lang="en-US" sz="2000" dirty="0">
                <a:latin typeface="+mn-lt"/>
              </a:rPr>
              <a:t> embrittlement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Swelling and helium embrittlement data are scares with such a high </a:t>
            </a:r>
            <a:r>
              <a:rPr lang="en-US" sz="2000" b="1" dirty="0">
                <a:solidFill>
                  <a:srgbClr val="FF0000"/>
                </a:solidFill>
              </a:rPr>
              <a:t>He-</a:t>
            </a:r>
            <a:r>
              <a:rPr lang="en-US" sz="2000" b="1" dirty="0" err="1">
                <a:solidFill>
                  <a:srgbClr val="FF0000"/>
                </a:solidFill>
              </a:rPr>
              <a:t>appm</a:t>
            </a:r>
            <a:r>
              <a:rPr lang="en-US" sz="2000" b="1" dirty="0">
                <a:solidFill>
                  <a:srgbClr val="FF0000"/>
                </a:solidFill>
              </a:rPr>
              <a:t>/dpa </a:t>
            </a:r>
            <a:r>
              <a:rPr lang="en-US" sz="2000" dirty="0"/>
              <a:t>ratio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770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62C9DE-2F7E-A237-8363-EAA477DB2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Copper – Radiation Induced Swelling and Embrittlement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A1CA0E-5F74-C53D-BBA7-29AB9490A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991" y="815579"/>
            <a:ext cx="5507832" cy="2905125"/>
          </a:xfrm>
        </p:spPr>
        <p:txBody>
          <a:bodyPr/>
          <a:lstStyle/>
          <a:p>
            <a:r>
              <a:rPr lang="en-US" dirty="0"/>
              <a:t>Void Swelling</a:t>
            </a:r>
          </a:p>
          <a:p>
            <a:pPr lvl="1"/>
            <a:r>
              <a:rPr lang="en-US" dirty="0"/>
              <a:t>Temperature Range: 180 – 550 C with a peak at 275 – 325 C</a:t>
            </a:r>
          </a:p>
          <a:p>
            <a:pPr lvl="2"/>
            <a:r>
              <a:rPr lang="en-US" dirty="0"/>
              <a:t>With 100 He-</a:t>
            </a:r>
            <a:r>
              <a:rPr lang="en-US" dirty="0" err="1"/>
              <a:t>appm</a:t>
            </a:r>
            <a:r>
              <a:rPr lang="en-US" dirty="0"/>
              <a:t> at 1.2 DPA the swelling set off point is about 10 C lower than &lt; 1 He-</a:t>
            </a:r>
            <a:r>
              <a:rPr lang="en-US" dirty="0" err="1"/>
              <a:t>appm</a:t>
            </a:r>
            <a:r>
              <a:rPr lang="en-US" dirty="0"/>
              <a:t> at 1.0 DPA</a:t>
            </a:r>
          </a:p>
          <a:p>
            <a:pPr lvl="2"/>
            <a:r>
              <a:rPr lang="en-US" dirty="0"/>
              <a:t>The peak swelling temperature shifted by 20 C for a lower dose rate: 2e-7 dpa/s vs 2e-8 dpa/s (STS: 5e-8 dpa/s)  </a:t>
            </a:r>
          </a:p>
          <a:p>
            <a:pPr lvl="1"/>
            <a:r>
              <a:rPr lang="en-US" dirty="0"/>
              <a:t>Peak Swelling Rate: ~0.5 %/DPA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0E29569-0B00-A8FB-0E74-E8AB4DAC7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493" y="815579"/>
            <a:ext cx="5504688" cy="3042547"/>
          </a:xfrm>
        </p:spPr>
        <p:txBody>
          <a:bodyPr/>
          <a:lstStyle/>
          <a:p>
            <a:r>
              <a:rPr lang="en-US" dirty="0"/>
              <a:t>Helium Embrittlement</a:t>
            </a:r>
          </a:p>
          <a:p>
            <a:pPr lvl="1"/>
            <a:r>
              <a:rPr lang="en-US" dirty="0"/>
              <a:t>Cyclotron with He at E = 40 MeV</a:t>
            </a:r>
          </a:p>
          <a:p>
            <a:pPr lvl="2"/>
            <a:r>
              <a:rPr lang="en-US" dirty="0"/>
              <a:t>Helium saturated at 40 He-</a:t>
            </a:r>
            <a:r>
              <a:rPr lang="en-US" dirty="0" err="1"/>
              <a:t>appm</a:t>
            </a:r>
            <a:endParaRPr lang="en-US" dirty="0"/>
          </a:p>
          <a:p>
            <a:pPr lvl="1"/>
            <a:r>
              <a:rPr lang="en-US" dirty="0"/>
              <a:t>BOR-60 reactor: Sodium cooled fast reactor</a:t>
            </a:r>
          </a:p>
          <a:p>
            <a:pPr lvl="2"/>
            <a:r>
              <a:rPr lang="en-US" dirty="0"/>
              <a:t>Fast neutron fluence (~ 2 DPA)</a:t>
            </a:r>
          </a:p>
          <a:p>
            <a:pPr lvl="3"/>
            <a:r>
              <a:rPr lang="en-US" dirty="0"/>
              <a:t>7.7 - 9.9e21 n/cm2 (Trad = 335 - 345 C)</a:t>
            </a:r>
          </a:p>
          <a:p>
            <a:pPr lvl="2"/>
            <a:r>
              <a:rPr lang="en-US" dirty="0"/>
              <a:t>Swelling: 3.8%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2 He-</a:t>
            </a:r>
            <a:r>
              <a:rPr lang="en-US" dirty="0" err="1">
                <a:solidFill>
                  <a:srgbClr val="FF0000"/>
                </a:solidFill>
              </a:rPr>
              <a:t>appm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=&gt; “disastrous” embrittlement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3F1360-1455-44B7-8005-75BD0EA7D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72" y="3733475"/>
            <a:ext cx="3793959" cy="2980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28BE58-4E58-8B5B-6037-9662CF5462F9}"/>
              </a:ext>
            </a:extLst>
          </p:cNvPr>
          <p:cNvSpPr txBox="1"/>
          <p:nvPr/>
        </p:nvSpPr>
        <p:spPr>
          <a:xfrm>
            <a:off x="429768" y="3720704"/>
            <a:ext cx="1864253" cy="7571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S. J. </a:t>
            </a:r>
            <a:r>
              <a:rPr lang="en-US" sz="1200" dirty="0" err="1">
                <a:latin typeface="+mn-lt"/>
              </a:rPr>
              <a:t>Zinkle</a:t>
            </a:r>
            <a:r>
              <a:rPr lang="en-US" sz="1200" dirty="0"/>
              <a:t> et al.,</a:t>
            </a:r>
            <a:r>
              <a:rPr lang="en-US" sz="1200" dirty="0">
                <a:latin typeface="+mn-lt"/>
              </a:rPr>
              <a:t> JNM 168 (1989) 262; 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S. J. </a:t>
            </a:r>
            <a:r>
              <a:rPr lang="en-US" sz="1200" dirty="0" err="1">
                <a:latin typeface="+mn-lt"/>
              </a:rPr>
              <a:t>Zinkle</a:t>
            </a:r>
            <a:r>
              <a:rPr lang="en-US" sz="1200" dirty="0"/>
              <a:t> et al.,</a:t>
            </a:r>
            <a:r>
              <a:rPr lang="en-US" sz="1200" dirty="0">
                <a:latin typeface="+mn-lt"/>
              </a:rPr>
              <a:t> JNM 179-181 (1991) 994.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64B395-EA86-E5F7-AC1B-38C69211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598" y="4032954"/>
            <a:ext cx="6559865" cy="20728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1DEE1D-0466-8FD1-F5AC-D8A3A5EC0BAB}"/>
              </a:ext>
            </a:extLst>
          </p:cNvPr>
          <p:cNvSpPr txBox="1"/>
          <p:nvPr/>
        </p:nvSpPr>
        <p:spPr>
          <a:xfrm>
            <a:off x="6096000" y="6280602"/>
            <a:ext cx="5755102" cy="2585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S. A. </a:t>
            </a:r>
            <a:r>
              <a:rPr lang="en-US" sz="1200" dirty="0" err="1">
                <a:latin typeface="+mn-lt"/>
              </a:rPr>
              <a:t>Fabritsiev</a:t>
            </a:r>
            <a:r>
              <a:rPr lang="en-US" sz="1200" dirty="0">
                <a:latin typeface="+mn-lt"/>
              </a:rPr>
              <a:t> et al., Plasma Devices and Operations (1997), vol.-5, 133-141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899BB-4CA3-A1D7-C9A3-582331E7449D}"/>
              </a:ext>
            </a:extLst>
          </p:cNvPr>
          <p:cNvSpPr txBox="1"/>
          <p:nvPr/>
        </p:nvSpPr>
        <p:spPr>
          <a:xfrm>
            <a:off x="1636629" y="2196162"/>
            <a:ext cx="91711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What would be the characteristics of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swelling</a:t>
            </a:r>
            <a:r>
              <a:rPr lang="en-US" sz="2000" dirty="0">
                <a:latin typeface="+mn-lt"/>
              </a:rPr>
              <a:t> and helium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embrittlement </a:t>
            </a:r>
          </a:p>
          <a:p>
            <a:pPr algn="l">
              <a:lnSpc>
                <a:spcPct val="90000"/>
              </a:lnSpc>
            </a:pPr>
            <a:r>
              <a:rPr lang="en-US" sz="2000" dirty="0"/>
              <a:t>in</a:t>
            </a:r>
            <a:r>
              <a:rPr lang="en-US" sz="2000" dirty="0">
                <a:latin typeface="+mn-lt"/>
              </a:rPr>
              <a:t> STS target environment (</a:t>
            </a:r>
            <a:r>
              <a:rPr lang="en-US" sz="2000" b="1" dirty="0">
                <a:latin typeface="+mn-lt"/>
              </a:rPr>
              <a:t>&gt; 1 DPA &amp; &gt; 100 He-</a:t>
            </a:r>
            <a:r>
              <a:rPr lang="en-US" sz="2000" b="1" dirty="0" err="1">
                <a:latin typeface="+mn-lt"/>
              </a:rPr>
              <a:t>appm</a:t>
            </a:r>
            <a:r>
              <a:rPr lang="en-US" sz="2000" b="1" dirty="0">
                <a:latin typeface="+mn-lt"/>
              </a:rPr>
              <a:t>)</a:t>
            </a:r>
            <a:r>
              <a:rPr lang="en-US" sz="2000" dirty="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903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EFB59-6113-DA7C-B11A-0C7B7BE5F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559870"/>
          </a:xfrm>
        </p:spPr>
        <p:txBody>
          <a:bodyPr/>
          <a:lstStyle/>
          <a:p>
            <a:r>
              <a:rPr lang="en-US" dirty="0"/>
              <a:t>Low Energy Proton/Helium Beam Irradiation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B1AB0-B27B-A9F5-A260-5CF609D7C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058779"/>
            <a:ext cx="5507832" cy="1868906"/>
          </a:xfrm>
        </p:spPr>
        <p:txBody>
          <a:bodyPr/>
          <a:lstStyle/>
          <a:p>
            <a:r>
              <a:rPr lang="en-US" dirty="0"/>
              <a:t>Michigan Ion Beam Laboratory</a:t>
            </a:r>
          </a:p>
          <a:p>
            <a:pPr lvl="1"/>
            <a:r>
              <a:rPr lang="en-US" dirty="0"/>
              <a:t>3 MV Tandem particle accelerator</a:t>
            </a:r>
          </a:p>
          <a:p>
            <a:pPr lvl="2"/>
            <a:r>
              <a:rPr lang="en-US" dirty="0"/>
              <a:t>Proton beam &lt; 5.8 MeV/30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1.7 MV Tandem particle accelerator</a:t>
            </a:r>
          </a:p>
          <a:p>
            <a:pPr lvl="2"/>
            <a:r>
              <a:rPr lang="en-US" dirty="0"/>
              <a:t>Helium beam &lt; 4.5 MeV/1 </a:t>
            </a:r>
            <a:r>
              <a:rPr lang="en-US" dirty="0" err="1"/>
              <a:t>uA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9BFF2-2B0A-9846-44AD-54910739C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493" y="1058779"/>
            <a:ext cx="5504688" cy="4814508"/>
          </a:xfrm>
        </p:spPr>
        <p:txBody>
          <a:bodyPr/>
          <a:lstStyle/>
          <a:p>
            <a:r>
              <a:rPr lang="en-US" dirty="0"/>
              <a:t>Low energy proton/helium irradiation</a:t>
            </a:r>
          </a:p>
          <a:p>
            <a:pPr lvl="1"/>
            <a:r>
              <a:rPr lang="en-US" dirty="0"/>
              <a:t>&gt; 0.1 dpa in a day beamtime</a:t>
            </a:r>
          </a:p>
          <a:p>
            <a:pPr lvl="1"/>
            <a:r>
              <a:rPr lang="en-US" dirty="0"/>
              <a:t>&gt; 100 He-</a:t>
            </a:r>
            <a:r>
              <a:rPr lang="en-US" dirty="0" err="1"/>
              <a:t>appm</a:t>
            </a:r>
            <a:r>
              <a:rPr lang="en-US" dirty="0"/>
              <a:t> in a day beamtime</a:t>
            </a:r>
          </a:p>
          <a:p>
            <a:pPr lvl="1"/>
            <a:r>
              <a:rPr lang="en-US" dirty="0"/>
              <a:t>Sample activation below background</a:t>
            </a:r>
          </a:p>
          <a:p>
            <a:pPr lvl="2"/>
            <a:r>
              <a:rPr lang="en-US" dirty="0"/>
              <a:t>Beam energy shall be tuned below Coulomb barrier</a:t>
            </a:r>
          </a:p>
          <a:p>
            <a:pPr lvl="2"/>
            <a:r>
              <a:rPr lang="en-US" dirty="0"/>
              <a:t>Affordable PIE cost by not requiring </a:t>
            </a:r>
            <a:r>
              <a:rPr lang="en-US" dirty="0" err="1"/>
              <a:t>hotcell</a:t>
            </a:r>
            <a:r>
              <a:rPr lang="en-US" dirty="0"/>
              <a:t> operation</a:t>
            </a:r>
          </a:p>
          <a:p>
            <a:pPr lvl="1"/>
            <a:r>
              <a:rPr lang="en-US" dirty="0"/>
              <a:t>Irradiation temperature shall be high enough to avoid blistering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3E59F9-2067-5636-B3C9-FA5F6FD45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460" y="3168688"/>
            <a:ext cx="4093153" cy="26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4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B462-A84D-A10C-0966-A0F21B83A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583934"/>
          </a:xfrm>
        </p:spPr>
        <p:txBody>
          <a:bodyPr/>
          <a:lstStyle/>
          <a:p>
            <a:r>
              <a:rPr lang="en-US" dirty="0"/>
              <a:t>Sequential Proton and Helium Irradiation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29EA2-2FCA-7F9E-EEE1-D9DE9655F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1018673"/>
            <a:ext cx="5507832" cy="5165559"/>
          </a:xfrm>
        </p:spPr>
        <p:txBody>
          <a:bodyPr/>
          <a:lstStyle/>
          <a:p>
            <a:r>
              <a:rPr lang="en-US" dirty="0"/>
              <a:t>Irradiation Sequence</a:t>
            </a:r>
          </a:p>
          <a:p>
            <a:pPr lvl="1"/>
            <a:r>
              <a:rPr lang="en-US" dirty="0"/>
              <a:t>Step 1: Proton Irradiation</a:t>
            </a:r>
          </a:p>
          <a:p>
            <a:pPr lvl="2"/>
            <a:r>
              <a:rPr lang="en-US" dirty="0"/>
              <a:t>Below Cu-65 (</a:t>
            </a:r>
            <a:r>
              <a:rPr lang="en-US" dirty="0" err="1"/>
              <a:t>p,n</a:t>
            </a:r>
            <a:r>
              <a:rPr lang="en-US" dirty="0"/>
              <a:t>) Zn-65 (244d HL) =&gt; 2 MeV</a:t>
            </a:r>
          </a:p>
          <a:p>
            <a:pPr lvl="2"/>
            <a:r>
              <a:rPr lang="en-US" dirty="0"/>
              <a:t>Beam current: 20 </a:t>
            </a:r>
            <a:r>
              <a:rPr lang="en-US" dirty="0" err="1"/>
              <a:t>uA</a:t>
            </a:r>
            <a:r>
              <a:rPr lang="en-US" dirty="0"/>
              <a:t> (1.25e14 p/cm2)</a:t>
            </a:r>
          </a:p>
          <a:p>
            <a:pPr lvl="2"/>
            <a:r>
              <a:rPr lang="en-US" dirty="0"/>
              <a:t>To avoid blistering on the surface =&gt; Irradiation temperature at 300 C</a:t>
            </a:r>
          </a:p>
          <a:p>
            <a:pPr lvl="3"/>
            <a:r>
              <a:rPr lang="en-US" dirty="0"/>
              <a:t>For a 2 MeV beam, the blistering threshold at 150 C is </a:t>
            </a:r>
            <a:r>
              <a:rPr lang="en-US" b="1" dirty="0"/>
              <a:t>4.5e18 p/cm2 </a:t>
            </a:r>
          </a:p>
          <a:p>
            <a:pPr lvl="1"/>
            <a:r>
              <a:rPr lang="en-US" dirty="0"/>
              <a:t>Step 2: Helium Irradiation</a:t>
            </a:r>
          </a:p>
          <a:p>
            <a:pPr lvl="2"/>
            <a:r>
              <a:rPr lang="en-US" dirty="0"/>
              <a:t>Multiple beam energies with max. 4.5 MeV = 1.25 MeV/nucleon =&gt; No risk of activation</a:t>
            </a:r>
          </a:p>
          <a:p>
            <a:pPr lvl="2"/>
            <a:r>
              <a:rPr lang="en-US" dirty="0"/>
              <a:t>Beam current: 0.2 </a:t>
            </a:r>
            <a:r>
              <a:rPr lang="en-US" dirty="0" err="1"/>
              <a:t>uA</a:t>
            </a:r>
            <a:r>
              <a:rPr lang="en-US" dirty="0"/>
              <a:t> (1.25e12 He/cm2)</a:t>
            </a:r>
          </a:p>
          <a:p>
            <a:pPr lvl="2"/>
            <a:r>
              <a:rPr lang="en-US" dirty="0"/>
              <a:t>Irradiation temperature at 100 C to avoid in situ swelling</a:t>
            </a:r>
          </a:p>
          <a:p>
            <a:pPr lvl="2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79FF9C-1A61-EFEA-D261-B0F82A5C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334" y="802105"/>
            <a:ext cx="3796750" cy="3351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0301E7-17FC-B637-3B22-908D73EBF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748" y="4487666"/>
            <a:ext cx="2398404" cy="2011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B7FED9-6366-473A-A7E8-35F72B72E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107" y="4487666"/>
            <a:ext cx="2406589" cy="2011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12FEC6-363B-FE0D-3BBD-2BE139897C0F}"/>
              </a:ext>
            </a:extLst>
          </p:cNvPr>
          <p:cNvSpPr txBox="1"/>
          <p:nvPr/>
        </p:nvSpPr>
        <p:spPr>
          <a:xfrm>
            <a:off x="2272028" y="6184232"/>
            <a:ext cx="4294765" cy="2862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V. T. </a:t>
            </a:r>
            <a:r>
              <a:rPr lang="en-US" sz="1400" dirty="0" err="1">
                <a:latin typeface="+mn-lt"/>
              </a:rPr>
              <a:t>Taskaev</a:t>
            </a:r>
            <a:r>
              <a:rPr lang="en-US" sz="1400" dirty="0">
                <a:latin typeface="+mn-lt"/>
              </a:rPr>
              <a:t> et al., IPAC2018 (2018) MOPML063</a:t>
            </a:r>
          </a:p>
        </p:txBody>
      </p:sp>
    </p:spTree>
    <p:extLst>
      <p:ext uri="{BB962C8B-B14F-4D97-AF65-F5344CB8AC3E}">
        <p14:creationId xmlns:p14="http://schemas.microsoft.com/office/powerpoint/2010/main" val="2163967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47FA3-E6DC-B778-9211-F34E8313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591955"/>
          </a:xfrm>
        </p:spPr>
        <p:txBody>
          <a:bodyPr/>
          <a:lstStyle/>
          <a:p>
            <a:r>
              <a:rPr lang="en-US" dirty="0"/>
              <a:t>Sample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B89EF-A2F9-495A-A227-71FD95C45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866274"/>
            <a:ext cx="5507832" cy="5534526"/>
          </a:xfrm>
        </p:spPr>
        <p:txBody>
          <a:bodyPr/>
          <a:lstStyle/>
          <a:p>
            <a:r>
              <a:rPr lang="en-US" dirty="0"/>
              <a:t>4 sample sets</a:t>
            </a:r>
          </a:p>
          <a:p>
            <a:pPr lvl="1"/>
            <a:r>
              <a:rPr lang="en-US" dirty="0"/>
              <a:t>Miniature tensile specimens – As received and annealed at 950 C</a:t>
            </a:r>
          </a:p>
          <a:p>
            <a:pPr lvl="1"/>
            <a:r>
              <a:rPr lang="en-US" dirty="0"/>
              <a:t>TEM discs - As received and annealed at 950 C</a:t>
            </a:r>
          </a:p>
          <a:p>
            <a:r>
              <a:rPr lang="en-US" dirty="0"/>
              <a:t>Each sample set consists of three layers</a:t>
            </a:r>
          </a:p>
          <a:p>
            <a:pPr lvl="1"/>
            <a:r>
              <a:rPr lang="en-US" dirty="0"/>
              <a:t>Beam stopping plate made of copper</a:t>
            </a:r>
          </a:p>
          <a:p>
            <a:pPr lvl="1"/>
            <a:r>
              <a:rPr lang="en-US" dirty="0"/>
              <a:t>Sample plate</a:t>
            </a:r>
          </a:p>
          <a:p>
            <a:pPr lvl="1"/>
            <a:r>
              <a:rPr lang="en-US" dirty="0"/>
              <a:t>Sample holder made of pure aluminum to which TCs are attached</a:t>
            </a:r>
          </a:p>
          <a:p>
            <a:r>
              <a:rPr lang="en-US" dirty="0"/>
              <a:t>The three plates are screwed together with contact surfaces glued together with silver thermal pastes.</a:t>
            </a:r>
          </a:p>
          <a:p>
            <a:pPr lvl="1"/>
            <a:r>
              <a:rPr lang="en-US" dirty="0"/>
              <a:t>Sample sets are glued to the sample mount with silver thermal pastes.</a:t>
            </a:r>
          </a:p>
          <a:p>
            <a:pPr lvl="1"/>
            <a:r>
              <a:rPr lang="en-US" dirty="0"/>
              <a:t>Well defined heat path to the sample mount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89E1A5-6142-9DCE-736E-9604DFF8C7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71" t="11956" r="7918" b="9988"/>
          <a:stretch/>
        </p:blipFill>
        <p:spPr>
          <a:xfrm>
            <a:off x="6096000" y="476825"/>
            <a:ext cx="2883904" cy="1943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394806-7F29-3C6E-4280-FD7B129C0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772" y="411511"/>
            <a:ext cx="3188153" cy="2280268"/>
          </a:xfrm>
          <a:prstGeom prst="rect">
            <a:avLst/>
          </a:prstGeom>
        </p:spPr>
      </p:pic>
      <p:pic>
        <p:nvPicPr>
          <p:cNvPr id="10" name="Picture 9" descr="A metal object with a round metal object&#10;&#10;Description automatically generated with medium confidence">
            <a:extLst>
              <a:ext uri="{FF2B5EF4-FFF2-40B4-BE49-F238E27FC236}">
                <a16:creationId xmlns:a16="http://schemas.microsoft.com/office/drawing/2014/main" id="{452352E6-047E-AE49-8920-8196060FAE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262" t="18967" r="17143" b="13414"/>
          <a:stretch/>
        </p:blipFill>
        <p:spPr>
          <a:xfrm rot="5400000">
            <a:off x="5959989" y="3213951"/>
            <a:ext cx="3098393" cy="2826372"/>
          </a:xfrm>
          <a:prstGeom prst="rect">
            <a:avLst/>
          </a:prstGeom>
        </p:spPr>
      </p:pic>
      <p:pic>
        <p:nvPicPr>
          <p:cNvPr id="12" name="Picture 11" descr="A metal object with a circular object&#10;&#10;Description automatically generated">
            <a:extLst>
              <a:ext uri="{FF2B5EF4-FFF2-40B4-BE49-F238E27FC236}">
                <a16:creationId xmlns:a16="http://schemas.microsoft.com/office/drawing/2014/main" id="{B9B15633-7378-7F89-E710-6C3C5E77B4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024" t="23122" r="8451"/>
          <a:stretch/>
        </p:blipFill>
        <p:spPr>
          <a:xfrm rot="5400000">
            <a:off x="8815073" y="3242770"/>
            <a:ext cx="3098393" cy="276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65409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190913 ORNL test palette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3A3AF"/>
      </a:accent1>
      <a:accent2>
        <a:srgbClr val="85B248"/>
      </a:accent2>
      <a:accent3>
        <a:srgbClr val="2685C0"/>
      </a:accent3>
      <a:accent4>
        <a:srgbClr val="DDAC53"/>
      </a:accent4>
      <a:accent5>
        <a:srgbClr val="919785"/>
      </a:accent5>
      <a:accent6>
        <a:srgbClr val="CB4D3D"/>
      </a:accent6>
      <a:hlink>
        <a:srgbClr val="397D52"/>
      </a:hlink>
      <a:folHlink>
        <a:srgbClr val="00AAE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-Experience ORNL 2022-0518" id="{A2B9D5F2-B8A9-4DD4-9912-3B68DCA6422A}" vid="{F30427FC-7527-44A9-8488-BD8CC0463E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Experience-ORNL-Presentation-16x9-Template</Template>
  <TotalTime>3193</TotalTime>
  <Words>1572</Words>
  <Application>Microsoft Office PowerPoint</Application>
  <PresentationFormat>Widescreen</PresentationFormat>
  <Paragraphs>282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Century Gothic</vt:lpstr>
      <vt:lpstr>Times New Roman</vt:lpstr>
      <vt:lpstr>ORNL</vt:lpstr>
      <vt:lpstr>Low Energy Proton and Helium Beam Irradiation and Post Irradiation Examination Plan for the Study of Second Target Station Beam Interception Materials</vt:lpstr>
      <vt:lpstr>Irradiation and PIE of OFHC copper specimens</vt:lpstr>
      <vt:lpstr>STS Target Materials</vt:lpstr>
      <vt:lpstr>STS Target Materials – Radiation Damage</vt:lpstr>
      <vt:lpstr>Copper – High He Production Rate</vt:lpstr>
      <vt:lpstr>Copper – Radiation Induced Swelling and Embrittlement</vt:lpstr>
      <vt:lpstr>Low Energy Proton/Helium Beam Irradiation</vt:lpstr>
      <vt:lpstr>Sequential Proton and Helium Irradiation</vt:lpstr>
      <vt:lpstr>Sample Assembly</vt:lpstr>
      <vt:lpstr>Sample Irradiation</vt:lpstr>
      <vt:lpstr>Beam Time and Dose</vt:lpstr>
      <vt:lpstr>Post Irradiation Examination (Copper) - Plan</vt:lpstr>
      <vt:lpstr>Irradiation and PIE plans in the pipeline</vt:lpstr>
      <vt:lpstr>Flexible Graphite – Unbonded TIM </vt:lpstr>
      <vt:lpstr>Luminescent Coating</vt:lpstr>
      <vt:lpstr>Radiation Induced Stress Relaxation</vt:lpstr>
      <vt:lpstr>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Irradiation Campaign – Michigan Ion Beam Lab </dc:title>
  <dc:creator>Lee, Yong Joong</dc:creator>
  <cp:lastModifiedBy>Lee, Yong Joong</cp:lastModifiedBy>
  <cp:revision>1</cp:revision>
  <cp:lastPrinted>2022-02-08T14:36:52Z</cp:lastPrinted>
  <dcterms:created xsi:type="dcterms:W3CDTF">2024-08-09T14:59:33Z</dcterms:created>
  <dcterms:modified xsi:type="dcterms:W3CDTF">2024-09-16T07:14:50Z</dcterms:modified>
</cp:coreProperties>
</file>