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76" r:id="rId2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07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27CB1-65C5-B738-437F-C0B73CEA5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6292A3-A3C6-A50A-9C86-B341C658A4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6483A-62E0-E364-BAA9-CA72B514A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8D43-AA1C-4B4D-9FE3-110FB427699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1D781-A593-5866-D52E-40874CE95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A0A44-528D-4953-26FD-695C6E59E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09ADF-D1F3-48ED-BA97-B3CCF97E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60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59896-30F8-8C87-11F9-8385FDB90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6B81B4-906A-FB39-613F-C25338554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0309D-9645-0B1D-9306-A8C266F35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8D43-AA1C-4B4D-9FE3-110FB427699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42B94-6965-7340-5487-6BCD01CB7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59B38-20BB-818D-3447-63DC5EF6D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09ADF-D1F3-48ED-BA97-B3CCF97E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45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B59AD6-1A29-B451-A031-DBC1E8F22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1E672-B860-BBC2-F89E-A65751367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0C48C-7B22-072C-8F9E-9C03D334C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8D43-AA1C-4B4D-9FE3-110FB427699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36A10-037E-CDA8-DABC-5DC1F68C6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CC782-7240-2EB6-C26B-F9A3A02AD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09ADF-D1F3-48ED-BA97-B3CCF97E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8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120BA-5F7C-0096-B181-C309444C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5FB75-3888-0995-EC26-0805086EB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43DD7-E999-C45B-8CF0-8F7BE1F2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8D43-AA1C-4B4D-9FE3-110FB427699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F08EE-A823-D1F3-1A41-C4C2744AB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D0102-C074-398F-8A78-DAA623C5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09ADF-D1F3-48ED-BA97-B3CCF97E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98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448B6-C82C-4D45-6F68-A61510BA3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31371-3874-5724-FE44-2693325C7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24E73-7576-DF49-C75A-92F153D3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8D43-AA1C-4B4D-9FE3-110FB427699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8B6DC-B283-FA0F-9F27-93846C227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4F5E7-D6A5-5A05-E7D2-B1734675F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09ADF-D1F3-48ED-BA97-B3CCF97E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2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9AF00-12B4-E960-CDF7-58497E3B9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886C6-C118-F4DC-B26F-DF099AF01D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4B1A21-F1F1-C28E-9115-DF2D30D3E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6D35E-CCB5-4F13-1C29-D1337F54A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8D43-AA1C-4B4D-9FE3-110FB427699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094358-047B-608A-2809-4BC64BC62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E900A7-35AC-1B11-2DB6-FBC303C1C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09ADF-D1F3-48ED-BA97-B3CCF97E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43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B2F59-9578-7158-A81D-0F0401251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209C6-5875-FC8E-2882-B9803EB7D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AEF20-E3E0-8082-469E-414BC1582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A2CB80-E436-4AE4-E100-FA2830DE2B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A3BFD5-5BC5-D1F3-F603-9A9468FD45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5D69E-EC3E-D741-6DE3-7FD479C2C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8D43-AA1C-4B4D-9FE3-110FB427699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DF9978-7838-CA7E-5D8E-5FA039CB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BF7819-ED61-5DF6-4BC4-EB2167F1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09ADF-D1F3-48ED-BA97-B3CCF97E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1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B1463-EFDC-6628-7D5A-BCAEB5801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CC730F-48B8-1256-1351-C3F5DB59F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8D43-AA1C-4B4D-9FE3-110FB427699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71818-F22A-F874-E084-CA3901911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262DB9-6223-9AC7-0E4F-65AE407D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09ADF-D1F3-48ED-BA97-B3CCF97E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3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3F1E64-ADF2-2263-ADB7-962F4D21F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8D43-AA1C-4B4D-9FE3-110FB427699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5354D2-8750-FC10-1F2D-5FB3A1B24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BB706-F92A-C1EF-407C-C5FBF38E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09ADF-D1F3-48ED-BA97-B3CCF97E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47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624F5-5039-F842-8780-0BD3A017A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6F76A-DEBE-BE5B-6467-F92FB799D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8CFE0-D615-7491-B0D9-E13C3FF46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9EB89-EC55-1B66-530A-6D8356328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8D43-AA1C-4B4D-9FE3-110FB427699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02066-3B20-CC8B-8270-346FF76A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E0776-51F3-2AB2-89A4-D5A47033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09ADF-D1F3-48ED-BA97-B3CCF97E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92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D3FC3-092E-8039-EF4E-BF75B8A75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9227B-AA7C-EDD2-7DC6-B5EA639B06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353B6E-8712-35A6-290D-206F1907E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0804C-9353-721E-79DC-73E3F985C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8D43-AA1C-4B4D-9FE3-110FB427699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F36FA-3A9C-28D3-D70F-2F6B001A2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B33E9-6A59-B1CE-3BA6-9039B3012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09ADF-D1F3-48ED-BA97-B3CCF97E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44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78C3AB-433C-FE50-49B5-29003FF6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9F1B2-8FDB-DED9-865D-F948BA87B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F14AE-C82B-8BAD-0494-2400FBF13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518D43-AA1C-4B4D-9FE3-110FB427699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5C606-E749-1E35-AA37-2E5B20B2F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6D963-11C6-3FD0-DD21-143055374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709ADF-D1F3-48ED-BA97-B3CCF97E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066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BE2309E4-5381-C3AB-2862-2CC26F7203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85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EA33F862-245B-EF44-A57E-068DE256AA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53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314D0E1A-607A-2AF8-4FFC-F9F71216FC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13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46CF3340-087A-047C-A8EF-5823F1F131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3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3AF5A8FF-C989-FDF2-DEF2-82DB323B69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14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E7DB619E-304B-0C3F-8A7C-80A4E6270C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31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6C190AE6-1024-EA97-08D5-B065731BBA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B5B6B1E2-4D4D-72F2-4921-2A50F8BF4BF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89967" y="3766581"/>
            <a:ext cx="863454" cy="746076"/>
          </a:xfrm>
          <a:prstGeom prst="bentConnector3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EF9C862-ECAB-A6E7-5C9F-A023B6E16167}"/>
              </a:ext>
            </a:extLst>
          </p:cNvPr>
          <p:cNvSpPr/>
          <p:nvPr/>
        </p:nvSpPr>
        <p:spPr>
          <a:xfrm>
            <a:off x="2075688" y="1216152"/>
            <a:ext cx="3474720" cy="24917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275DAF28-896A-6C93-D2CF-974F3D50026A}"/>
              </a:ext>
            </a:extLst>
          </p:cNvPr>
          <p:cNvCxnSpPr>
            <a:cxnSpLocks/>
          </p:cNvCxnSpPr>
          <p:nvPr/>
        </p:nvCxnSpPr>
        <p:spPr>
          <a:xfrm rot="16200000" flipH="1">
            <a:off x="7915563" y="3766580"/>
            <a:ext cx="863454" cy="746076"/>
          </a:xfrm>
          <a:prstGeom prst="bentConnector3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3110027-EA8C-1739-81F2-49A4FC07C171}"/>
              </a:ext>
            </a:extLst>
          </p:cNvPr>
          <p:cNvSpPr/>
          <p:nvPr/>
        </p:nvSpPr>
        <p:spPr>
          <a:xfrm>
            <a:off x="6374892" y="1216152"/>
            <a:ext cx="3474720" cy="24917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23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A1236553-0096-F403-D318-24DD06C235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28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B109F53F-6840-1D2A-E360-3069E66E0D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05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691DC1C3-0B4F-0B55-8EE3-13CD21DFCB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80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169BD313-3198-E8CF-372C-4636F91455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uperCombo">
            <a:hlinkClick r:id="" action="ppaction://media"/>
            <a:extLst>
              <a:ext uri="{FF2B5EF4-FFF2-40B4-BE49-F238E27FC236}">
                <a16:creationId xmlns:a16="http://schemas.microsoft.com/office/drawing/2014/main" id="{36C841F9-0423-808F-54AD-E937089AE4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7263" y="1455482"/>
            <a:ext cx="8917473" cy="501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9C8DCAE0-D494-C472-96B3-01DA300BAE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7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49AED515-E344-B2A3-55EE-E37891138A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62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25EF6668-F2F8-002C-E3E2-1F995D026F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7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4C4C40C4-9063-9E08-1259-C37F316305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17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9ADA5481-DF40-4E77-FCB5-DD6A1984B9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40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D5209C9F-CB27-290A-C198-7C0EDAD022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39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C1E6F717-743A-A285-50A7-20D0219494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21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2D1CA8F1-A065-A70C-75BD-57731C558A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11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00DCEAA0-B350-4E69-5B0F-E128B48095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51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80908A20-705C-46A4-AEE4-6A831CD4B3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35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405FAF49-F276-FC47-650E-FF35F0FB67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56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1317ADB5-7333-3798-7C15-4F9B67C359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5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BF3E3160-4F46-2B9B-77BC-FE788DD092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04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467AD0CC-3D63-0EE9-B6AE-2BCB3B5B72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22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70CAAF3A-2E10-DF0A-DE00-32289F7015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56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67156FBC-166C-2A88-0A20-615D675684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44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Widescreen</PresentationFormat>
  <Paragraphs>0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William Asztalos</dc:creator>
  <cp:lastModifiedBy>William Asztalos</cp:lastModifiedBy>
  <cp:revision>4</cp:revision>
  <dcterms:created xsi:type="dcterms:W3CDTF">2024-09-13T19:56:38Z</dcterms:created>
  <dcterms:modified xsi:type="dcterms:W3CDTF">2024-09-16T16:24:45Z</dcterms:modified>
</cp:coreProperties>
</file>