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306" r:id="rId2"/>
    <p:sldId id="368" r:id="rId3"/>
    <p:sldId id="369" r:id="rId4"/>
    <p:sldId id="349" r:id="rId5"/>
    <p:sldId id="353" r:id="rId6"/>
    <p:sldId id="362" r:id="rId7"/>
    <p:sldId id="358" r:id="rId8"/>
    <p:sldId id="355" r:id="rId9"/>
    <p:sldId id="338" r:id="rId10"/>
    <p:sldId id="356" r:id="rId11"/>
    <p:sldId id="357" r:id="rId12"/>
    <p:sldId id="366" r:id="rId13"/>
    <p:sldId id="370" r:id="rId14"/>
    <p:sldId id="371" r:id="rId15"/>
    <p:sldId id="359" r:id="rId1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9675C"/>
    <a:srgbClr val="6F75FB"/>
    <a:srgbClr val="EAEE34"/>
    <a:srgbClr val="6F75FC"/>
    <a:srgbClr val="EAED34"/>
    <a:srgbClr val="004C97"/>
    <a:srgbClr val="D6A67F"/>
    <a:srgbClr val="4E4E4E"/>
    <a:srgbClr val="7F7F7F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C9B60E-5B27-438B-BCF7-317BB4C6DB52}" v="1496" dt="2024-08-02T18:22:00.39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9" autoAdjust="0"/>
    <p:restoredTop sz="94659"/>
  </p:normalViewPr>
  <p:slideViewPr>
    <p:cSldViewPr snapToGrid="0" snapToObjects="1" showGuides="1">
      <p:cViewPr varScale="1">
        <p:scale>
          <a:sx n="140" d="100"/>
          <a:sy n="140" d="100"/>
        </p:scale>
        <p:origin x="504" y="19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urav Arora" userId="68c1f482-eda2-4553-830f-e990d51d922f" providerId="ADAL" clId="{D4C9B60E-5B27-438B-BCF7-317BB4C6DB52}"/>
    <pc:docChg chg="undo redo custSel addSld delSld modSld sldOrd modMainMaster">
      <pc:chgData name="Gaurav Arora" userId="68c1f482-eda2-4553-830f-e990d51d922f" providerId="ADAL" clId="{D4C9B60E-5B27-438B-BCF7-317BB4C6DB52}" dt="2024-08-02T18:23:10.838" v="16985" actId="20577"/>
      <pc:docMkLst>
        <pc:docMk/>
      </pc:docMkLst>
      <pc:sldChg chg="addSp delSp modSp mod">
        <pc:chgData name="Gaurav Arora" userId="68c1f482-eda2-4553-830f-e990d51d922f" providerId="ADAL" clId="{D4C9B60E-5B27-438B-BCF7-317BB4C6DB52}" dt="2024-08-02T16:55:51.643" v="16950" actId="207"/>
        <pc:sldMkLst>
          <pc:docMk/>
          <pc:sldMk cId="3007074667" sldId="306"/>
        </pc:sldMkLst>
        <pc:spChg chg="mod">
          <ac:chgData name="Gaurav Arora" userId="68c1f482-eda2-4553-830f-e990d51d922f" providerId="ADAL" clId="{D4C9B60E-5B27-438B-BCF7-317BB4C6DB52}" dt="2024-08-02T16:55:51.643" v="16950" actId="207"/>
          <ac:spMkLst>
            <pc:docMk/>
            <pc:sldMk cId="3007074667" sldId="306"/>
            <ac:spMk id="2" creationId="{1BA186B1-C298-6F4B-6662-6911B4FCCB09}"/>
          </ac:spMkLst>
        </pc:spChg>
        <pc:spChg chg="mod">
          <ac:chgData name="Gaurav Arora" userId="68c1f482-eda2-4553-830f-e990d51d922f" providerId="ADAL" clId="{D4C9B60E-5B27-438B-BCF7-317BB4C6DB52}" dt="2024-07-30T22:41:45.129" v="13994" actId="20577"/>
          <ac:spMkLst>
            <pc:docMk/>
            <pc:sldMk cId="3007074667" sldId="306"/>
            <ac:spMk id="3" creationId="{6AC7DAF8-8F65-FCA2-10CE-6F95B6B02CEF}"/>
          </ac:spMkLst>
        </pc:spChg>
        <pc:spChg chg="del">
          <ac:chgData name="Gaurav Arora" userId="68c1f482-eda2-4553-830f-e990d51d922f" providerId="ADAL" clId="{D4C9B60E-5B27-438B-BCF7-317BB4C6DB52}" dt="2024-07-29T19:58:48.322" v="8412" actId="478"/>
          <ac:spMkLst>
            <pc:docMk/>
            <pc:sldMk cId="3007074667" sldId="306"/>
            <ac:spMk id="4" creationId="{0EFF0420-43F4-5DBE-CC85-906C2DD30FA7}"/>
          </ac:spMkLst>
        </pc:spChg>
        <pc:picChg chg="add del">
          <ac:chgData name="Gaurav Arora" userId="68c1f482-eda2-4553-830f-e990d51d922f" providerId="ADAL" clId="{D4C9B60E-5B27-438B-BCF7-317BB4C6DB52}" dt="2024-08-02T16:38:19.846" v="16529" actId="22"/>
          <ac:picMkLst>
            <pc:docMk/>
            <pc:sldMk cId="3007074667" sldId="306"/>
            <ac:picMk id="5" creationId="{2836691A-7018-EC8C-3A43-E52182FC62AE}"/>
          </ac:picMkLst>
        </pc:picChg>
      </pc:sldChg>
      <pc:sldChg chg="add del">
        <pc:chgData name="Gaurav Arora" userId="68c1f482-eda2-4553-830f-e990d51d922f" providerId="ADAL" clId="{D4C9B60E-5B27-438B-BCF7-317BB4C6DB52}" dt="2024-07-29T14:38:12.746" v="15" actId="47"/>
        <pc:sldMkLst>
          <pc:docMk/>
          <pc:sldMk cId="388538005" sldId="308"/>
        </pc:sldMkLst>
      </pc:sldChg>
      <pc:sldChg chg="add del">
        <pc:chgData name="Gaurav Arora" userId="68c1f482-eda2-4553-830f-e990d51d922f" providerId="ADAL" clId="{D4C9B60E-5B27-438B-BCF7-317BB4C6DB52}" dt="2024-07-29T17:35:03.683" v="6238" actId="47"/>
        <pc:sldMkLst>
          <pc:docMk/>
          <pc:sldMk cId="819774091" sldId="308"/>
        </pc:sldMkLst>
      </pc:sldChg>
      <pc:sldChg chg="del mod modShow">
        <pc:chgData name="Gaurav Arora" userId="68c1f482-eda2-4553-830f-e990d51d922f" providerId="ADAL" clId="{D4C9B60E-5B27-438B-BCF7-317BB4C6DB52}" dt="2024-07-29T17:09:53.801" v="5390" actId="47"/>
        <pc:sldMkLst>
          <pc:docMk/>
          <pc:sldMk cId="1538137147" sldId="309"/>
        </pc:sldMkLst>
      </pc:sldChg>
      <pc:sldChg chg="add del mod modShow">
        <pc:chgData name="Gaurav Arora" userId="68c1f482-eda2-4553-830f-e990d51d922f" providerId="ADAL" clId="{D4C9B60E-5B27-438B-BCF7-317BB4C6DB52}" dt="2024-07-29T17:24:20.489" v="6126" actId="47"/>
        <pc:sldMkLst>
          <pc:docMk/>
          <pc:sldMk cId="3668141539" sldId="310"/>
        </pc:sldMkLst>
      </pc:sldChg>
      <pc:sldChg chg="del mod modShow">
        <pc:chgData name="Gaurav Arora" userId="68c1f482-eda2-4553-830f-e990d51d922f" providerId="ADAL" clId="{D4C9B60E-5B27-438B-BCF7-317BB4C6DB52}" dt="2024-07-29T17:09:55.740" v="5391" actId="47"/>
        <pc:sldMkLst>
          <pc:docMk/>
          <pc:sldMk cId="831944821" sldId="311"/>
        </pc:sldMkLst>
      </pc:sldChg>
      <pc:sldChg chg="add del">
        <pc:chgData name="Gaurav Arora" userId="68c1f482-eda2-4553-830f-e990d51d922f" providerId="ADAL" clId="{D4C9B60E-5B27-438B-BCF7-317BB4C6DB52}" dt="2024-07-29T14:38:09.604" v="14" actId="47"/>
        <pc:sldMkLst>
          <pc:docMk/>
          <pc:sldMk cId="3638078615" sldId="337"/>
        </pc:sldMkLst>
      </pc:sldChg>
      <pc:sldChg chg="addSp delSp modSp mod ord modNotesTx">
        <pc:chgData name="Gaurav Arora" userId="68c1f482-eda2-4553-830f-e990d51d922f" providerId="ADAL" clId="{D4C9B60E-5B27-438B-BCF7-317BB4C6DB52}" dt="2024-08-02T15:06:45.746" v="16254"/>
        <pc:sldMkLst>
          <pc:docMk/>
          <pc:sldMk cId="2777509236" sldId="338"/>
        </pc:sldMkLst>
        <pc:spChg chg="mod">
          <ac:chgData name="Gaurav Arora" userId="68c1f482-eda2-4553-830f-e990d51d922f" providerId="ADAL" clId="{D4C9B60E-5B27-438B-BCF7-317BB4C6DB52}" dt="2024-08-02T15:06:45.746" v="16254"/>
          <ac:spMkLst>
            <pc:docMk/>
            <pc:sldMk cId="2777509236" sldId="338"/>
            <ac:spMk id="5" creationId="{A046D863-2541-DCDB-8E51-0541DB074B5D}"/>
          </ac:spMkLst>
        </pc:spChg>
        <pc:spChg chg="mod">
          <ac:chgData name="Gaurav Arora" userId="68c1f482-eda2-4553-830f-e990d51d922f" providerId="ADAL" clId="{D4C9B60E-5B27-438B-BCF7-317BB4C6DB52}" dt="2024-07-29T19:11:48.921" v="6714" actId="20577"/>
          <ac:spMkLst>
            <pc:docMk/>
            <pc:sldMk cId="2777509236" sldId="338"/>
            <ac:spMk id="7" creationId="{94DFB680-91AF-2713-AE6A-F536BD445775}"/>
          </ac:spMkLst>
        </pc:spChg>
        <pc:spChg chg="mod">
          <ac:chgData name="Gaurav Arora" userId="68c1f482-eda2-4553-830f-e990d51d922f" providerId="ADAL" clId="{D4C9B60E-5B27-438B-BCF7-317BB4C6DB52}" dt="2024-07-29T19:10:47.447" v="6645" actId="1076"/>
          <ac:spMkLst>
            <pc:docMk/>
            <pc:sldMk cId="2777509236" sldId="338"/>
            <ac:spMk id="8" creationId="{F522E459-470F-4132-8E86-305D9623A924}"/>
          </ac:spMkLst>
        </pc:spChg>
        <pc:spChg chg="add mod">
          <ac:chgData name="Gaurav Arora" userId="68c1f482-eda2-4553-830f-e990d51d922f" providerId="ADAL" clId="{D4C9B60E-5B27-438B-BCF7-317BB4C6DB52}" dt="2024-07-29T19:06:38.573" v="6506" actId="14100"/>
          <ac:spMkLst>
            <pc:docMk/>
            <pc:sldMk cId="2777509236" sldId="338"/>
            <ac:spMk id="9" creationId="{6E99A832-121F-B6EE-B948-6941526F013E}"/>
          </ac:spMkLst>
        </pc:spChg>
        <pc:spChg chg="mod">
          <ac:chgData name="Gaurav Arora" userId="68c1f482-eda2-4553-830f-e990d51d922f" providerId="ADAL" clId="{D4C9B60E-5B27-438B-BCF7-317BB4C6DB52}" dt="2024-07-30T20:08:50.392" v="13126" actId="20577"/>
          <ac:spMkLst>
            <pc:docMk/>
            <pc:sldMk cId="2777509236" sldId="338"/>
            <ac:spMk id="13" creationId="{C42119AC-0BB3-EF56-96C3-BC79796C083F}"/>
          </ac:spMkLst>
        </pc:spChg>
        <pc:spChg chg="add mod">
          <ac:chgData name="Gaurav Arora" userId="68c1f482-eda2-4553-830f-e990d51d922f" providerId="ADAL" clId="{D4C9B60E-5B27-438B-BCF7-317BB4C6DB52}" dt="2024-07-29T19:08:28.366" v="6606" actId="1076"/>
          <ac:spMkLst>
            <pc:docMk/>
            <pc:sldMk cId="2777509236" sldId="338"/>
            <ac:spMk id="14" creationId="{2D11CE5E-0B32-96B3-0173-5DC4730528CF}"/>
          </ac:spMkLst>
        </pc:spChg>
        <pc:spChg chg="del mod topLvl">
          <ac:chgData name="Gaurav Arora" userId="68c1f482-eda2-4553-830f-e990d51d922f" providerId="ADAL" clId="{D4C9B60E-5B27-438B-BCF7-317BB4C6DB52}" dt="2024-07-29T19:10:40.369" v="6643" actId="478"/>
          <ac:spMkLst>
            <pc:docMk/>
            <pc:sldMk cId="2777509236" sldId="338"/>
            <ac:spMk id="19" creationId="{EC164CCA-AC02-5AE5-15CB-C5E45D6762CC}"/>
          </ac:spMkLst>
        </pc:spChg>
        <pc:grpChg chg="add mod">
          <ac:chgData name="Gaurav Arora" userId="68c1f482-eda2-4553-830f-e990d51d922f" providerId="ADAL" clId="{D4C9B60E-5B27-438B-BCF7-317BB4C6DB52}" dt="2024-07-29T19:08:24.829" v="6605" actId="1037"/>
          <ac:grpSpMkLst>
            <pc:docMk/>
            <pc:sldMk cId="2777509236" sldId="338"/>
            <ac:grpSpMk id="10" creationId="{B3DAEF4C-5AE4-0515-F8F2-E2287DFFB749}"/>
          </ac:grpSpMkLst>
        </pc:grpChg>
        <pc:grpChg chg="add del mod">
          <ac:chgData name="Gaurav Arora" userId="68c1f482-eda2-4553-830f-e990d51d922f" providerId="ADAL" clId="{D4C9B60E-5B27-438B-BCF7-317BB4C6DB52}" dt="2024-07-29T19:10:40.369" v="6643" actId="478"/>
          <ac:grpSpMkLst>
            <pc:docMk/>
            <pc:sldMk cId="2777509236" sldId="338"/>
            <ac:grpSpMk id="17" creationId="{3BF69348-D20E-D051-AD77-ACD68795E9F3}"/>
          </ac:grpSpMkLst>
        </pc:grpChg>
        <pc:picChg chg="add mod">
          <ac:chgData name="Gaurav Arora" userId="68c1f482-eda2-4553-830f-e990d51d922f" providerId="ADAL" clId="{D4C9B60E-5B27-438B-BCF7-317BB4C6DB52}" dt="2024-07-29T19:06:48.133" v="6509" actId="164"/>
          <ac:picMkLst>
            <pc:docMk/>
            <pc:sldMk cId="2777509236" sldId="338"/>
            <ac:picMk id="2" creationId="{430A8128-154D-BF6B-79CC-0B55AF34C14F}"/>
          </ac:picMkLst>
        </pc:picChg>
        <pc:picChg chg="add mod">
          <ac:chgData name="Gaurav Arora" userId="68c1f482-eda2-4553-830f-e990d51d922f" providerId="ADAL" clId="{D4C9B60E-5B27-438B-BCF7-317BB4C6DB52}" dt="2024-07-29T19:06:48.133" v="6509" actId="164"/>
          <ac:picMkLst>
            <pc:docMk/>
            <pc:sldMk cId="2777509236" sldId="338"/>
            <ac:picMk id="3" creationId="{FA7E7781-AD5A-AB7A-C644-08DEC133B718}"/>
          </ac:picMkLst>
        </pc:picChg>
        <pc:picChg chg="add del mod">
          <ac:chgData name="Gaurav Arora" userId="68c1f482-eda2-4553-830f-e990d51d922f" providerId="ADAL" clId="{D4C9B60E-5B27-438B-BCF7-317BB4C6DB52}" dt="2024-07-29T19:08:54.256" v="6616" actId="478"/>
          <ac:picMkLst>
            <pc:docMk/>
            <pc:sldMk cId="2777509236" sldId="338"/>
            <ac:picMk id="11" creationId="{CA1EFD7E-441E-0E1B-9E7B-18BE4B50B2AF}"/>
          </ac:picMkLst>
        </pc:picChg>
        <pc:picChg chg="add mod">
          <ac:chgData name="Gaurav Arora" userId="68c1f482-eda2-4553-830f-e990d51d922f" providerId="ADAL" clId="{D4C9B60E-5B27-438B-BCF7-317BB4C6DB52}" dt="2024-07-29T19:08:50.222" v="6614"/>
          <ac:picMkLst>
            <pc:docMk/>
            <pc:sldMk cId="2777509236" sldId="338"/>
            <ac:picMk id="15" creationId="{E79DB359-EF18-A2F8-7536-AB4227D2B779}"/>
          </ac:picMkLst>
        </pc:picChg>
        <pc:picChg chg="add del mod">
          <ac:chgData name="Gaurav Arora" userId="68c1f482-eda2-4553-830f-e990d51d922f" providerId="ADAL" clId="{D4C9B60E-5B27-438B-BCF7-317BB4C6DB52}" dt="2024-07-29T19:09:26.110" v="6621" actId="478"/>
          <ac:picMkLst>
            <pc:docMk/>
            <pc:sldMk cId="2777509236" sldId="338"/>
            <ac:picMk id="16" creationId="{59D23E0F-8409-CE2D-4D4F-64641B8A6359}"/>
          </ac:picMkLst>
        </pc:picChg>
        <pc:picChg chg="mod topLvl">
          <ac:chgData name="Gaurav Arora" userId="68c1f482-eda2-4553-830f-e990d51d922f" providerId="ADAL" clId="{D4C9B60E-5B27-438B-BCF7-317BB4C6DB52}" dt="2024-07-29T19:10:43.356" v="6644" actId="1076"/>
          <ac:picMkLst>
            <pc:docMk/>
            <pc:sldMk cId="2777509236" sldId="338"/>
            <ac:picMk id="18" creationId="{37ACCCD1-0F94-852E-EAAB-7B5D4CB26645}"/>
          </ac:picMkLst>
        </pc:picChg>
      </pc:sldChg>
      <pc:sldChg chg="del ord">
        <pc:chgData name="Gaurav Arora" userId="68c1f482-eda2-4553-830f-e990d51d922f" providerId="ADAL" clId="{D4C9B60E-5B27-438B-BCF7-317BB4C6DB52}" dt="2024-07-31T14:56:04.559" v="14600" actId="47"/>
        <pc:sldMkLst>
          <pc:docMk/>
          <pc:sldMk cId="311767779" sldId="339"/>
        </pc:sldMkLst>
      </pc:sldChg>
      <pc:sldChg chg="del">
        <pc:chgData name="Gaurav Arora" userId="68c1f482-eda2-4553-830f-e990d51d922f" providerId="ADAL" clId="{D4C9B60E-5B27-438B-BCF7-317BB4C6DB52}" dt="2024-07-31T14:56:04.559" v="14600" actId="47"/>
        <pc:sldMkLst>
          <pc:docMk/>
          <pc:sldMk cId="93573469" sldId="341"/>
        </pc:sldMkLst>
      </pc:sldChg>
      <pc:sldChg chg="del">
        <pc:chgData name="Gaurav Arora" userId="68c1f482-eda2-4553-830f-e990d51d922f" providerId="ADAL" clId="{D4C9B60E-5B27-438B-BCF7-317BB4C6DB52}" dt="2024-07-31T14:56:04.559" v="14600" actId="47"/>
        <pc:sldMkLst>
          <pc:docMk/>
          <pc:sldMk cId="3545902560" sldId="343"/>
        </pc:sldMkLst>
      </pc:sldChg>
      <pc:sldChg chg="del">
        <pc:chgData name="Gaurav Arora" userId="68c1f482-eda2-4553-830f-e990d51d922f" providerId="ADAL" clId="{D4C9B60E-5B27-438B-BCF7-317BB4C6DB52}" dt="2024-07-31T14:56:04.559" v="14600" actId="47"/>
        <pc:sldMkLst>
          <pc:docMk/>
          <pc:sldMk cId="4203033251" sldId="344"/>
        </pc:sldMkLst>
      </pc:sldChg>
      <pc:sldChg chg="del">
        <pc:chgData name="Gaurav Arora" userId="68c1f482-eda2-4553-830f-e990d51d922f" providerId="ADAL" clId="{D4C9B60E-5B27-438B-BCF7-317BB4C6DB52}" dt="2024-07-31T14:56:04.559" v="14600" actId="47"/>
        <pc:sldMkLst>
          <pc:docMk/>
          <pc:sldMk cId="28410329" sldId="345"/>
        </pc:sldMkLst>
      </pc:sldChg>
      <pc:sldChg chg="del">
        <pc:chgData name="Gaurav Arora" userId="68c1f482-eda2-4553-830f-e990d51d922f" providerId="ADAL" clId="{D4C9B60E-5B27-438B-BCF7-317BB4C6DB52}" dt="2024-07-31T14:56:04.559" v="14600" actId="47"/>
        <pc:sldMkLst>
          <pc:docMk/>
          <pc:sldMk cId="3310087694" sldId="346"/>
        </pc:sldMkLst>
      </pc:sldChg>
      <pc:sldChg chg="add del">
        <pc:chgData name="Gaurav Arora" userId="68c1f482-eda2-4553-830f-e990d51d922f" providerId="ADAL" clId="{D4C9B60E-5B27-438B-BCF7-317BB4C6DB52}" dt="2024-07-29T14:38:14.626" v="16" actId="47"/>
        <pc:sldMkLst>
          <pc:docMk/>
          <pc:sldMk cId="111583175" sldId="347"/>
        </pc:sldMkLst>
      </pc:sldChg>
      <pc:sldChg chg="addSp delSp modSp new del mod">
        <pc:chgData name="Gaurav Arora" userId="68c1f482-eda2-4553-830f-e990d51d922f" providerId="ADAL" clId="{D4C9B60E-5B27-438B-BCF7-317BB4C6DB52}" dt="2024-07-31T14:56:04.559" v="14600" actId="47"/>
        <pc:sldMkLst>
          <pc:docMk/>
          <pc:sldMk cId="1384781126" sldId="347"/>
        </pc:sldMkLst>
        <pc:spChg chg="del">
          <ac:chgData name="Gaurav Arora" userId="68c1f482-eda2-4553-830f-e990d51d922f" providerId="ADAL" clId="{D4C9B60E-5B27-438B-BCF7-317BB4C6DB52}" dt="2024-07-29T14:38:21.433" v="18" actId="478"/>
          <ac:spMkLst>
            <pc:docMk/>
            <pc:sldMk cId="1384781126" sldId="347"/>
            <ac:spMk id="2" creationId="{F6F4CA96-08CC-5F3F-086F-146E708E83A8}"/>
          </ac:spMkLst>
        </pc:spChg>
        <pc:spChg chg="add mod">
          <ac:chgData name="Gaurav Arora" userId="68c1f482-eda2-4553-830f-e990d51d922f" providerId="ADAL" clId="{D4C9B60E-5B27-438B-BCF7-317BB4C6DB52}" dt="2024-07-29T15:22:46.789" v="816" actId="20577"/>
          <ac:spMkLst>
            <pc:docMk/>
            <pc:sldMk cId="1384781126" sldId="347"/>
            <ac:spMk id="8" creationId="{77F22463-D77E-C07E-1EC3-6EF1FC5F2D91}"/>
          </ac:spMkLst>
        </pc:spChg>
      </pc:sldChg>
      <pc:sldChg chg="addSp delSp modSp new del mod">
        <pc:chgData name="Gaurav Arora" userId="68c1f482-eda2-4553-830f-e990d51d922f" providerId="ADAL" clId="{D4C9B60E-5B27-438B-BCF7-317BB4C6DB52}" dt="2024-07-29T14:37:38.152" v="9" actId="680"/>
        <pc:sldMkLst>
          <pc:docMk/>
          <pc:sldMk cId="3113592290" sldId="347"/>
        </pc:sldMkLst>
        <pc:spChg chg="add del">
          <ac:chgData name="Gaurav Arora" userId="68c1f482-eda2-4553-830f-e990d51d922f" providerId="ADAL" clId="{D4C9B60E-5B27-438B-BCF7-317BB4C6DB52}" dt="2024-07-29T14:37:37.374" v="8" actId="478"/>
          <ac:spMkLst>
            <pc:docMk/>
            <pc:sldMk cId="3113592290" sldId="347"/>
            <ac:spMk id="2" creationId="{8FCEF9A6-3D94-C721-1A38-21E92A4C1BAC}"/>
          </ac:spMkLst>
        </pc:spChg>
        <pc:spChg chg="add mod">
          <ac:chgData name="Gaurav Arora" userId="68c1f482-eda2-4553-830f-e990d51d922f" providerId="ADAL" clId="{D4C9B60E-5B27-438B-BCF7-317BB4C6DB52}" dt="2024-07-29T14:37:36.410" v="7" actId="767"/>
          <ac:spMkLst>
            <pc:docMk/>
            <pc:sldMk cId="3113592290" sldId="347"/>
            <ac:spMk id="8" creationId="{85C1E9A3-8B9B-28CD-4971-6A46BAE9B598}"/>
          </ac:spMkLst>
        </pc:spChg>
      </pc:sldChg>
      <pc:sldChg chg="addSp delSp modSp new del mod">
        <pc:chgData name="Gaurav Arora" userId="68c1f482-eda2-4553-830f-e990d51d922f" providerId="ADAL" clId="{D4C9B60E-5B27-438B-BCF7-317BB4C6DB52}" dt="2024-07-31T14:56:04.559" v="14600" actId="47"/>
        <pc:sldMkLst>
          <pc:docMk/>
          <pc:sldMk cId="4213687023" sldId="348"/>
        </pc:sldMkLst>
        <pc:spChg chg="del">
          <ac:chgData name="Gaurav Arora" userId="68c1f482-eda2-4553-830f-e990d51d922f" providerId="ADAL" clId="{D4C9B60E-5B27-438B-BCF7-317BB4C6DB52}" dt="2024-07-29T14:46:11.309" v="320" actId="478"/>
          <ac:spMkLst>
            <pc:docMk/>
            <pc:sldMk cId="4213687023" sldId="348"/>
            <ac:spMk id="2" creationId="{A1E16448-A69C-982A-7AB4-51C585B7A306}"/>
          </ac:spMkLst>
        </pc:spChg>
        <pc:spChg chg="add mod">
          <ac:chgData name="Gaurav Arora" userId="68c1f482-eda2-4553-830f-e990d51d922f" providerId="ADAL" clId="{D4C9B60E-5B27-438B-BCF7-317BB4C6DB52}" dt="2024-07-29T14:46:36.126" v="387" actId="20577"/>
          <ac:spMkLst>
            <pc:docMk/>
            <pc:sldMk cId="4213687023" sldId="348"/>
            <ac:spMk id="8" creationId="{6A9B561F-E236-3F4C-0F4A-C44F25033B1B}"/>
          </ac:spMkLst>
        </pc:spChg>
      </pc:sldChg>
      <pc:sldChg chg="add del">
        <pc:chgData name="Gaurav Arora" userId="68c1f482-eda2-4553-830f-e990d51d922f" providerId="ADAL" clId="{D4C9B60E-5B27-438B-BCF7-317BB4C6DB52}" dt="2024-07-29T14:38:09.604" v="14" actId="47"/>
        <pc:sldMkLst>
          <pc:docMk/>
          <pc:sldMk cId="309075032" sldId="349"/>
        </pc:sldMkLst>
      </pc:sldChg>
      <pc:sldChg chg="addSp delSp modSp new mod modAnim">
        <pc:chgData name="Gaurav Arora" userId="68c1f482-eda2-4553-830f-e990d51d922f" providerId="ADAL" clId="{D4C9B60E-5B27-438B-BCF7-317BB4C6DB52}" dt="2024-08-02T18:20:03.465" v="16981" actId="207"/>
        <pc:sldMkLst>
          <pc:docMk/>
          <pc:sldMk cId="2902050888" sldId="349"/>
        </pc:sldMkLst>
        <pc:spChg chg="del">
          <ac:chgData name="Gaurav Arora" userId="68c1f482-eda2-4553-830f-e990d51d922f" providerId="ADAL" clId="{D4C9B60E-5B27-438B-BCF7-317BB4C6DB52}" dt="2024-07-29T15:35:26.145" v="959" actId="478"/>
          <ac:spMkLst>
            <pc:docMk/>
            <pc:sldMk cId="2902050888" sldId="349"/>
            <ac:spMk id="2" creationId="{C96370E0-3479-CA65-704F-B1197D0A1FE3}"/>
          </ac:spMkLst>
        </pc:spChg>
        <pc:spChg chg="del">
          <ac:chgData name="Gaurav Arora" userId="68c1f482-eda2-4553-830f-e990d51d922f" providerId="ADAL" clId="{D4C9B60E-5B27-438B-BCF7-317BB4C6DB52}" dt="2024-07-29T15:36:02.857" v="1016" actId="478"/>
          <ac:spMkLst>
            <pc:docMk/>
            <pc:sldMk cId="2902050888" sldId="349"/>
            <ac:spMk id="3" creationId="{096D4501-377C-BBA1-A1E5-3C293EABCFBE}"/>
          </ac:spMkLst>
        </pc:spChg>
        <pc:spChg chg="mod">
          <ac:chgData name="Gaurav Arora" userId="68c1f482-eda2-4553-830f-e990d51d922f" providerId="ADAL" clId="{D4C9B60E-5B27-438B-BCF7-317BB4C6DB52}" dt="2024-08-02T15:05:51.679" v="16154"/>
          <ac:spMkLst>
            <pc:docMk/>
            <pc:sldMk cId="2902050888" sldId="349"/>
            <ac:spMk id="5" creationId="{E5C88BB5-037B-7D4D-4CE1-9E2ED06455C8}"/>
          </ac:spMkLst>
        </pc:spChg>
        <pc:spChg chg="mod">
          <ac:chgData name="Gaurav Arora" userId="68c1f482-eda2-4553-830f-e990d51d922f" providerId="ADAL" clId="{D4C9B60E-5B27-438B-BCF7-317BB4C6DB52}" dt="2024-07-29T15:35:14.145" v="957" actId="20577"/>
          <ac:spMkLst>
            <pc:docMk/>
            <pc:sldMk cId="2902050888" sldId="349"/>
            <ac:spMk id="7" creationId="{B1AF4534-81A9-1A2B-DFC0-E9B9EE11EE7D}"/>
          </ac:spMkLst>
        </pc:spChg>
        <pc:spChg chg="add del mod">
          <ac:chgData name="Gaurav Arora" userId="68c1f482-eda2-4553-830f-e990d51d922f" providerId="ADAL" clId="{D4C9B60E-5B27-438B-BCF7-317BB4C6DB52}" dt="2024-07-29T15:35:17.770" v="958" actId="478"/>
          <ac:spMkLst>
            <pc:docMk/>
            <pc:sldMk cId="2902050888" sldId="349"/>
            <ac:spMk id="9" creationId="{DACA2A0D-60CC-7478-CF55-1AF59652D54B}"/>
          </ac:spMkLst>
        </pc:spChg>
        <pc:spChg chg="add mod">
          <ac:chgData name="Gaurav Arora" userId="68c1f482-eda2-4553-830f-e990d51d922f" providerId="ADAL" clId="{D4C9B60E-5B27-438B-BCF7-317BB4C6DB52}" dt="2024-08-02T18:20:03.465" v="16981" actId="207"/>
          <ac:spMkLst>
            <pc:docMk/>
            <pc:sldMk cId="2902050888" sldId="349"/>
            <ac:spMk id="10" creationId="{845E9E1D-112F-153C-E1A5-F6199756AC0C}"/>
          </ac:spMkLst>
        </pc:spChg>
        <pc:spChg chg="add mod topLvl">
          <ac:chgData name="Gaurav Arora" userId="68c1f482-eda2-4553-830f-e990d51d922f" providerId="ADAL" clId="{D4C9B60E-5B27-438B-BCF7-317BB4C6DB52}" dt="2024-07-30T14:50:49.677" v="10089" actId="1038"/>
          <ac:spMkLst>
            <pc:docMk/>
            <pc:sldMk cId="2902050888" sldId="349"/>
            <ac:spMk id="11" creationId="{B03C8BB6-CCD6-3E4C-C620-94BE3915D574}"/>
          </ac:spMkLst>
        </pc:spChg>
        <pc:spChg chg="add mod">
          <ac:chgData name="Gaurav Arora" userId="68c1f482-eda2-4553-830f-e990d51d922f" providerId="ADAL" clId="{D4C9B60E-5B27-438B-BCF7-317BB4C6DB52}" dt="2024-07-31T14:47:47.468" v="14354" actId="1076"/>
          <ac:spMkLst>
            <pc:docMk/>
            <pc:sldMk cId="2902050888" sldId="349"/>
            <ac:spMk id="12" creationId="{524E47EA-E7E4-04D1-3776-2AA5ED645925}"/>
          </ac:spMkLst>
        </pc:spChg>
        <pc:spChg chg="add mod">
          <ac:chgData name="Gaurav Arora" userId="68c1f482-eda2-4553-830f-e990d51d922f" providerId="ADAL" clId="{D4C9B60E-5B27-438B-BCF7-317BB4C6DB52}" dt="2024-07-29T15:50:22.722" v="1609" actId="113"/>
          <ac:spMkLst>
            <pc:docMk/>
            <pc:sldMk cId="2902050888" sldId="349"/>
            <ac:spMk id="14" creationId="{C1D0D4A2-80DD-6728-D126-9D0982E3C5F3}"/>
          </ac:spMkLst>
        </pc:spChg>
        <pc:spChg chg="add mod">
          <ac:chgData name="Gaurav Arora" userId="68c1f482-eda2-4553-830f-e990d51d922f" providerId="ADAL" clId="{D4C9B60E-5B27-438B-BCF7-317BB4C6DB52}" dt="2024-07-29T15:43:23.541" v="1577" actId="14100"/>
          <ac:spMkLst>
            <pc:docMk/>
            <pc:sldMk cId="2902050888" sldId="349"/>
            <ac:spMk id="15" creationId="{E9FD22B6-8408-9785-AE9D-66EF4D770BE9}"/>
          </ac:spMkLst>
        </pc:spChg>
        <pc:spChg chg="add mod">
          <ac:chgData name="Gaurav Arora" userId="68c1f482-eda2-4553-830f-e990d51d922f" providerId="ADAL" clId="{D4C9B60E-5B27-438B-BCF7-317BB4C6DB52}" dt="2024-07-30T21:03:57.326" v="13414" actId="20577"/>
          <ac:spMkLst>
            <pc:docMk/>
            <pc:sldMk cId="2902050888" sldId="349"/>
            <ac:spMk id="16" creationId="{A51E74C5-06A3-121D-0B80-B5510C661C0F}"/>
          </ac:spMkLst>
        </pc:spChg>
        <pc:grpChg chg="add del mod">
          <ac:chgData name="Gaurav Arora" userId="68c1f482-eda2-4553-830f-e990d51d922f" providerId="ADAL" clId="{D4C9B60E-5B27-438B-BCF7-317BB4C6DB52}" dt="2024-07-30T14:50:10.801" v="10005" actId="165"/>
          <ac:grpSpMkLst>
            <pc:docMk/>
            <pc:sldMk cId="2902050888" sldId="349"/>
            <ac:grpSpMk id="13" creationId="{D0F85280-D2E1-6A68-DC93-0DF9CBF9330A}"/>
          </ac:grpSpMkLst>
        </pc:grpChg>
        <pc:picChg chg="add mod topLvl">
          <ac:chgData name="Gaurav Arora" userId="68c1f482-eda2-4553-830f-e990d51d922f" providerId="ADAL" clId="{D4C9B60E-5B27-438B-BCF7-317BB4C6DB52}" dt="2024-07-30T14:50:10.801" v="10005" actId="165"/>
          <ac:picMkLst>
            <pc:docMk/>
            <pc:sldMk cId="2902050888" sldId="349"/>
            <ac:picMk id="8" creationId="{59A66BCA-8A6D-382C-AFE2-0FA2F936C061}"/>
          </ac:picMkLst>
        </pc:picChg>
      </pc:sldChg>
      <pc:sldChg chg="addSp delSp modSp new mod modAnim">
        <pc:chgData name="Gaurav Arora" userId="68c1f482-eda2-4553-830f-e990d51d922f" providerId="ADAL" clId="{D4C9B60E-5B27-438B-BCF7-317BB4C6DB52}" dt="2024-08-02T15:05:54.250" v="16155"/>
        <pc:sldMkLst>
          <pc:docMk/>
          <pc:sldMk cId="4177984282" sldId="350"/>
        </pc:sldMkLst>
        <pc:spChg chg="del">
          <ac:chgData name="Gaurav Arora" userId="68c1f482-eda2-4553-830f-e990d51d922f" providerId="ADAL" clId="{D4C9B60E-5B27-438B-BCF7-317BB4C6DB52}" dt="2024-07-29T15:55:15.905" v="1841" actId="478"/>
          <ac:spMkLst>
            <pc:docMk/>
            <pc:sldMk cId="4177984282" sldId="350"/>
            <ac:spMk id="2" creationId="{FD7C74E0-3239-1D48-1F02-E2D867AC6C11}"/>
          </ac:spMkLst>
        </pc:spChg>
        <pc:spChg chg="del">
          <ac:chgData name="Gaurav Arora" userId="68c1f482-eda2-4553-830f-e990d51d922f" providerId="ADAL" clId="{D4C9B60E-5B27-438B-BCF7-317BB4C6DB52}" dt="2024-07-29T16:02:32.558" v="1997" actId="478"/>
          <ac:spMkLst>
            <pc:docMk/>
            <pc:sldMk cId="4177984282" sldId="350"/>
            <ac:spMk id="3" creationId="{3452B26C-64C7-0FCA-F15A-2488BF2737CB}"/>
          </ac:spMkLst>
        </pc:spChg>
        <pc:spChg chg="mod">
          <ac:chgData name="Gaurav Arora" userId="68c1f482-eda2-4553-830f-e990d51d922f" providerId="ADAL" clId="{D4C9B60E-5B27-438B-BCF7-317BB4C6DB52}" dt="2024-08-02T15:05:54.250" v="16155"/>
          <ac:spMkLst>
            <pc:docMk/>
            <pc:sldMk cId="4177984282" sldId="350"/>
            <ac:spMk id="5" creationId="{58193F2E-D0A4-EF61-C056-55692CB0FB03}"/>
          </ac:spMkLst>
        </pc:spChg>
        <pc:spChg chg="mod">
          <ac:chgData name="Gaurav Arora" userId="68c1f482-eda2-4553-830f-e990d51d922f" providerId="ADAL" clId="{D4C9B60E-5B27-438B-BCF7-317BB4C6DB52}" dt="2024-07-29T15:53:55.389" v="1840" actId="20577"/>
          <ac:spMkLst>
            <pc:docMk/>
            <pc:sldMk cId="4177984282" sldId="350"/>
            <ac:spMk id="7" creationId="{AC33D41D-CAC8-DC3D-1232-61488B94ECB0}"/>
          </ac:spMkLst>
        </pc:spChg>
        <pc:spChg chg="add mod">
          <ac:chgData name="Gaurav Arora" userId="68c1f482-eda2-4553-830f-e990d51d922f" providerId="ADAL" clId="{D4C9B60E-5B27-438B-BCF7-317BB4C6DB52}" dt="2024-07-29T16:19:48.879" v="2988" actId="20577"/>
          <ac:spMkLst>
            <pc:docMk/>
            <pc:sldMk cId="4177984282" sldId="350"/>
            <ac:spMk id="8" creationId="{80163686-4721-3430-10EE-A539F6FB1FBB}"/>
          </ac:spMkLst>
        </pc:spChg>
        <pc:spChg chg="add mod">
          <ac:chgData name="Gaurav Arora" userId="68c1f482-eda2-4553-830f-e990d51d922f" providerId="ADAL" clId="{D4C9B60E-5B27-438B-BCF7-317BB4C6DB52}" dt="2024-07-29T16:16:23.042" v="2725" actId="1037"/>
          <ac:spMkLst>
            <pc:docMk/>
            <pc:sldMk cId="4177984282" sldId="350"/>
            <ac:spMk id="10" creationId="{98817C93-CEC0-AFAB-D299-6C1CA6595CD6}"/>
          </ac:spMkLst>
        </pc:spChg>
        <pc:spChg chg="add mod">
          <ac:chgData name="Gaurav Arora" userId="68c1f482-eda2-4553-830f-e990d51d922f" providerId="ADAL" clId="{D4C9B60E-5B27-438B-BCF7-317BB4C6DB52}" dt="2024-07-29T16:19:23.825" v="2967" actId="1076"/>
          <ac:spMkLst>
            <pc:docMk/>
            <pc:sldMk cId="4177984282" sldId="350"/>
            <ac:spMk id="12" creationId="{2BEDA119-41F6-B54E-5914-450698E5A96D}"/>
          </ac:spMkLst>
        </pc:spChg>
        <pc:spChg chg="add mod">
          <ac:chgData name="Gaurav Arora" userId="68c1f482-eda2-4553-830f-e990d51d922f" providerId="ADAL" clId="{D4C9B60E-5B27-438B-BCF7-317BB4C6DB52}" dt="2024-07-31T14:49:37.887" v="14375"/>
          <ac:spMkLst>
            <pc:docMk/>
            <pc:sldMk cId="4177984282" sldId="350"/>
            <ac:spMk id="13" creationId="{265499AC-243F-87E9-F00D-A2204B16F770}"/>
          </ac:spMkLst>
        </pc:spChg>
        <pc:graphicFrameChg chg="add del mod modGraphic">
          <ac:chgData name="Gaurav Arora" userId="68c1f482-eda2-4553-830f-e990d51d922f" providerId="ADAL" clId="{D4C9B60E-5B27-438B-BCF7-317BB4C6DB52}" dt="2024-07-29T16:14:19.502" v="2691" actId="21"/>
          <ac:graphicFrameMkLst>
            <pc:docMk/>
            <pc:sldMk cId="4177984282" sldId="350"/>
            <ac:graphicFrameMk id="11" creationId="{7FB7089B-4BEC-69B2-9055-51CF444F34E5}"/>
          </ac:graphicFrameMkLst>
        </pc:graphicFrameChg>
        <pc:picChg chg="add">
          <ac:chgData name="Gaurav Arora" userId="68c1f482-eda2-4553-830f-e990d51d922f" providerId="ADAL" clId="{D4C9B60E-5B27-438B-BCF7-317BB4C6DB52}" dt="2024-07-29T16:01:24.341" v="1985"/>
          <ac:picMkLst>
            <pc:docMk/>
            <pc:sldMk cId="4177984282" sldId="350"/>
            <ac:picMk id="1026" creationId="{BB54B5F8-B27E-EED4-5454-1BE522E906BF}"/>
          </ac:picMkLst>
        </pc:picChg>
        <pc:picChg chg="add del mod">
          <ac:chgData name="Gaurav Arora" userId="68c1f482-eda2-4553-830f-e990d51d922f" providerId="ADAL" clId="{D4C9B60E-5B27-438B-BCF7-317BB4C6DB52}" dt="2024-07-29T16:01:48.654" v="1992" actId="478"/>
          <ac:picMkLst>
            <pc:docMk/>
            <pc:sldMk cId="4177984282" sldId="350"/>
            <ac:picMk id="1028" creationId="{3A6FF3CB-93C5-D892-723D-74A215CCE96A}"/>
          </ac:picMkLst>
        </pc:picChg>
        <pc:picChg chg="add mod">
          <ac:chgData name="Gaurav Arora" userId="68c1f482-eda2-4553-830f-e990d51d922f" providerId="ADAL" clId="{D4C9B60E-5B27-438B-BCF7-317BB4C6DB52}" dt="2024-07-29T16:19:20.772" v="2966" actId="1035"/>
          <ac:picMkLst>
            <pc:docMk/>
            <pc:sldMk cId="4177984282" sldId="350"/>
            <ac:picMk id="1030" creationId="{EF6F3BA6-8AE6-A298-10CE-A6F072297F08}"/>
          </ac:picMkLst>
        </pc:picChg>
        <pc:picChg chg="add mod">
          <ac:chgData name="Gaurav Arora" userId="68c1f482-eda2-4553-830f-e990d51d922f" providerId="ADAL" clId="{D4C9B60E-5B27-438B-BCF7-317BB4C6DB52}" dt="2024-07-29T16:19:16.659" v="2954" actId="1035"/>
          <ac:picMkLst>
            <pc:docMk/>
            <pc:sldMk cId="4177984282" sldId="350"/>
            <ac:picMk id="1032" creationId="{62CEB3FB-9C6D-8F54-D48D-51E353F1DFAC}"/>
          </ac:picMkLst>
        </pc:picChg>
      </pc:sldChg>
      <pc:sldChg chg="addSp modSp new del">
        <pc:chgData name="Gaurav Arora" userId="68c1f482-eda2-4553-830f-e990d51d922f" providerId="ADAL" clId="{D4C9B60E-5B27-438B-BCF7-317BB4C6DB52}" dt="2024-07-31T14:56:04.559" v="14600" actId="47"/>
        <pc:sldMkLst>
          <pc:docMk/>
          <pc:sldMk cId="1658257720" sldId="351"/>
        </pc:sldMkLst>
        <pc:graphicFrameChg chg="add mod">
          <ac:chgData name="Gaurav Arora" userId="68c1f482-eda2-4553-830f-e990d51d922f" providerId="ADAL" clId="{D4C9B60E-5B27-438B-BCF7-317BB4C6DB52}" dt="2024-07-29T16:14:24.160" v="2693"/>
          <ac:graphicFrameMkLst>
            <pc:docMk/>
            <pc:sldMk cId="1658257720" sldId="351"/>
            <ac:graphicFrameMk id="11" creationId="{7FB7089B-4BEC-69B2-9055-51CF444F34E5}"/>
          </ac:graphicFrameMkLst>
        </pc:graphicFrameChg>
      </pc:sldChg>
      <pc:sldChg chg="add del">
        <pc:chgData name="Gaurav Arora" userId="68c1f482-eda2-4553-830f-e990d51d922f" providerId="ADAL" clId="{D4C9B60E-5B27-438B-BCF7-317BB4C6DB52}" dt="2024-07-29T14:38:09.604" v="14" actId="47"/>
        <pc:sldMkLst>
          <pc:docMk/>
          <pc:sldMk cId="2258071815" sldId="351"/>
        </pc:sldMkLst>
      </pc:sldChg>
      <pc:sldChg chg="addSp delSp modSp new mod ord">
        <pc:chgData name="Gaurav Arora" userId="68c1f482-eda2-4553-830f-e990d51d922f" providerId="ADAL" clId="{D4C9B60E-5B27-438B-BCF7-317BB4C6DB52}" dt="2024-08-02T15:06:09.058" v="16160"/>
        <pc:sldMkLst>
          <pc:docMk/>
          <pc:sldMk cId="1139624148" sldId="352"/>
        </pc:sldMkLst>
        <pc:spChg chg="del">
          <ac:chgData name="Gaurav Arora" userId="68c1f482-eda2-4553-830f-e990d51d922f" providerId="ADAL" clId="{D4C9B60E-5B27-438B-BCF7-317BB4C6DB52}" dt="2024-07-29T16:23:04.413" v="3047" actId="478"/>
          <ac:spMkLst>
            <pc:docMk/>
            <pc:sldMk cId="1139624148" sldId="352"/>
            <ac:spMk id="2" creationId="{BCB4BCB8-905B-1757-4DDD-2A3D07C3CAB6}"/>
          </ac:spMkLst>
        </pc:spChg>
        <pc:spChg chg="del">
          <ac:chgData name="Gaurav Arora" userId="68c1f482-eda2-4553-830f-e990d51d922f" providerId="ADAL" clId="{D4C9B60E-5B27-438B-BCF7-317BB4C6DB52}" dt="2024-07-29T16:33:05.492" v="3376" actId="478"/>
          <ac:spMkLst>
            <pc:docMk/>
            <pc:sldMk cId="1139624148" sldId="352"/>
            <ac:spMk id="3" creationId="{D36EB8F9-CFF0-39B4-C5A0-EC3BFEBAFA55}"/>
          </ac:spMkLst>
        </pc:spChg>
        <pc:spChg chg="mod">
          <ac:chgData name="Gaurav Arora" userId="68c1f482-eda2-4553-830f-e990d51d922f" providerId="ADAL" clId="{D4C9B60E-5B27-438B-BCF7-317BB4C6DB52}" dt="2024-08-02T15:06:09.058" v="16160"/>
          <ac:spMkLst>
            <pc:docMk/>
            <pc:sldMk cId="1139624148" sldId="352"/>
            <ac:spMk id="5" creationId="{C7205471-E95D-C7D7-6ACF-4149B8A75832}"/>
          </ac:spMkLst>
        </pc:spChg>
        <pc:spChg chg="mod">
          <ac:chgData name="Gaurav Arora" userId="68c1f482-eda2-4553-830f-e990d51d922f" providerId="ADAL" clId="{D4C9B60E-5B27-438B-BCF7-317BB4C6DB52}" dt="2024-07-29T16:27:33.843" v="3169" actId="20577"/>
          <ac:spMkLst>
            <pc:docMk/>
            <pc:sldMk cId="1139624148" sldId="352"/>
            <ac:spMk id="7" creationId="{4862E3A2-B887-66F3-642B-9648CDBF1A60}"/>
          </ac:spMkLst>
        </pc:spChg>
        <pc:spChg chg="add del mod">
          <ac:chgData name="Gaurav Arora" userId="68c1f482-eda2-4553-830f-e990d51d922f" providerId="ADAL" clId="{D4C9B60E-5B27-438B-BCF7-317BB4C6DB52}" dt="2024-07-29T16:27:51.976" v="3178" actId="478"/>
          <ac:spMkLst>
            <pc:docMk/>
            <pc:sldMk cId="1139624148" sldId="352"/>
            <ac:spMk id="8" creationId="{01935575-AC44-3811-3F49-40CA94EDC231}"/>
          </ac:spMkLst>
        </pc:spChg>
        <pc:spChg chg="add mod">
          <ac:chgData name="Gaurav Arora" userId="68c1f482-eda2-4553-830f-e990d51d922f" providerId="ADAL" clId="{D4C9B60E-5B27-438B-BCF7-317BB4C6DB52}" dt="2024-07-30T15:46:10.497" v="12025" actId="5793"/>
          <ac:spMkLst>
            <pc:docMk/>
            <pc:sldMk cId="1139624148" sldId="352"/>
            <ac:spMk id="9" creationId="{1EFB4C38-29FF-4E73-58AF-B0826FB74B50}"/>
          </ac:spMkLst>
        </pc:spChg>
        <pc:spChg chg="add del">
          <ac:chgData name="Gaurav Arora" userId="68c1f482-eda2-4553-830f-e990d51d922f" providerId="ADAL" clId="{D4C9B60E-5B27-438B-BCF7-317BB4C6DB52}" dt="2024-07-29T16:35:35.759" v="3411" actId="22"/>
          <ac:spMkLst>
            <pc:docMk/>
            <pc:sldMk cId="1139624148" sldId="352"/>
            <ac:spMk id="20" creationId="{56B929C6-36D4-753B-139A-E5DABC2DBB6B}"/>
          </ac:spMkLst>
        </pc:spChg>
        <pc:spChg chg="add mod">
          <ac:chgData name="Gaurav Arora" userId="68c1f482-eda2-4553-830f-e990d51d922f" providerId="ADAL" clId="{D4C9B60E-5B27-438B-BCF7-317BB4C6DB52}" dt="2024-07-29T16:36:15.103" v="3423" actId="1076"/>
          <ac:spMkLst>
            <pc:docMk/>
            <pc:sldMk cId="1139624148" sldId="352"/>
            <ac:spMk id="22" creationId="{D6893FA8-F108-4D61-20A5-E318DFAF4C8E}"/>
          </ac:spMkLst>
        </pc:spChg>
        <pc:spChg chg="add mod">
          <ac:chgData name="Gaurav Arora" userId="68c1f482-eda2-4553-830f-e990d51d922f" providerId="ADAL" clId="{D4C9B60E-5B27-438B-BCF7-317BB4C6DB52}" dt="2024-07-30T15:47:00.646" v="12074" actId="1076"/>
          <ac:spMkLst>
            <pc:docMk/>
            <pc:sldMk cId="1139624148" sldId="352"/>
            <ac:spMk id="23" creationId="{71902641-A8D3-C0F3-851D-4D0419E1354B}"/>
          </ac:spMkLst>
        </pc:spChg>
        <pc:grpChg chg="add del mod">
          <ac:chgData name="Gaurav Arora" userId="68c1f482-eda2-4553-830f-e990d51d922f" providerId="ADAL" clId="{D4C9B60E-5B27-438B-BCF7-317BB4C6DB52}" dt="2024-07-29T16:35:07.098" v="3407" actId="478"/>
          <ac:grpSpMkLst>
            <pc:docMk/>
            <pc:sldMk cId="1139624148" sldId="352"/>
            <ac:grpSpMk id="14" creationId="{FE01C24C-DCCE-C270-D8A3-62ED75AD9C1B}"/>
          </ac:grpSpMkLst>
        </pc:grpChg>
        <pc:grpChg chg="add mod">
          <ac:chgData name="Gaurav Arora" userId="68c1f482-eda2-4553-830f-e990d51d922f" providerId="ADAL" clId="{D4C9B60E-5B27-438B-BCF7-317BB4C6DB52}" dt="2024-07-29T16:34:52.222" v="3389"/>
          <ac:grpSpMkLst>
            <pc:docMk/>
            <pc:sldMk cId="1139624148" sldId="352"/>
            <ac:grpSpMk id="15" creationId="{DDD6F585-96E4-8C8B-39A2-BFAC9142BD08}"/>
          </ac:grpSpMkLst>
        </pc:grpChg>
        <pc:picChg chg="add mod modCrop">
          <ac:chgData name="Gaurav Arora" userId="68c1f482-eda2-4553-830f-e990d51d922f" providerId="ADAL" clId="{D4C9B60E-5B27-438B-BCF7-317BB4C6DB52}" dt="2024-07-29T16:34:48.759" v="3387" actId="164"/>
          <ac:picMkLst>
            <pc:docMk/>
            <pc:sldMk cId="1139624148" sldId="352"/>
            <ac:picMk id="11" creationId="{A492332A-CDD8-BFB3-5E2E-00B9036F0F4D}"/>
          </ac:picMkLst>
        </pc:picChg>
        <pc:picChg chg="add mod modCrop">
          <ac:chgData name="Gaurav Arora" userId="68c1f482-eda2-4553-830f-e990d51d922f" providerId="ADAL" clId="{D4C9B60E-5B27-438B-BCF7-317BB4C6DB52}" dt="2024-07-29T16:34:48.759" v="3387" actId="164"/>
          <ac:picMkLst>
            <pc:docMk/>
            <pc:sldMk cId="1139624148" sldId="352"/>
            <ac:picMk id="13" creationId="{28DAD94B-1DFA-19E9-48D4-5F1B4E5121CC}"/>
          </ac:picMkLst>
        </pc:picChg>
        <pc:picChg chg="mod">
          <ac:chgData name="Gaurav Arora" userId="68c1f482-eda2-4553-830f-e990d51d922f" providerId="ADAL" clId="{D4C9B60E-5B27-438B-BCF7-317BB4C6DB52}" dt="2024-07-29T16:34:52.222" v="3389"/>
          <ac:picMkLst>
            <pc:docMk/>
            <pc:sldMk cId="1139624148" sldId="352"/>
            <ac:picMk id="16" creationId="{BC6893B2-1357-8B2B-E51D-DF4C456039E3}"/>
          </ac:picMkLst>
        </pc:picChg>
        <pc:picChg chg="mod">
          <ac:chgData name="Gaurav Arora" userId="68c1f482-eda2-4553-830f-e990d51d922f" providerId="ADAL" clId="{D4C9B60E-5B27-438B-BCF7-317BB4C6DB52}" dt="2024-07-29T16:34:52.222" v="3389"/>
          <ac:picMkLst>
            <pc:docMk/>
            <pc:sldMk cId="1139624148" sldId="352"/>
            <ac:picMk id="17" creationId="{9AED13B0-BA5A-0B94-A6EF-249444689EB6}"/>
          </ac:picMkLst>
        </pc:picChg>
        <pc:picChg chg="add mod modCrop">
          <ac:chgData name="Gaurav Arora" userId="68c1f482-eda2-4553-830f-e990d51d922f" providerId="ADAL" clId="{D4C9B60E-5B27-438B-BCF7-317BB4C6DB52}" dt="2024-07-30T15:46:16.553" v="12026" actId="1076"/>
          <ac:picMkLst>
            <pc:docMk/>
            <pc:sldMk cId="1139624148" sldId="352"/>
            <ac:picMk id="18" creationId="{95706E82-D078-CF83-64B6-62D3E008446C}"/>
          </ac:picMkLst>
        </pc:picChg>
        <pc:picChg chg="add mod">
          <ac:chgData name="Gaurav Arora" userId="68c1f482-eda2-4553-830f-e990d51d922f" providerId="ADAL" clId="{D4C9B60E-5B27-438B-BCF7-317BB4C6DB52}" dt="2024-07-30T15:46:18.803" v="12027" actId="1076"/>
          <ac:picMkLst>
            <pc:docMk/>
            <pc:sldMk cId="1139624148" sldId="352"/>
            <ac:picMk id="3074" creationId="{CCD6B052-169D-2F25-7C07-73F44E6CEF8E}"/>
          </ac:picMkLst>
        </pc:picChg>
      </pc:sldChg>
      <pc:sldChg chg="addSp delSp modSp new mod ord modAnim">
        <pc:chgData name="Gaurav Arora" userId="68c1f482-eda2-4553-830f-e990d51d922f" providerId="ADAL" clId="{D4C9B60E-5B27-438B-BCF7-317BB4C6DB52}" dt="2024-08-02T15:05:57.313" v="16156"/>
        <pc:sldMkLst>
          <pc:docMk/>
          <pc:sldMk cId="2018438792" sldId="353"/>
        </pc:sldMkLst>
        <pc:spChg chg="del">
          <ac:chgData name="Gaurav Arora" userId="68c1f482-eda2-4553-830f-e990d51d922f" providerId="ADAL" clId="{D4C9B60E-5B27-438B-BCF7-317BB4C6DB52}" dt="2024-07-29T16:39:09.448" v="3650" actId="478"/>
          <ac:spMkLst>
            <pc:docMk/>
            <pc:sldMk cId="2018438792" sldId="353"/>
            <ac:spMk id="2" creationId="{70AE47C4-4F44-71CE-0527-198C17E1C427}"/>
          </ac:spMkLst>
        </pc:spChg>
        <pc:spChg chg="add del mod">
          <ac:chgData name="Gaurav Arora" userId="68c1f482-eda2-4553-830f-e990d51d922f" providerId="ADAL" clId="{D4C9B60E-5B27-438B-BCF7-317BB4C6DB52}" dt="2024-07-30T15:00:51.271" v="10281" actId="478"/>
          <ac:spMkLst>
            <pc:docMk/>
            <pc:sldMk cId="2018438792" sldId="353"/>
            <ac:spMk id="2" creationId="{95B3D317-E258-647F-4FE1-84AD1CC8DFDB}"/>
          </ac:spMkLst>
        </pc:spChg>
        <pc:spChg chg="add mod">
          <ac:chgData name="Gaurav Arora" userId="68c1f482-eda2-4553-830f-e990d51d922f" providerId="ADAL" clId="{D4C9B60E-5B27-438B-BCF7-317BB4C6DB52}" dt="2024-07-30T20:38:00.867" v="13353" actId="1076"/>
          <ac:spMkLst>
            <pc:docMk/>
            <pc:sldMk cId="2018438792" sldId="353"/>
            <ac:spMk id="2" creationId="{D9C4AC90-17E7-4C3F-482D-E30491342A3E}"/>
          </ac:spMkLst>
        </pc:spChg>
        <pc:spChg chg="del">
          <ac:chgData name="Gaurav Arora" userId="68c1f482-eda2-4553-830f-e990d51d922f" providerId="ADAL" clId="{D4C9B60E-5B27-438B-BCF7-317BB4C6DB52}" dt="2024-07-29T16:58:44.931" v="4551" actId="478"/>
          <ac:spMkLst>
            <pc:docMk/>
            <pc:sldMk cId="2018438792" sldId="353"/>
            <ac:spMk id="3" creationId="{96ED9462-7284-CE23-427F-93B52846E533}"/>
          </ac:spMkLst>
        </pc:spChg>
        <pc:spChg chg="mod">
          <ac:chgData name="Gaurav Arora" userId="68c1f482-eda2-4553-830f-e990d51d922f" providerId="ADAL" clId="{D4C9B60E-5B27-438B-BCF7-317BB4C6DB52}" dt="2024-08-02T15:05:57.313" v="16156"/>
          <ac:spMkLst>
            <pc:docMk/>
            <pc:sldMk cId="2018438792" sldId="353"/>
            <ac:spMk id="5" creationId="{EDFD97C1-ACA0-BE08-4FFE-7CA894C7FF79}"/>
          </ac:spMkLst>
        </pc:spChg>
        <pc:spChg chg="mod">
          <ac:chgData name="Gaurav Arora" userId="68c1f482-eda2-4553-830f-e990d51d922f" providerId="ADAL" clId="{D4C9B60E-5B27-438B-BCF7-317BB4C6DB52}" dt="2024-07-29T16:59:17.283" v="4638" actId="20577"/>
          <ac:spMkLst>
            <pc:docMk/>
            <pc:sldMk cId="2018438792" sldId="353"/>
            <ac:spMk id="7" creationId="{20160490-2C68-4B11-96EB-D938C237EE25}"/>
          </ac:spMkLst>
        </pc:spChg>
        <pc:spChg chg="add mod">
          <ac:chgData name="Gaurav Arora" userId="68c1f482-eda2-4553-830f-e990d51d922f" providerId="ADAL" clId="{D4C9B60E-5B27-438B-BCF7-317BB4C6DB52}" dt="2024-07-30T15:00:25.454" v="10220" actId="1076"/>
          <ac:spMkLst>
            <pc:docMk/>
            <pc:sldMk cId="2018438792" sldId="353"/>
            <ac:spMk id="9" creationId="{54165072-BA00-5E67-0062-7424D976B76C}"/>
          </ac:spMkLst>
        </pc:spChg>
        <pc:spChg chg="add del">
          <ac:chgData name="Gaurav Arora" userId="68c1f482-eda2-4553-830f-e990d51d922f" providerId="ADAL" clId="{D4C9B60E-5B27-438B-BCF7-317BB4C6DB52}" dt="2024-07-29T16:39:20.064" v="3652" actId="22"/>
          <ac:spMkLst>
            <pc:docMk/>
            <pc:sldMk cId="2018438792" sldId="353"/>
            <ac:spMk id="9" creationId="{9AFA6E07-EC8C-F728-925A-E1DD37600714}"/>
          </ac:spMkLst>
        </pc:spChg>
        <pc:spChg chg="add del mod">
          <ac:chgData name="Gaurav Arora" userId="68c1f482-eda2-4553-830f-e990d51d922f" providerId="ADAL" clId="{D4C9B60E-5B27-438B-BCF7-317BB4C6DB52}" dt="2024-07-29T16:44:28.386" v="3769" actId="478"/>
          <ac:spMkLst>
            <pc:docMk/>
            <pc:sldMk cId="2018438792" sldId="353"/>
            <ac:spMk id="10" creationId="{75592535-CA2F-D5E9-3B05-ABF62B5E38F2}"/>
          </ac:spMkLst>
        </pc:spChg>
        <pc:spChg chg="add del">
          <ac:chgData name="Gaurav Arora" userId="68c1f482-eda2-4553-830f-e990d51d922f" providerId="ADAL" clId="{D4C9B60E-5B27-438B-BCF7-317BB4C6DB52}" dt="2024-07-30T15:02:28.008" v="10302" actId="478"/>
          <ac:spMkLst>
            <pc:docMk/>
            <pc:sldMk cId="2018438792" sldId="353"/>
            <ac:spMk id="10" creationId="{D435BEAA-C775-7D9E-32AD-8FD5C57B84E7}"/>
          </ac:spMkLst>
        </pc:spChg>
        <pc:spChg chg="add mod">
          <ac:chgData name="Gaurav Arora" userId="68c1f482-eda2-4553-830f-e990d51d922f" providerId="ADAL" clId="{D4C9B60E-5B27-438B-BCF7-317BB4C6DB52}" dt="2024-07-29T16:44:26.039" v="3768" actId="1076"/>
          <ac:spMkLst>
            <pc:docMk/>
            <pc:sldMk cId="2018438792" sldId="353"/>
            <ac:spMk id="11" creationId="{6B7768E1-BE4D-41F3-5985-3BAB8067B6B9}"/>
          </ac:spMkLst>
        </pc:spChg>
        <pc:spChg chg="add mod">
          <ac:chgData name="Gaurav Arora" userId="68c1f482-eda2-4553-830f-e990d51d922f" providerId="ADAL" clId="{D4C9B60E-5B27-438B-BCF7-317BB4C6DB52}" dt="2024-07-30T15:11:17.186" v="10786" actId="207"/>
          <ac:spMkLst>
            <pc:docMk/>
            <pc:sldMk cId="2018438792" sldId="353"/>
            <ac:spMk id="12" creationId="{1DB4331F-0167-1361-E9C1-B0732A4EB4E0}"/>
          </ac:spMkLst>
        </pc:spChg>
        <pc:spChg chg="add mod">
          <ac:chgData name="Gaurav Arora" userId="68c1f482-eda2-4553-830f-e990d51d922f" providerId="ADAL" clId="{D4C9B60E-5B27-438B-BCF7-317BB4C6DB52}" dt="2024-07-30T15:09:53.737" v="10692" actId="164"/>
          <ac:spMkLst>
            <pc:docMk/>
            <pc:sldMk cId="2018438792" sldId="353"/>
            <ac:spMk id="13" creationId="{D756F698-28E4-C438-1C1A-D99DD90C30D0}"/>
          </ac:spMkLst>
        </pc:spChg>
        <pc:spChg chg="add mod">
          <ac:chgData name="Gaurav Arora" userId="68c1f482-eda2-4553-830f-e990d51d922f" providerId="ADAL" clId="{D4C9B60E-5B27-438B-BCF7-317BB4C6DB52}" dt="2024-07-30T15:09:53.737" v="10692" actId="164"/>
          <ac:spMkLst>
            <pc:docMk/>
            <pc:sldMk cId="2018438792" sldId="353"/>
            <ac:spMk id="15" creationId="{53EE2B01-0DBC-8CA6-6562-8A19B7514B6E}"/>
          </ac:spMkLst>
        </pc:spChg>
        <pc:spChg chg="del mod topLvl">
          <ac:chgData name="Gaurav Arora" userId="68c1f482-eda2-4553-830f-e990d51d922f" providerId="ADAL" clId="{D4C9B60E-5B27-438B-BCF7-317BB4C6DB52}" dt="2024-07-29T16:54:23.936" v="4293" actId="478"/>
          <ac:spMkLst>
            <pc:docMk/>
            <pc:sldMk cId="2018438792" sldId="353"/>
            <ac:spMk id="15" creationId="{BA309A7C-AE80-3AB2-DC09-8CC88FC07970}"/>
          </ac:spMkLst>
        </pc:spChg>
        <pc:spChg chg="add del mod">
          <ac:chgData name="Gaurav Arora" userId="68c1f482-eda2-4553-830f-e990d51d922f" providerId="ADAL" clId="{D4C9B60E-5B27-438B-BCF7-317BB4C6DB52}" dt="2024-07-30T14:52:50.508" v="10099" actId="478"/>
          <ac:spMkLst>
            <pc:docMk/>
            <pc:sldMk cId="2018438792" sldId="353"/>
            <ac:spMk id="16" creationId="{0FB11A04-3E60-A804-8FBF-51F4A9A62F16}"/>
          </ac:spMkLst>
        </pc:spChg>
        <pc:spChg chg="add del mod topLvl">
          <ac:chgData name="Gaurav Arora" userId="68c1f482-eda2-4553-830f-e990d51d922f" providerId="ADAL" clId="{D4C9B60E-5B27-438B-BCF7-317BB4C6DB52}" dt="2024-07-30T14:52:55.205" v="10100" actId="478"/>
          <ac:spMkLst>
            <pc:docMk/>
            <pc:sldMk cId="2018438792" sldId="353"/>
            <ac:spMk id="17" creationId="{734681ED-EEC3-77DB-158F-2532837B3450}"/>
          </ac:spMkLst>
        </pc:spChg>
        <pc:spChg chg="add del mod">
          <ac:chgData name="Gaurav Arora" userId="68c1f482-eda2-4553-830f-e990d51d922f" providerId="ADAL" clId="{D4C9B60E-5B27-438B-BCF7-317BB4C6DB52}" dt="2024-07-30T15:03:00.774" v="10327" actId="21"/>
          <ac:spMkLst>
            <pc:docMk/>
            <pc:sldMk cId="2018438792" sldId="353"/>
            <ac:spMk id="20" creationId="{4F59F2BB-2381-920F-D012-D0FD772FAFDD}"/>
          </ac:spMkLst>
        </pc:spChg>
        <pc:spChg chg="add mod">
          <ac:chgData name="Gaurav Arora" userId="68c1f482-eda2-4553-830f-e990d51d922f" providerId="ADAL" clId="{D4C9B60E-5B27-438B-BCF7-317BB4C6DB52}" dt="2024-07-30T15:09:53.737" v="10692" actId="164"/>
          <ac:spMkLst>
            <pc:docMk/>
            <pc:sldMk cId="2018438792" sldId="353"/>
            <ac:spMk id="21" creationId="{8CEEF8CF-6A1D-D8B2-D367-5A1633FEA3CB}"/>
          </ac:spMkLst>
        </pc:spChg>
        <pc:spChg chg="add mod">
          <ac:chgData name="Gaurav Arora" userId="68c1f482-eda2-4553-830f-e990d51d922f" providerId="ADAL" clId="{D4C9B60E-5B27-438B-BCF7-317BB4C6DB52}" dt="2024-07-30T15:09:53.737" v="10692" actId="164"/>
          <ac:spMkLst>
            <pc:docMk/>
            <pc:sldMk cId="2018438792" sldId="353"/>
            <ac:spMk id="22" creationId="{584BB7AE-8EC4-877C-0218-B5E89AD5319C}"/>
          </ac:spMkLst>
        </pc:spChg>
        <pc:spChg chg="add mod">
          <ac:chgData name="Gaurav Arora" userId="68c1f482-eda2-4553-830f-e990d51d922f" providerId="ADAL" clId="{D4C9B60E-5B27-438B-BCF7-317BB4C6DB52}" dt="2024-07-30T15:09:53.737" v="10692" actId="164"/>
          <ac:spMkLst>
            <pc:docMk/>
            <pc:sldMk cId="2018438792" sldId="353"/>
            <ac:spMk id="23" creationId="{70232B4C-C82B-B6D5-F03C-BCB148665A72}"/>
          </ac:spMkLst>
        </pc:spChg>
        <pc:spChg chg="add mod">
          <ac:chgData name="Gaurav Arora" userId="68c1f482-eda2-4553-830f-e990d51d922f" providerId="ADAL" clId="{D4C9B60E-5B27-438B-BCF7-317BB4C6DB52}" dt="2024-07-30T15:09:53.737" v="10692" actId="164"/>
          <ac:spMkLst>
            <pc:docMk/>
            <pc:sldMk cId="2018438792" sldId="353"/>
            <ac:spMk id="24" creationId="{BBDEA335-8BE1-0ACD-122B-C84AC799D0DA}"/>
          </ac:spMkLst>
        </pc:spChg>
        <pc:spChg chg="add mod">
          <ac:chgData name="Gaurav Arora" userId="68c1f482-eda2-4553-830f-e990d51d922f" providerId="ADAL" clId="{D4C9B60E-5B27-438B-BCF7-317BB4C6DB52}" dt="2024-07-30T15:09:53.737" v="10692" actId="164"/>
          <ac:spMkLst>
            <pc:docMk/>
            <pc:sldMk cId="2018438792" sldId="353"/>
            <ac:spMk id="25" creationId="{7D652B12-3BD0-03BC-4BBE-7AF24338AB88}"/>
          </ac:spMkLst>
        </pc:spChg>
        <pc:spChg chg="add del mod">
          <ac:chgData name="Gaurav Arora" userId="68c1f482-eda2-4553-830f-e990d51d922f" providerId="ADAL" clId="{D4C9B60E-5B27-438B-BCF7-317BB4C6DB52}" dt="2024-07-30T15:05:25.117" v="10492" actId="478"/>
          <ac:spMkLst>
            <pc:docMk/>
            <pc:sldMk cId="2018438792" sldId="353"/>
            <ac:spMk id="26" creationId="{735419C5-A9E8-F4A9-F349-7C709BA6A0DF}"/>
          </ac:spMkLst>
        </pc:spChg>
        <pc:spChg chg="add mod">
          <ac:chgData name="Gaurav Arora" userId="68c1f482-eda2-4553-830f-e990d51d922f" providerId="ADAL" clId="{D4C9B60E-5B27-438B-BCF7-317BB4C6DB52}" dt="2024-07-30T15:09:53.737" v="10692" actId="164"/>
          <ac:spMkLst>
            <pc:docMk/>
            <pc:sldMk cId="2018438792" sldId="353"/>
            <ac:spMk id="27" creationId="{9B4BDF55-6E6B-2B81-C523-96A25295AC4F}"/>
          </ac:spMkLst>
        </pc:spChg>
        <pc:spChg chg="add mod">
          <ac:chgData name="Gaurav Arora" userId="68c1f482-eda2-4553-830f-e990d51d922f" providerId="ADAL" clId="{D4C9B60E-5B27-438B-BCF7-317BB4C6DB52}" dt="2024-07-30T15:07:49.466" v="10551" actId="164"/>
          <ac:spMkLst>
            <pc:docMk/>
            <pc:sldMk cId="2018438792" sldId="353"/>
            <ac:spMk id="28" creationId="{085B8CFE-2F10-B0EF-6C52-DD6C7C7481C8}"/>
          </ac:spMkLst>
        </pc:spChg>
        <pc:spChg chg="add mod">
          <ac:chgData name="Gaurav Arora" userId="68c1f482-eda2-4553-830f-e990d51d922f" providerId="ADAL" clId="{D4C9B60E-5B27-438B-BCF7-317BB4C6DB52}" dt="2024-07-30T15:07:49.466" v="10551" actId="164"/>
          <ac:spMkLst>
            <pc:docMk/>
            <pc:sldMk cId="2018438792" sldId="353"/>
            <ac:spMk id="29" creationId="{F6298534-9C57-BC8C-2B8C-584A885E2B2A}"/>
          </ac:spMkLst>
        </pc:spChg>
        <pc:spChg chg="add mod">
          <ac:chgData name="Gaurav Arora" userId="68c1f482-eda2-4553-830f-e990d51d922f" providerId="ADAL" clId="{D4C9B60E-5B27-438B-BCF7-317BB4C6DB52}" dt="2024-07-30T15:07:49.466" v="10551" actId="164"/>
          <ac:spMkLst>
            <pc:docMk/>
            <pc:sldMk cId="2018438792" sldId="353"/>
            <ac:spMk id="30" creationId="{8A37ED4C-C464-399D-60AE-B0C3F95A2A75}"/>
          </ac:spMkLst>
        </pc:spChg>
        <pc:spChg chg="add mod">
          <ac:chgData name="Gaurav Arora" userId="68c1f482-eda2-4553-830f-e990d51d922f" providerId="ADAL" clId="{D4C9B60E-5B27-438B-BCF7-317BB4C6DB52}" dt="2024-07-30T15:07:49.466" v="10551" actId="164"/>
          <ac:spMkLst>
            <pc:docMk/>
            <pc:sldMk cId="2018438792" sldId="353"/>
            <ac:spMk id="31" creationId="{118B8A9A-C05D-FA46-B724-7552D538EC5C}"/>
          </ac:spMkLst>
        </pc:spChg>
        <pc:spChg chg="add 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33" creationId="{159F3D2D-EA73-36A5-0B83-B48DDF51A574}"/>
          </ac:spMkLst>
        </pc:spChg>
        <pc:spChg chg="add 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34" creationId="{CEEB60FB-06AC-D44F-2CC8-FD219A121CD2}"/>
          </ac:spMkLst>
        </pc:spChg>
        <pc:spChg chg="add 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35" creationId="{9D55BE29-82AA-7C41-7313-EB3A926417A9}"/>
          </ac:spMkLst>
        </pc:spChg>
        <pc:spChg chg="add 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36" creationId="{D355F1B0-BE82-2ABC-4E41-111618FA7633}"/>
          </ac:spMkLst>
        </pc:spChg>
        <pc:spChg chg="add 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37" creationId="{1A0BB167-4270-1CEE-8A5F-6BC0101F6231}"/>
          </ac:spMkLst>
        </pc:spChg>
        <pc:spChg chg="add 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38" creationId="{168678C1-7ED4-76B8-E9AC-0352DFA34623}"/>
          </ac:spMkLst>
        </pc:spChg>
        <pc:spChg chg="add 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39" creationId="{AA3EAD3D-7681-E724-FDD7-41C313834EB6}"/>
          </ac:spMkLst>
        </pc:spChg>
        <pc:spChg chg="add 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40" creationId="{14F07A19-29CE-7DB0-5141-BEDAED559950}"/>
          </ac:spMkLst>
        </pc:spChg>
        <pc:spChg chg="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42" creationId="{F08EC9A8-63AC-E01B-C4F1-B161B880DAF3}"/>
          </ac:spMkLst>
        </pc:spChg>
        <pc:spChg chg="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43" creationId="{7A5409D0-3B17-5AF5-A13A-E046541259B0}"/>
          </ac:spMkLst>
        </pc:spChg>
        <pc:spChg chg="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44" creationId="{D951C5CC-C7CD-B696-B7E2-72E858102549}"/>
          </ac:spMkLst>
        </pc:spChg>
        <pc:spChg chg="mod">
          <ac:chgData name="Gaurav Arora" userId="68c1f482-eda2-4553-830f-e990d51d922f" providerId="ADAL" clId="{D4C9B60E-5B27-438B-BCF7-317BB4C6DB52}" dt="2024-07-30T15:09:34.833" v="10688"/>
          <ac:spMkLst>
            <pc:docMk/>
            <pc:sldMk cId="2018438792" sldId="353"/>
            <ac:spMk id="45" creationId="{7DB05F61-1BE3-522A-59AE-45C096CE6C15}"/>
          </ac:spMkLst>
        </pc:spChg>
        <pc:grpChg chg="add del mod">
          <ac:chgData name="Gaurav Arora" userId="68c1f482-eda2-4553-830f-e990d51d922f" providerId="ADAL" clId="{D4C9B60E-5B27-438B-BCF7-317BB4C6DB52}" dt="2024-07-29T16:54:23.936" v="4293" actId="478"/>
          <ac:grpSpMkLst>
            <pc:docMk/>
            <pc:sldMk cId="2018438792" sldId="353"/>
            <ac:grpSpMk id="13" creationId="{9150BFF0-5280-81AA-302E-C251DF0C8A84}"/>
          </ac:grpSpMkLst>
        </pc:grpChg>
        <pc:grpChg chg="add del mod">
          <ac:chgData name="Gaurav Arora" userId="68c1f482-eda2-4553-830f-e990d51d922f" providerId="ADAL" clId="{D4C9B60E-5B27-438B-BCF7-317BB4C6DB52}" dt="2024-07-30T14:52:50.508" v="10099" actId="478"/>
          <ac:grpSpMkLst>
            <pc:docMk/>
            <pc:sldMk cId="2018438792" sldId="353"/>
            <ac:grpSpMk id="18" creationId="{B414C225-6D2C-711D-3CC3-0BA18B62437A}"/>
          </ac:grpSpMkLst>
        </pc:grpChg>
        <pc:grpChg chg="add del mod">
          <ac:chgData name="Gaurav Arora" userId="68c1f482-eda2-4553-830f-e990d51d922f" providerId="ADAL" clId="{D4C9B60E-5B27-438B-BCF7-317BB4C6DB52}" dt="2024-07-30T14:52:55.205" v="10100" actId="478"/>
          <ac:grpSpMkLst>
            <pc:docMk/>
            <pc:sldMk cId="2018438792" sldId="353"/>
            <ac:grpSpMk id="19" creationId="{FAE9F93D-5BCD-A852-EF20-5E669B85E16F}"/>
          </ac:grpSpMkLst>
        </pc:grpChg>
        <pc:grpChg chg="add mod">
          <ac:chgData name="Gaurav Arora" userId="68c1f482-eda2-4553-830f-e990d51d922f" providerId="ADAL" clId="{D4C9B60E-5B27-438B-BCF7-317BB4C6DB52}" dt="2024-07-30T15:09:53.737" v="10692" actId="164"/>
          <ac:grpSpMkLst>
            <pc:docMk/>
            <pc:sldMk cId="2018438792" sldId="353"/>
            <ac:grpSpMk id="32" creationId="{9A7B569A-01F4-DFAF-3979-02C95A043A2F}"/>
          </ac:grpSpMkLst>
        </pc:grpChg>
        <pc:grpChg chg="add mod">
          <ac:chgData name="Gaurav Arora" userId="68c1f482-eda2-4553-830f-e990d51d922f" providerId="ADAL" clId="{D4C9B60E-5B27-438B-BCF7-317BB4C6DB52}" dt="2024-07-30T15:09:34.833" v="10688"/>
          <ac:grpSpMkLst>
            <pc:docMk/>
            <pc:sldMk cId="2018438792" sldId="353"/>
            <ac:grpSpMk id="41" creationId="{782E6E07-ACEB-71C3-ABD8-43619FB7FFBC}"/>
          </ac:grpSpMkLst>
        </pc:grpChg>
        <pc:grpChg chg="add del mod">
          <ac:chgData name="Gaurav Arora" userId="68c1f482-eda2-4553-830f-e990d51d922f" providerId="ADAL" clId="{D4C9B60E-5B27-438B-BCF7-317BB4C6DB52}" dt="2024-07-30T15:10:07.476" v="10695" actId="478"/>
          <ac:grpSpMkLst>
            <pc:docMk/>
            <pc:sldMk cId="2018438792" sldId="353"/>
            <ac:grpSpMk id="47" creationId="{C4DF8531-1427-1BB6-AFBE-8618405DF7CD}"/>
          </ac:grpSpMkLst>
        </pc:grpChg>
        <pc:picChg chg="add mod modCrop">
          <ac:chgData name="Gaurav Arora" userId="68c1f482-eda2-4553-830f-e990d51d922f" providerId="ADAL" clId="{D4C9B60E-5B27-438B-BCF7-317BB4C6DB52}" dt="2024-07-30T15:11:22.611" v="10787" actId="1076"/>
          <ac:picMkLst>
            <pc:docMk/>
            <pc:sldMk cId="2018438792" sldId="353"/>
            <ac:picMk id="3" creationId="{51D9F10C-B7FF-4E38-5290-EF5C5DBA27F6}"/>
          </ac:picMkLst>
        </pc:picChg>
        <pc:picChg chg="del mod topLvl">
          <ac:chgData name="Gaurav Arora" userId="68c1f482-eda2-4553-830f-e990d51d922f" providerId="ADAL" clId="{D4C9B60E-5B27-438B-BCF7-317BB4C6DB52}" dt="2024-07-30T15:00:54.492" v="10282" actId="478"/>
          <ac:picMkLst>
            <pc:docMk/>
            <pc:sldMk cId="2018438792" sldId="353"/>
            <ac:picMk id="14" creationId="{71CD3FD3-34F3-B7D2-B2EA-27A44A0F2FF5}"/>
          </ac:picMkLst>
        </pc:picChg>
        <pc:picChg chg="add mod">
          <ac:chgData name="Gaurav Arora" userId="68c1f482-eda2-4553-830f-e990d51d922f" providerId="ADAL" clId="{D4C9B60E-5B27-438B-BCF7-317BB4C6DB52}" dt="2024-07-30T15:11:10.207" v="10785" actId="1076"/>
          <ac:picMkLst>
            <pc:docMk/>
            <pc:sldMk cId="2018438792" sldId="353"/>
            <ac:picMk id="46" creationId="{905B4914-B32A-DFD3-6859-BF54585F539A}"/>
          </ac:picMkLst>
        </pc:picChg>
        <pc:picChg chg="add mod">
          <ac:chgData name="Gaurav Arora" userId="68c1f482-eda2-4553-830f-e990d51d922f" providerId="ADAL" clId="{D4C9B60E-5B27-438B-BCF7-317BB4C6DB52}" dt="2024-07-30T15:10:31.958" v="10701" actId="1076"/>
          <ac:picMkLst>
            <pc:docMk/>
            <pc:sldMk cId="2018438792" sldId="353"/>
            <ac:picMk id="1026" creationId="{8B191EAF-01F7-9283-8062-C7099E48BE58}"/>
          </ac:picMkLst>
        </pc:picChg>
      </pc:sldChg>
      <pc:sldChg chg="addSp delSp modSp new mod modNotesTx">
        <pc:chgData name="Gaurav Arora" userId="68c1f482-eda2-4553-830f-e990d51d922f" providerId="ADAL" clId="{D4C9B60E-5B27-438B-BCF7-317BB4C6DB52}" dt="2024-08-02T15:06:06.041" v="16159"/>
        <pc:sldMkLst>
          <pc:docMk/>
          <pc:sldMk cId="3210259448" sldId="354"/>
        </pc:sldMkLst>
        <pc:spChg chg="del">
          <ac:chgData name="Gaurav Arora" userId="68c1f482-eda2-4553-830f-e990d51d922f" providerId="ADAL" clId="{D4C9B60E-5B27-438B-BCF7-317BB4C6DB52}" dt="2024-07-29T17:11:58.365" v="5396" actId="478"/>
          <ac:spMkLst>
            <pc:docMk/>
            <pc:sldMk cId="3210259448" sldId="354"/>
            <ac:spMk id="2" creationId="{7C555B57-8B1E-F5A1-DC49-99A6197C3A9A}"/>
          </ac:spMkLst>
        </pc:spChg>
        <pc:spChg chg="del mod">
          <ac:chgData name="Gaurav Arora" userId="68c1f482-eda2-4553-830f-e990d51d922f" providerId="ADAL" clId="{D4C9B60E-5B27-438B-BCF7-317BB4C6DB52}" dt="2024-07-29T17:12:29.394" v="5453" actId="478"/>
          <ac:spMkLst>
            <pc:docMk/>
            <pc:sldMk cId="3210259448" sldId="354"/>
            <ac:spMk id="3" creationId="{126C7AA7-90C7-95D9-2B36-38B2A782B731}"/>
          </ac:spMkLst>
        </pc:spChg>
        <pc:spChg chg="mod">
          <ac:chgData name="Gaurav Arora" userId="68c1f482-eda2-4553-830f-e990d51d922f" providerId="ADAL" clId="{D4C9B60E-5B27-438B-BCF7-317BB4C6DB52}" dt="2024-08-02T15:06:06.041" v="16159"/>
          <ac:spMkLst>
            <pc:docMk/>
            <pc:sldMk cId="3210259448" sldId="354"/>
            <ac:spMk id="5" creationId="{7E5E8C3C-0DB1-E0F2-F658-943675BE1438}"/>
          </ac:spMkLst>
        </pc:spChg>
        <pc:spChg chg="mod">
          <ac:chgData name="Gaurav Arora" userId="68c1f482-eda2-4553-830f-e990d51d922f" providerId="ADAL" clId="{D4C9B60E-5B27-438B-BCF7-317BB4C6DB52}" dt="2024-07-29T17:11:52.367" v="5395"/>
          <ac:spMkLst>
            <pc:docMk/>
            <pc:sldMk cId="3210259448" sldId="354"/>
            <ac:spMk id="7" creationId="{E941D7FB-B0FE-F24D-9FDA-0D6DF4B55C9A}"/>
          </ac:spMkLst>
        </pc:spChg>
        <pc:spChg chg="add mod">
          <ac:chgData name="Gaurav Arora" userId="68c1f482-eda2-4553-830f-e990d51d922f" providerId="ADAL" clId="{D4C9B60E-5B27-438B-BCF7-317BB4C6DB52}" dt="2024-07-29T17:24:07.281" v="6125" actId="20577"/>
          <ac:spMkLst>
            <pc:docMk/>
            <pc:sldMk cId="3210259448" sldId="354"/>
            <ac:spMk id="8" creationId="{CF6D1D0E-8CD8-C947-6B1E-14AC15EF5AEF}"/>
          </ac:spMkLst>
        </pc:spChg>
        <pc:spChg chg="add mod">
          <ac:chgData name="Gaurav Arora" userId="68c1f482-eda2-4553-830f-e990d51d922f" providerId="ADAL" clId="{D4C9B60E-5B27-438B-BCF7-317BB4C6DB52}" dt="2024-07-29T17:19:05.589" v="5786" actId="1076"/>
          <ac:spMkLst>
            <pc:docMk/>
            <pc:sldMk cId="3210259448" sldId="354"/>
            <ac:spMk id="13" creationId="{FA83D086-F693-9C5A-C478-9B07C76187A6}"/>
          </ac:spMkLst>
        </pc:spChg>
        <pc:spChg chg="add mod">
          <ac:chgData name="Gaurav Arora" userId="68c1f482-eda2-4553-830f-e990d51d922f" providerId="ADAL" clId="{D4C9B60E-5B27-438B-BCF7-317BB4C6DB52}" dt="2024-07-29T17:19:20.122" v="5790" actId="164"/>
          <ac:spMkLst>
            <pc:docMk/>
            <pc:sldMk cId="3210259448" sldId="354"/>
            <ac:spMk id="15" creationId="{9B74E428-992D-5F58-A84A-493CEC600B1B}"/>
          </ac:spMkLst>
        </pc:spChg>
        <pc:spChg chg="add mod">
          <ac:chgData name="Gaurav Arora" userId="68c1f482-eda2-4553-830f-e990d51d922f" providerId="ADAL" clId="{D4C9B60E-5B27-438B-BCF7-317BB4C6DB52}" dt="2024-07-29T17:22:36.535" v="6043" actId="20577"/>
          <ac:spMkLst>
            <pc:docMk/>
            <pc:sldMk cId="3210259448" sldId="354"/>
            <ac:spMk id="17" creationId="{5677A46D-3991-5C5C-644A-FA98B04AA91E}"/>
          </ac:spMkLst>
        </pc:spChg>
        <pc:spChg chg="add del">
          <ac:chgData name="Gaurav Arora" userId="68c1f482-eda2-4553-830f-e990d51d922f" providerId="ADAL" clId="{D4C9B60E-5B27-438B-BCF7-317BB4C6DB52}" dt="2024-07-29T17:23:04.162" v="6045" actId="22"/>
          <ac:spMkLst>
            <pc:docMk/>
            <pc:sldMk cId="3210259448" sldId="354"/>
            <ac:spMk id="19" creationId="{CFFA1DD4-CB64-4220-EC06-ECD2E40E0674}"/>
          </ac:spMkLst>
        </pc:spChg>
        <pc:spChg chg="add mod">
          <ac:chgData name="Gaurav Arora" userId="68c1f482-eda2-4553-830f-e990d51d922f" providerId="ADAL" clId="{D4C9B60E-5B27-438B-BCF7-317BB4C6DB52}" dt="2024-07-29T17:23:44.826" v="6055" actId="1076"/>
          <ac:spMkLst>
            <pc:docMk/>
            <pc:sldMk cId="3210259448" sldId="354"/>
            <ac:spMk id="21" creationId="{CA88252F-1FE0-E7BB-EC6D-0840502F4A0E}"/>
          </ac:spMkLst>
        </pc:spChg>
        <pc:grpChg chg="add mod">
          <ac:chgData name="Gaurav Arora" userId="68c1f482-eda2-4553-830f-e990d51d922f" providerId="ADAL" clId="{D4C9B60E-5B27-438B-BCF7-317BB4C6DB52}" dt="2024-07-29T17:19:32.868" v="5792" actId="1076"/>
          <ac:grpSpMkLst>
            <pc:docMk/>
            <pc:sldMk cId="3210259448" sldId="354"/>
            <ac:grpSpMk id="14" creationId="{7FEE6E84-9485-F56A-0ADE-A9F5B1B700F9}"/>
          </ac:grpSpMkLst>
        </pc:grpChg>
        <pc:grpChg chg="add mod">
          <ac:chgData name="Gaurav Arora" userId="68c1f482-eda2-4553-830f-e990d51d922f" providerId="ADAL" clId="{D4C9B60E-5B27-438B-BCF7-317BB4C6DB52}" dt="2024-07-29T17:19:20.122" v="5790" actId="164"/>
          <ac:grpSpMkLst>
            <pc:docMk/>
            <pc:sldMk cId="3210259448" sldId="354"/>
            <ac:grpSpMk id="16" creationId="{50DABB8A-AD4E-97AB-966B-9FB8DE85F688}"/>
          </ac:grpSpMkLst>
        </pc:grpChg>
        <pc:picChg chg="add mod">
          <ac:chgData name="Gaurav Arora" userId="68c1f482-eda2-4553-830f-e990d51d922f" providerId="ADAL" clId="{D4C9B60E-5B27-438B-BCF7-317BB4C6DB52}" dt="2024-07-29T17:18:46.668" v="5767" actId="164"/>
          <ac:picMkLst>
            <pc:docMk/>
            <pc:sldMk cId="3210259448" sldId="354"/>
            <ac:picMk id="10" creationId="{4536DAC7-D015-CC29-A4E3-0FD9E3B85F71}"/>
          </ac:picMkLst>
        </pc:picChg>
        <pc:picChg chg="add mod">
          <ac:chgData name="Gaurav Arora" userId="68c1f482-eda2-4553-830f-e990d51d922f" providerId="ADAL" clId="{D4C9B60E-5B27-438B-BCF7-317BB4C6DB52}" dt="2024-07-29T17:19:20.122" v="5790" actId="164"/>
          <ac:picMkLst>
            <pc:docMk/>
            <pc:sldMk cId="3210259448" sldId="354"/>
            <ac:picMk id="12" creationId="{073D5CE1-C3AE-2AA7-9731-9648CE19E827}"/>
          </ac:picMkLst>
        </pc:picChg>
      </pc:sldChg>
      <pc:sldChg chg="addSp delSp modSp new mod modAnim modNotesTx">
        <pc:chgData name="Gaurav Arora" userId="68c1f482-eda2-4553-830f-e990d51d922f" providerId="ADAL" clId="{D4C9B60E-5B27-438B-BCF7-317BB4C6DB52}" dt="2024-08-02T15:06:40.608" v="16253" actId="313"/>
        <pc:sldMkLst>
          <pc:docMk/>
          <pc:sldMk cId="3723875203" sldId="355"/>
        </pc:sldMkLst>
        <pc:spChg chg="del">
          <ac:chgData name="Gaurav Arora" userId="68c1f482-eda2-4553-830f-e990d51d922f" providerId="ADAL" clId="{D4C9B60E-5B27-438B-BCF7-317BB4C6DB52}" dt="2024-07-29T17:33:54.800" v="6227" actId="478"/>
          <ac:spMkLst>
            <pc:docMk/>
            <pc:sldMk cId="3723875203" sldId="355"/>
            <ac:spMk id="2" creationId="{9B9A2890-9261-EAB1-534D-DFDF603F1AD3}"/>
          </ac:spMkLst>
        </pc:spChg>
        <pc:spChg chg="del">
          <ac:chgData name="Gaurav Arora" userId="68c1f482-eda2-4553-830f-e990d51d922f" providerId="ADAL" clId="{D4C9B60E-5B27-438B-BCF7-317BB4C6DB52}" dt="2024-07-29T17:33:58.267" v="6228" actId="478"/>
          <ac:spMkLst>
            <pc:docMk/>
            <pc:sldMk cId="3723875203" sldId="355"/>
            <ac:spMk id="3" creationId="{70ADF87D-4277-A5AF-D1CA-5896212C93C0}"/>
          </ac:spMkLst>
        </pc:spChg>
        <pc:spChg chg="mod">
          <ac:chgData name="Gaurav Arora" userId="68c1f482-eda2-4553-830f-e990d51d922f" providerId="ADAL" clId="{D4C9B60E-5B27-438B-BCF7-317BB4C6DB52}" dt="2024-08-02T15:06:11.729" v="16161"/>
          <ac:spMkLst>
            <pc:docMk/>
            <pc:sldMk cId="3723875203" sldId="355"/>
            <ac:spMk id="5" creationId="{3C99ABEA-D019-7830-9EF8-58792ECC7707}"/>
          </ac:spMkLst>
        </pc:spChg>
        <pc:spChg chg="mod">
          <ac:chgData name="Gaurav Arora" userId="68c1f482-eda2-4553-830f-e990d51d922f" providerId="ADAL" clId="{D4C9B60E-5B27-438B-BCF7-317BB4C6DB52}" dt="2024-07-29T17:25:58.200" v="6198"/>
          <ac:spMkLst>
            <pc:docMk/>
            <pc:sldMk cId="3723875203" sldId="355"/>
            <ac:spMk id="7" creationId="{44784DE4-1A1F-C11B-239D-0623E0AF39F0}"/>
          </ac:spMkLst>
        </pc:spChg>
        <pc:spChg chg="mod">
          <ac:chgData name="Gaurav Arora" userId="68c1f482-eda2-4553-830f-e990d51d922f" providerId="ADAL" clId="{D4C9B60E-5B27-438B-BCF7-317BB4C6DB52}" dt="2024-07-29T17:35:38.347" v="6248" actId="1076"/>
          <ac:spMkLst>
            <pc:docMk/>
            <pc:sldMk cId="3723875203" sldId="355"/>
            <ac:spMk id="10" creationId="{C90BA444-D58F-C373-EC32-129A0E98EE31}"/>
          </ac:spMkLst>
        </pc:spChg>
        <pc:spChg chg="mod">
          <ac:chgData name="Gaurav Arora" userId="68c1f482-eda2-4553-830f-e990d51d922f" providerId="ADAL" clId="{D4C9B60E-5B27-438B-BCF7-317BB4C6DB52}" dt="2024-07-30T21:51:20.615" v="13730" actId="207"/>
          <ac:spMkLst>
            <pc:docMk/>
            <pc:sldMk cId="3723875203" sldId="355"/>
            <ac:spMk id="13" creationId="{B77D9198-04C1-72ED-16CA-4BD80006C5EE}"/>
          </ac:spMkLst>
        </pc:spChg>
        <pc:spChg chg="mod">
          <ac:chgData name="Gaurav Arora" userId="68c1f482-eda2-4553-830f-e990d51d922f" providerId="ADAL" clId="{D4C9B60E-5B27-438B-BCF7-317BB4C6DB52}" dt="2024-07-29T17:35:28.081" v="6244" actId="1076"/>
          <ac:spMkLst>
            <pc:docMk/>
            <pc:sldMk cId="3723875203" sldId="355"/>
            <ac:spMk id="14" creationId="{C876D4A6-6EF5-27B4-EF57-1A29C96C35BE}"/>
          </ac:spMkLst>
        </pc:spChg>
        <pc:spChg chg="mod">
          <ac:chgData name="Gaurav Arora" userId="68c1f482-eda2-4553-830f-e990d51d922f" providerId="ADAL" clId="{D4C9B60E-5B27-438B-BCF7-317BB4C6DB52}" dt="2024-07-29T17:35:33.423" v="6246" actId="1076"/>
          <ac:spMkLst>
            <pc:docMk/>
            <pc:sldMk cId="3723875203" sldId="355"/>
            <ac:spMk id="15" creationId="{A639A42D-765B-E05C-D4AC-CC631E819DB9}"/>
          </ac:spMkLst>
        </pc:spChg>
        <pc:spChg chg="mod">
          <ac:chgData name="Gaurav Arora" userId="68c1f482-eda2-4553-830f-e990d51d922f" providerId="ADAL" clId="{D4C9B60E-5B27-438B-BCF7-317BB4C6DB52}" dt="2024-07-30T21:51:23.440" v="13731" actId="207"/>
          <ac:spMkLst>
            <pc:docMk/>
            <pc:sldMk cId="3723875203" sldId="355"/>
            <ac:spMk id="16" creationId="{1072F1CA-E52C-3C27-29A9-DCF143DD153F}"/>
          </ac:spMkLst>
        </pc:spChg>
        <pc:spChg chg="mod">
          <ac:chgData name="Gaurav Arora" userId="68c1f482-eda2-4553-830f-e990d51d922f" providerId="ADAL" clId="{D4C9B60E-5B27-438B-BCF7-317BB4C6DB52}" dt="2024-07-30T21:51:16.173" v="13729" actId="207"/>
          <ac:spMkLst>
            <pc:docMk/>
            <pc:sldMk cId="3723875203" sldId="355"/>
            <ac:spMk id="17" creationId="{B1489447-FF99-0D37-8D11-0D7B397F9C40}"/>
          </ac:spMkLst>
        </pc:spChg>
        <pc:spChg chg="del mod">
          <ac:chgData name="Gaurav Arora" userId="68c1f482-eda2-4553-830f-e990d51d922f" providerId="ADAL" clId="{D4C9B60E-5B27-438B-BCF7-317BB4C6DB52}" dt="2024-07-29T17:35:24.007" v="6242" actId="478"/>
          <ac:spMkLst>
            <pc:docMk/>
            <pc:sldMk cId="3723875203" sldId="355"/>
            <ac:spMk id="19" creationId="{038287EB-AC9D-3B6F-5688-FD24C0EAAE7D}"/>
          </ac:spMkLst>
        </pc:spChg>
        <pc:spChg chg="del mod">
          <ac:chgData name="Gaurav Arora" userId="68c1f482-eda2-4553-830f-e990d51d922f" providerId="ADAL" clId="{D4C9B60E-5B27-438B-BCF7-317BB4C6DB52}" dt="2024-07-29T17:35:20.914" v="6240" actId="478"/>
          <ac:spMkLst>
            <pc:docMk/>
            <pc:sldMk cId="3723875203" sldId="355"/>
            <ac:spMk id="20" creationId="{B08FAF16-16BB-014B-E07D-8281C54CA374}"/>
          </ac:spMkLst>
        </pc:spChg>
        <pc:spChg chg="del mod">
          <ac:chgData name="Gaurav Arora" userId="68c1f482-eda2-4553-830f-e990d51d922f" providerId="ADAL" clId="{D4C9B60E-5B27-438B-BCF7-317BB4C6DB52}" dt="2024-07-29T17:35:22.715" v="6241" actId="478"/>
          <ac:spMkLst>
            <pc:docMk/>
            <pc:sldMk cId="3723875203" sldId="355"/>
            <ac:spMk id="21" creationId="{4276CC5B-A731-A61B-82EC-6C6DB1946899}"/>
          </ac:spMkLst>
        </pc:spChg>
        <pc:spChg chg="mod">
          <ac:chgData name="Gaurav Arora" userId="68c1f482-eda2-4553-830f-e990d51d922f" providerId="ADAL" clId="{D4C9B60E-5B27-438B-BCF7-317BB4C6DB52}" dt="2024-07-30T21:51:12.657" v="13728" actId="207"/>
          <ac:spMkLst>
            <pc:docMk/>
            <pc:sldMk cId="3723875203" sldId="355"/>
            <ac:spMk id="22" creationId="{C68592EB-1FC2-3405-4258-4CE7FF14BC26}"/>
          </ac:spMkLst>
        </pc:spChg>
        <pc:spChg chg="del mod">
          <ac:chgData name="Gaurav Arora" userId="68c1f482-eda2-4553-830f-e990d51d922f" providerId="ADAL" clId="{D4C9B60E-5B27-438B-BCF7-317BB4C6DB52}" dt="2024-07-29T17:35:18.879" v="6239" actId="478"/>
          <ac:spMkLst>
            <pc:docMk/>
            <pc:sldMk cId="3723875203" sldId="355"/>
            <ac:spMk id="23" creationId="{9C1D8934-E2C9-73DD-12D7-1521A4EDD985}"/>
          </ac:spMkLst>
        </pc:spChg>
        <pc:spChg chg="add mod ord">
          <ac:chgData name="Gaurav Arora" userId="68c1f482-eda2-4553-830f-e990d51d922f" providerId="ADAL" clId="{D4C9B60E-5B27-438B-BCF7-317BB4C6DB52}" dt="2024-07-29T18:34:17.332" v="6289" actId="1036"/>
          <ac:spMkLst>
            <pc:docMk/>
            <pc:sldMk cId="3723875203" sldId="355"/>
            <ac:spMk id="24" creationId="{3C8EF2FE-36C2-A270-CF77-1873179A622E}"/>
          </ac:spMkLst>
        </pc:spChg>
        <pc:spChg chg="add mod">
          <ac:chgData name="Gaurav Arora" userId="68c1f482-eda2-4553-830f-e990d51d922f" providerId="ADAL" clId="{D4C9B60E-5B27-438B-BCF7-317BB4C6DB52}" dt="2024-07-29T18:35:03.466" v="6353" actId="1076"/>
          <ac:spMkLst>
            <pc:docMk/>
            <pc:sldMk cId="3723875203" sldId="355"/>
            <ac:spMk id="25" creationId="{4673C6E1-C1AE-ADC0-A883-3501755E70B5}"/>
          </ac:spMkLst>
        </pc:spChg>
        <pc:grpChg chg="add mod">
          <ac:chgData name="Gaurav Arora" userId="68c1f482-eda2-4553-830f-e990d51d922f" providerId="ADAL" clId="{D4C9B60E-5B27-438B-BCF7-317BB4C6DB52}" dt="2024-07-29T17:37:47.295" v="6272" actId="1076"/>
          <ac:grpSpMkLst>
            <pc:docMk/>
            <pc:sldMk cId="3723875203" sldId="355"/>
            <ac:grpSpMk id="8" creationId="{F1893F47-9812-24CD-B294-91D0203F18C6}"/>
          </ac:grpSpMkLst>
        </pc:grpChg>
        <pc:grpChg chg="mod">
          <ac:chgData name="Gaurav Arora" userId="68c1f482-eda2-4553-830f-e990d51d922f" providerId="ADAL" clId="{D4C9B60E-5B27-438B-BCF7-317BB4C6DB52}" dt="2024-07-29T17:34:41.004" v="6230"/>
          <ac:grpSpMkLst>
            <pc:docMk/>
            <pc:sldMk cId="3723875203" sldId="355"/>
            <ac:grpSpMk id="9" creationId="{CAFF952D-898C-7572-C398-B9416AF24479}"/>
          </ac:grpSpMkLst>
        </pc:grpChg>
        <pc:grpChg chg="del mod">
          <ac:chgData name="Gaurav Arora" userId="68c1f482-eda2-4553-830f-e990d51d922f" providerId="ADAL" clId="{D4C9B60E-5B27-438B-BCF7-317BB4C6DB52}" dt="2024-07-29T17:35:18.879" v="6239" actId="478"/>
          <ac:grpSpMkLst>
            <pc:docMk/>
            <pc:sldMk cId="3723875203" sldId="355"/>
            <ac:grpSpMk id="11" creationId="{EEFFE5FD-55EC-6B4E-7BC7-C95F830F1A22}"/>
          </ac:grpSpMkLst>
        </pc:grpChg>
        <pc:grpChg chg="del mod">
          <ac:chgData name="Gaurav Arora" userId="68c1f482-eda2-4553-830f-e990d51d922f" providerId="ADAL" clId="{D4C9B60E-5B27-438B-BCF7-317BB4C6DB52}" dt="2024-07-29T17:35:24.007" v="6242" actId="478"/>
          <ac:grpSpMkLst>
            <pc:docMk/>
            <pc:sldMk cId="3723875203" sldId="355"/>
            <ac:grpSpMk id="12" creationId="{1E8C4038-6480-707F-3494-9247E1E16EEC}"/>
          </ac:grpSpMkLst>
        </pc:grpChg>
        <pc:grpChg chg="del mod">
          <ac:chgData name="Gaurav Arora" userId="68c1f482-eda2-4553-830f-e990d51d922f" providerId="ADAL" clId="{D4C9B60E-5B27-438B-BCF7-317BB4C6DB52}" dt="2024-07-29T17:35:22.715" v="6241" actId="478"/>
          <ac:grpSpMkLst>
            <pc:docMk/>
            <pc:sldMk cId="3723875203" sldId="355"/>
            <ac:grpSpMk id="18" creationId="{069643B9-66A1-F74E-F22A-F0E4F2759B63}"/>
          </ac:grpSpMkLst>
        </pc:grpChg>
        <pc:picChg chg="add del mod">
          <ac:chgData name="Gaurav Arora" userId="68c1f482-eda2-4553-830f-e990d51d922f" providerId="ADAL" clId="{D4C9B60E-5B27-438B-BCF7-317BB4C6DB52}" dt="2024-07-30T15:47:22.317" v="12077" actId="478"/>
          <ac:picMkLst>
            <pc:docMk/>
            <pc:sldMk cId="3723875203" sldId="355"/>
            <ac:picMk id="2" creationId="{DBCAEA3F-5685-95CA-F841-EB033059A41F}"/>
          </ac:picMkLst>
        </pc:picChg>
      </pc:sldChg>
      <pc:sldChg chg="addSp delSp modSp new add del mod modAnim modNotesTx">
        <pc:chgData name="Gaurav Arora" userId="68c1f482-eda2-4553-830f-e990d51d922f" providerId="ADAL" clId="{D4C9B60E-5B27-438B-BCF7-317BB4C6DB52}" dt="2024-08-02T16:54:09.290" v="16947" actId="20577"/>
        <pc:sldMkLst>
          <pc:docMk/>
          <pc:sldMk cId="1857632816" sldId="356"/>
        </pc:sldMkLst>
        <pc:spChg chg="del">
          <ac:chgData name="Gaurav Arora" userId="68c1f482-eda2-4553-830f-e990d51d922f" providerId="ADAL" clId="{D4C9B60E-5B27-438B-BCF7-317BB4C6DB52}" dt="2024-07-29T19:12:29.641" v="6771" actId="478"/>
          <ac:spMkLst>
            <pc:docMk/>
            <pc:sldMk cId="1857632816" sldId="356"/>
            <ac:spMk id="2" creationId="{66DFD846-7B88-566C-4D47-4C189652C2BD}"/>
          </ac:spMkLst>
        </pc:spChg>
        <pc:spChg chg="add del mod">
          <ac:chgData name="Gaurav Arora" userId="68c1f482-eda2-4553-830f-e990d51d922f" providerId="ADAL" clId="{D4C9B60E-5B27-438B-BCF7-317BB4C6DB52}" dt="2024-08-02T16:48:56.976" v="16789" actId="478"/>
          <ac:spMkLst>
            <pc:docMk/>
            <pc:sldMk cId="1857632816" sldId="356"/>
            <ac:spMk id="2" creationId="{F5665383-86EF-0E9C-F8E7-7D133C8ED551}"/>
          </ac:spMkLst>
        </pc:spChg>
        <pc:spChg chg="mod">
          <ac:chgData name="Gaurav Arora" userId="68c1f482-eda2-4553-830f-e990d51d922f" providerId="ADAL" clId="{D4C9B60E-5B27-438B-BCF7-317BB4C6DB52}" dt="2024-07-30T20:02:48.902" v="13056" actId="20577"/>
          <ac:spMkLst>
            <pc:docMk/>
            <pc:sldMk cId="1857632816" sldId="356"/>
            <ac:spMk id="3" creationId="{A0F4F8D4-4D80-2392-54A3-F022B03DC7BB}"/>
          </ac:spMkLst>
        </pc:spChg>
        <pc:spChg chg="mod">
          <ac:chgData name="Gaurav Arora" userId="68c1f482-eda2-4553-830f-e990d51d922f" providerId="ADAL" clId="{D4C9B60E-5B27-438B-BCF7-317BB4C6DB52}" dt="2024-08-02T15:06:49.329" v="16255"/>
          <ac:spMkLst>
            <pc:docMk/>
            <pc:sldMk cId="1857632816" sldId="356"/>
            <ac:spMk id="5" creationId="{DED78A81-610D-834E-57C6-976D4F0B1360}"/>
          </ac:spMkLst>
        </pc:spChg>
        <pc:spChg chg="mod">
          <ac:chgData name="Gaurav Arora" userId="68c1f482-eda2-4553-830f-e990d51d922f" providerId="ADAL" clId="{D4C9B60E-5B27-438B-BCF7-317BB4C6DB52}" dt="2024-07-29T19:12:21.568" v="6770" actId="20577"/>
          <ac:spMkLst>
            <pc:docMk/>
            <pc:sldMk cId="1857632816" sldId="356"/>
            <ac:spMk id="7" creationId="{30C6CAFE-991C-FC65-0C04-02D517017DBC}"/>
          </ac:spMkLst>
        </pc:spChg>
        <pc:spChg chg="add mod">
          <ac:chgData name="Gaurav Arora" userId="68c1f482-eda2-4553-830f-e990d51d922f" providerId="ADAL" clId="{D4C9B60E-5B27-438B-BCF7-317BB4C6DB52}" dt="2024-08-02T16:51:52.916" v="16902" actId="1076"/>
          <ac:spMkLst>
            <pc:docMk/>
            <pc:sldMk cId="1857632816" sldId="356"/>
            <ac:spMk id="8" creationId="{1B973BFF-4ECD-760F-5F44-CE87A84C3D32}"/>
          </ac:spMkLst>
        </pc:spChg>
        <pc:spChg chg="add del mod">
          <ac:chgData name="Gaurav Arora" userId="68c1f482-eda2-4553-830f-e990d51d922f" providerId="ADAL" clId="{D4C9B60E-5B27-438B-BCF7-317BB4C6DB52}" dt="2024-07-29T19:21:55.487" v="7020" actId="478"/>
          <ac:spMkLst>
            <pc:docMk/>
            <pc:sldMk cId="1857632816" sldId="356"/>
            <ac:spMk id="9" creationId="{956C91BA-7E2F-81F8-4826-F6B269A25B5D}"/>
          </ac:spMkLst>
        </pc:spChg>
        <pc:spChg chg="mod">
          <ac:chgData name="Gaurav Arora" userId="68c1f482-eda2-4553-830f-e990d51d922f" providerId="ADAL" clId="{D4C9B60E-5B27-438B-BCF7-317BB4C6DB52}" dt="2024-07-31T14:50:53.403" v="14376"/>
          <ac:spMkLst>
            <pc:docMk/>
            <pc:sldMk cId="1857632816" sldId="356"/>
            <ac:spMk id="10" creationId="{7E5BD796-A07A-C696-3330-DCD49E34F2F5}"/>
          </ac:spMkLst>
        </pc:spChg>
        <pc:spChg chg="add del mod">
          <ac:chgData name="Gaurav Arora" userId="68c1f482-eda2-4553-830f-e990d51d922f" providerId="ADAL" clId="{D4C9B60E-5B27-438B-BCF7-317BB4C6DB52}" dt="2024-07-29T19:25:21.063" v="7199" actId="478"/>
          <ac:spMkLst>
            <pc:docMk/>
            <pc:sldMk cId="1857632816" sldId="356"/>
            <ac:spMk id="10" creationId="{AEC50662-1C61-95F7-67F8-E1D70A460AB8}"/>
          </ac:spMkLst>
        </pc:spChg>
        <pc:spChg chg="add mod">
          <ac:chgData name="Gaurav Arora" userId="68c1f482-eda2-4553-830f-e990d51d922f" providerId="ADAL" clId="{D4C9B60E-5B27-438B-BCF7-317BB4C6DB52}" dt="2024-08-02T16:53:19.924" v="16935" actId="1076"/>
          <ac:spMkLst>
            <pc:docMk/>
            <pc:sldMk cId="1857632816" sldId="356"/>
            <ac:spMk id="11" creationId="{64F5EC88-098C-158E-8813-3431F0B27D3E}"/>
          </ac:spMkLst>
        </pc:spChg>
        <pc:spChg chg="mod">
          <ac:chgData name="Gaurav Arora" userId="68c1f482-eda2-4553-830f-e990d51d922f" providerId="ADAL" clId="{D4C9B60E-5B27-438B-BCF7-317BB4C6DB52}" dt="2024-07-31T14:50:53.403" v="14376"/>
          <ac:spMkLst>
            <pc:docMk/>
            <pc:sldMk cId="1857632816" sldId="356"/>
            <ac:spMk id="12" creationId="{954BECAF-3DBE-DBE8-82DB-8009ADEF826D}"/>
          </ac:spMkLst>
        </pc:spChg>
        <pc:spChg chg="mod">
          <ac:chgData name="Gaurav Arora" userId="68c1f482-eda2-4553-830f-e990d51d922f" providerId="ADAL" clId="{D4C9B60E-5B27-438B-BCF7-317BB4C6DB52}" dt="2024-07-31T14:50:53.403" v="14376"/>
          <ac:spMkLst>
            <pc:docMk/>
            <pc:sldMk cId="1857632816" sldId="356"/>
            <ac:spMk id="13" creationId="{2BE5225D-D04F-95AB-E932-B8927A295EBB}"/>
          </ac:spMkLst>
        </pc:spChg>
        <pc:spChg chg="mod">
          <ac:chgData name="Gaurav Arora" userId="68c1f482-eda2-4553-830f-e990d51d922f" providerId="ADAL" clId="{D4C9B60E-5B27-438B-BCF7-317BB4C6DB52}" dt="2024-07-29T19:28:16.752" v="7341"/>
          <ac:spMkLst>
            <pc:docMk/>
            <pc:sldMk cId="1857632816" sldId="356"/>
            <ac:spMk id="14" creationId="{364E0A58-2A44-2546-606E-1877BECFD685}"/>
          </ac:spMkLst>
        </pc:spChg>
        <pc:spChg chg="mod">
          <ac:chgData name="Gaurav Arora" userId="68c1f482-eda2-4553-830f-e990d51d922f" providerId="ADAL" clId="{D4C9B60E-5B27-438B-BCF7-317BB4C6DB52}" dt="2024-07-31T14:50:53.403" v="14376"/>
          <ac:spMkLst>
            <pc:docMk/>
            <pc:sldMk cId="1857632816" sldId="356"/>
            <ac:spMk id="14" creationId="{AD8EC0AC-D43B-EE73-0164-68175849688E}"/>
          </ac:spMkLst>
        </pc:spChg>
        <pc:spChg chg="add del mod">
          <ac:chgData name="Gaurav Arora" userId="68c1f482-eda2-4553-830f-e990d51d922f" providerId="ADAL" clId="{D4C9B60E-5B27-438B-BCF7-317BB4C6DB52}" dt="2024-08-02T16:51:48.065" v="16901" actId="478"/>
          <ac:spMkLst>
            <pc:docMk/>
            <pc:sldMk cId="1857632816" sldId="356"/>
            <ac:spMk id="14" creationId="{BC5E8261-77AF-256F-1829-BDAEECDB82D9}"/>
          </ac:spMkLst>
        </pc:spChg>
        <pc:spChg chg="mod">
          <ac:chgData name="Gaurav Arora" userId="68c1f482-eda2-4553-830f-e990d51d922f" providerId="ADAL" clId="{D4C9B60E-5B27-438B-BCF7-317BB4C6DB52}" dt="2024-07-31T14:50:53.403" v="14376"/>
          <ac:spMkLst>
            <pc:docMk/>
            <pc:sldMk cId="1857632816" sldId="356"/>
            <ac:spMk id="15" creationId="{6331368D-31D8-A1E3-D9EA-B138BED5363F}"/>
          </ac:spMkLst>
        </pc:spChg>
        <pc:spChg chg="add del mod">
          <ac:chgData name="Gaurav Arora" userId="68c1f482-eda2-4553-830f-e990d51d922f" providerId="ADAL" clId="{D4C9B60E-5B27-438B-BCF7-317BB4C6DB52}" dt="2024-08-02T16:51:46.793" v="16900" actId="478"/>
          <ac:spMkLst>
            <pc:docMk/>
            <pc:sldMk cId="1857632816" sldId="356"/>
            <ac:spMk id="15" creationId="{E2374AA0-1318-0B72-0EF8-2ACED8594354}"/>
          </ac:spMkLst>
        </pc:spChg>
        <pc:spChg chg="mod">
          <ac:chgData name="Gaurav Arora" userId="68c1f482-eda2-4553-830f-e990d51d922f" providerId="ADAL" clId="{D4C9B60E-5B27-438B-BCF7-317BB4C6DB52}" dt="2024-07-29T19:28:16.752" v="7341"/>
          <ac:spMkLst>
            <pc:docMk/>
            <pc:sldMk cId="1857632816" sldId="356"/>
            <ac:spMk id="15" creationId="{F9021B19-637F-574C-F2EE-EE8FF2F2DFD3}"/>
          </ac:spMkLst>
        </pc:spChg>
        <pc:spChg chg="mod">
          <ac:chgData name="Gaurav Arora" userId="68c1f482-eda2-4553-830f-e990d51d922f" providerId="ADAL" clId="{D4C9B60E-5B27-438B-BCF7-317BB4C6DB52}" dt="2024-07-29T19:28:16.752" v="7341"/>
          <ac:spMkLst>
            <pc:docMk/>
            <pc:sldMk cId="1857632816" sldId="356"/>
            <ac:spMk id="16" creationId="{58C9DA48-6348-2A9F-935B-859297DA68D1}"/>
          </ac:spMkLst>
        </pc:spChg>
        <pc:spChg chg="mod">
          <ac:chgData name="Gaurav Arora" userId="68c1f482-eda2-4553-830f-e990d51d922f" providerId="ADAL" clId="{D4C9B60E-5B27-438B-BCF7-317BB4C6DB52}" dt="2024-07-31T14:50:53.403" v="14376"/>
          <ac:spMkLst>
            <pc:docMk/>
            <pc:sldMk cId="1857632816" sldId="356"/>
            <ac:spMk id="16" creationId="{F276B85E-F642-B5D5-CF77-648A7A80FD62}"/>
          </ac:spMkLst>
        </pc:spChg>
        <pc:spChg chg="mod">
          <ac:chgData name="Gaurav Arora" userId="68c1f482-eda2-4553-830f-e990d51d922f" providerId="ADAL" clId="{D4C9B60E-5B27-438B-BCF7-317BB4C6DB52}" dt="2024-07-31T14:50:53.403" v="14376"/>
          <ac:spMkLst>
            <pc:docMk/>
            <pc:sldMk cId="1857632816" sldId="356"/>
            <ac:spMk id="17" creationId="{A3D1A178-0EA1-CD90-AE9D-B271B76219CD}"/>
          </ac:spMkLst>
        </pc:spChg>
        <pc:spChg chg="mod">
          <ac:chgData name="Gaurav Arora" userId="68c1f482-eda2-4553-830f-e990d51d922f" providerId="ADAL" clId="{D4C9B60E-5B27-438B-BCF7-317BB4C6DB52}" dt="2024-07-29T19:28:16.752" v="7341"/>
          <ac:spMkLst>
            <pc:docMk/>
            <pc:sldMk cId="1857632816" sldId="356"/>
            <ac:spMk id="17" creationId="{A473F852-0BA5-19B6-95E1-7E4E54CD9B97}"/>
          </ac:spMkLst>
        </pc:spChg>
        <pc:spChg chg="mod">
          <ac:chgData name="Gaurav Arora" userId="68c1f482-eda2-4553-830f-e990d51d922f" providerId="ADAL" clId="{D4C9B60E-5B27-438B-BCF7-317BB4C6DB52}" dt="2024-07-29T19:28:16.752" v="7341"/>
          <ac:spMkLst>
            <pc:docMk/>
            <pc:sldMk cId="1857632816" sldId="356"/>
            <ac:spMk id="18" creationId="{6A36E463-DAD0-3CE5-3676-A2086091D9B9}"/>
          </ac:spMkLst>
        </pc:spChg>
        <pc:spChg chg="add mod">
          <ac:chgData name="Gaurav Arora" userId="68c1f482-eda2-4553-830f-e990d51d922f" providerId="ADAL" clId="{D4C9B60E-5B27-438B-BCF7-317BB4C6DB52}" dt="2024-07-31T14:51:34.843" v="14400" actId="164"/>
          <ac:spMkLst>
            <pc:docMk/>
            <pc:sldMk cId="1857632816" sldId="356"/>
            <ac:spMk id="19" creationId="{98A7868B-4D40-7E67-F764-7AAB46A99465}"/>
          </ac:spMkLst>
        </pc:spChg>
        <pc:spChg chg="mod">
          <ac:chgData name="Gaurav Arora" userId="68c1f482-eda2-4553-830f-e990d51d922f" providerId="ADAL" clId="{D4C9B60E-5B27-438B-BCF7-317BB4C6DB52}" dt="2024-07-29T19:28:16.752" v="7341"/>
          <ac:spMkLst>
            <pc:docMk/>
            <pc:sldMk cId="1857632816" sldId="356"/>
            <ac:spMk id="19" creationId="{B5EC8A08-1429-9D88-D3A7-18552349459A}"/>
          </ac:spMkLst>
        </pc:spChg>
        <pc:spChg chg="mod">
          <ac:chgData name="Gaurav Arora" userId="68c1f482-eda2-4553-830f-e990d51d922f" providerId="ADAL" clId="{D4C9B60E-5B27-438B-BCF7-317BB4C6DB52}" dt="2024-07-29T19:28:16.752" v="7341"/>
          <ac:spMkLst>
            <pc:docMk/>
            <pc:sldMk cId="1857632816" sldId="356"/>
            <ac:spMk id="20" creationId="{DF66ABD4-29DF-7FAC-CA63-4E6824FCBE75}"/>
          </ac:spMkLst>
        </pc:spChg>
        <pc:spChg chg="add mod">
          <ac:chgData name="Gaurav Arora" userId="68c1f482-eda2-4553-830f-e990d51d922f" providerId="ADAL" clId="{D4C9B60E-5B27-438B-BCF7-317BB4C6DB52}" dt="2024-08-02T16:51:57.808" v="16905" actId="1037"/>
          <ac:spMkLst>
            <pc:docMk/>
            <pc:sldMk cId="1857632816" sldId="356"/>
            <ac:spMk id="21" creationId="{9DE3DAD7-862C-C971-5ABD-B261C4FA4E67}"/>
          </ac:spMkLst>
        </pc:spChg>
        <pc:spChg chg="add mod">
          <ac:chgData name="Gaurav Arora" userId="68c1f482-eda2-4553-830f-e990d51d922f" providerId="ADAL" clId="{D4C9B60E-5B27-438B-BCF7-317BB4C6DB52}" dt="2024-08-02T16:52:10.294" v="16911" actId="14100"/>
          <ac:spMkLst>
            <pc:docMk/>
            <pc:sldMk cId="1857632816" sldId="356"/>
            <ac:spMk id="22" creationId="{1944B576-64A1-41B5-45C9-488458851ECC}"/>
          </ac:spMkLst>
        </pc:spChg>
        <pc:spChg chg="add mod">
          <ac:chgData name="Gaurav Arora" userId="68c1f482-eda2-4553-830f-e990d51d922f" providerId="ADAL" clId="{D4C9B60E-5B27-438B-BCF7-317BB4C6DB52}" dt="2024-08-02T16:53:47.562" v="16938" actId="1037"/>
          <ac:spMkLst>
            <pc:docMk/>
            <pc:sldMk cId="1857632816" sldId="356"/>
            <ac:spMk id="23" creationId="{1BD0C1A3-06BC-2EF8-E920-BEBE656FF979}"/>
          </ac:spMkLst>
        </pc:spChg>
        <pc:spChg chg="add mod">
          <ac:chgData name="Gaurav Arora" userId="68c1f482-eda2-4553-830f-e990d51d922f" providerId="ADAL" clId="{D4C9B60E-5B27-438B-BCF7-317BB4C6DB52}" dt="2024-08-02T16:53:35.867" v="16936" actId="20577"/>
          <ac:spMkLst>
            <pc:docMk/>
            <pc:sldMk cId="1857632816" sldId="356"/>
            <ac:spMk id="24" creationId="{6AD4FAE2-2D54-CA32-8788-7940CDD0D450}"/>
          </ac:spMkLst>
        </pc:spChg>
        <pc:spChg chg="mod">
          <ac:chgData name="Gaurav Arora" userId="68c1f482-eda2-4553-830f-e990d51d922f" providerId="ADAL" clId="{D4C9B60E-5B27-438B-BCF7-317BB4C6DB52}" dt="2024-07-29T19:29:03.438" v="7357"/>
          <ac:spMkLst>
            <pc:docMk/>
            <pc:sldMk cId="1857632816" sldId="356"/>
            <ac:spMk id="24" creationId="{E145BB28-927D-FA81-CAC8-F0F318B1A7D7}"/>
          </ac:spMkLst>
        </pc:spChg>
        <pc:spChg chg="mod">
          <ac:chgData name="Gaurav Arora" userId="68c1f482-eda2-4553-830f-e990d51d922f" providerId="ADAL" clId="{D4C9B60E-5B27-438B-BCF7-317BB4C6DB52}" dt="2024-07-29T19:29:13.234" v="7358" actId="207"/>
          <ac:spMkLst>
            <pc:docMk/>
            <pc:sldMk cId="1857632816" sldId="356"/>
            <ac:spMk id="25" creationId="{0523BB46-DECD-54A9-CDD8-740E9B674E7E}"/>
          </ac:spMkLst>
        </pc:spChg>
        <pc:spChg chg="mod">
          <ac:chgData name="Gaurav Arora" userId="68c1f482-eda2-4553-830f-e990d51d922f" providerId="ADAL" clId="{D4C9B60E-5B27-438B-BCF7-317BB4C6DB52}" dt="2024-07-29T19:29:03.438" v="7357"/>
          <ac:spMkLst>
            <pc:docMk/>
            <pc:sldMk cId="1857632816" sldId="356"/>
            <ac:spMk id="26" creationId="{0901FA5A-2694-96BC-5ADC-719C5565E14B}"/>
          </ac:spMkLst>
        </pc:spChg>
        <pc:spChg chg="mod">
          <ac:chgData name="Gaurav Arora" userId="68c1f482-eda2-4553-830f-e990d51d922f" providerId="ADAL" clId="{D4C9B60E-5B27-438B-BCF7-317BB4C6DB52}" dt="2024-07-29T19:29:03.438" v="7357"/>
          <ac:spMkLst>
            <pc:docMk/>
            <pc:sldMk cId="1857632816" sldId="356"/>
            <ac:spMk id="27" creationId="{943CF23D-2910-2D4E-1C90-05CCD0933125}"/>
          </ac:spMkLst>
        </pc:spChg>
        <pc:spChg chg="mod">
          <ac:chgData name="Gaurav Arora" userId="68c1f482-eda2-4553-830f-e990d51d922f" providerId="ADAL" clId="{D4C9B60E-5B27-438B-BCF7-317BB4C6DB52}" dt="2024-07-29T19:29:03.438" v="7357"/>
          <ac:spMkLst>
            <pc:docMk/>
            <pc:sldMk cId="1857632816" sldId="356"/>
            <ac:spMk id="28" creationId="{806AF7D7-87F7-2DD2-8163-C55E195ACB68}"/>
          </ac:spMkLst>
        </pc:spChg>
        <pc:spChg chg="mod">
          <ac:chgData name="Gaurav Arora" userId="68c1f482-eda2-4553-830f-e990d51d922f" providerId="ADAL" clId="{D4C9B60E-5B27-438B-BCF7-317BB4C6DB52}" dt="2024-07-29T19:29:03.438" v="7357"/>
          <ac:spMkLst>
            <pc:docMk/>
            <pc:sldMk cId="1857632816" sldId="356"/>
            <ac:spMk id="29" creationId="{8BC7CC54-F773-418F-EFBA-F8365894807B}"/>
          </ac:spMkLst>
        </pc:spChg>
        <pc:spChg chg="mod">
          <ac:chgData name="Gaurav Arora" userId="68c1f482-eda2-4553-830f-e990d51d922f" providerId="ADAL" clId="{D4C9B60E-5B27-438B-BCF7-317BB4C6DB52}" dt="2024-07-29T19:29:03.438" v="7357"/>
          <ac:spMkLst>
            <pc:docMk/>
            <pc:sldMk cId="1857632816" sldId="356"/>
            <ac:spMk id="30" creationId="{0BCBC8FE-3BF4-58CB-29C1-3044EEB51D57}"/>
          </ac:spMkLst>
        </pc:spChg>
        <pc:spChg chg="mod">
          <ac:chgData name="Gaurav Arora" userId="68c1f482-eda2-4553-830f-e990d51d922f" providerId="ADAL" clId="{D4C9B60E-5B27-438B-BCF7-317BB4C6DB52}" dt="2024-07-29T19:29:15.295" v="7359"/>
          <ac:spMkLst>
            <pc:docMk/>
            <pc:sldMk cId="1857632816" sldId="356"/>
            <ac:spMk id="33" creationId="{17D31FA7-9315-EEB0-AD85-E49F21492139}"/>
          </ac:spMkLst>
        </pc:spChg>
        <pc:spChg chg="mod">
          <ac:chgData name="Gaurav Arora" userId="68c1f482-eda2-4553-830f-e990d51d922f" providerId="ADAL" clId="{D4C9B60E-5B27-438B-BCF7-317BB4C6DB52}" dt="2024-07-29T19:29:15.295" v="7359"/>
          <ac:spMkLst>
            <pc:docMk/>
            <pc:sldMk cId="1857632816" sldId="356"/>
            <ac:spMk id="34" creationId="{0360C612-56B0-7C64-2E41-841EF6A6EB27}"/>
          </ac:spMkLst>
        </pc:spChg>
        <pc:spChg chg="mod">
          <ac:chgData name="Gaurav Arora" userId="68c1f482-eda2-4553-830f-e990d51d922f" providerId="ADAL" clId="{D4C9B60E-5B27-438B-BCF7-317BB4C6DB52}" dt="2024-07-29T19:29:15.295" v="7359"/>
          <ac:spMkLst>
            <pc:docMk/>
            <pc:sldMk cId="1857632816" sldId="356"/>
            <ac:spMk id="35" creationId="{5C2D0337-638A-608F-D67A-40C96471F7B8}"/>
          </ac:spMkLst>
        </pc:spChg>
        <pc:spChg chg="mod">
          <ac:chgData name="Gaurav Arora" userId="68c1f482-eda2-4553-830f-e990d51d922f" providerId="ADAL" clId="{D4C9B60E-5B27-438B-BCF7-317BB4C6DB52}" dt="2024-07-29T19:29:15.295" v="7359"/>
          <ac:spMkLst>
            <pc:docMk/>
            <pc:sldMk cId="1857632816" sldId="356"/>
            <ac:spMk id="36" creationId="{062F1FB7-6697-A91F-FF62-16903EAC6F83}"/>
          </ac:spMkLst>
        </pc:spChg>
        <pc:spChg chg="mod">
          <ac:chgData name="Gaurav Arora" userId="68c1f482-eda2-4553-830f-e990d51d922f" providerId="ADAL" clId="{D4C9B60E-5B27-438B-BCF7-317BB4C6DB52}" dt="2024-07-29T19:29:15.295" v="7359"/>
          <ac:spMkLst>
            <pc:docMk/>
            <pc:sldMk cId="1857632816" sldId="356"/>
            <ac:spMk id="37" creationId="{86E9FB4B-75B9-09E9-30EF-38946E0AE9A3}"/>
          </ac:spMkLst>
        </pc:spChg>
        <pc:spChg chg="mod">
          <ac:chgData name="Gaurav Arora" userId="68c1f482-eda2-4553-830f-e990d51d922f" providerId="ADAL" clId="{D4C9B60E-5B27-438B-BCF7-317BB4C6DB52}" dt="2024-07-29T19:29:15.295" v="7359"/>
          <ac:spMkLst>
            <pc:docMk/>
            <pc:sldMk cId="1857632816" sldId="356"/>
            <ac:spMk id="38" creationId="{D956A3AB-0494-9DAE-800F-E92E2FB5C7FB}"/>
          </ac:spMkLst>
        </pc:spChg>
        <pc:spChg chg="mod">
          <ac:chgData name="Gaurav Arora" userId="68c1f482-eda2-4553-830f-e990d51d922f" providerId="ADAL" clId="{D4C9B60E-5B27-438B-BCF7-317BB4C6DB52}" dt="2024-07-29T19:29:15.295" v="7359"/>
          <ac:spMkLst>
            <pc:docMk/>
            <pc:sldMk cId="1857632816" sldId="356"/>
            <ac:spMk id="39" creationId="{3CFEABC8-2F01-1BA9-D987-87D6E71A611E}"/>
          </ac:spMkLst>
        </pc:spChg>
        <pc:spChg chg="mod">
          <ac:chgData name="Gaurav Arora" userId="68c1f482-eda2-4553-830f-e990d51d922f" providerId="ADAL" clId="{D4C9B60E-5B27-438B-BCF7-317BB4C6DB52}" dt="2024-07-29T20:06:25.793" v="9090"/>
          <ac:spMkLst>
            <pc:docMk/>
            <pc:sldMk cId="1857632816" sldId="356"/>
            <ac:spMk id="43" creationId="{24EA0B73-91CF-18CF-6B37-2B18133D0118}"/>
          </ac:spMkLst>
        </pc:spChg>
        <pc:spChg chg="mod">
          <ac:chgData name="Gaurav Arora" userId="68c1f482-eda2-4553-830f-e990d51d922f" providerId="ADAL" clId="{D4C9B60E-5B27-438B-BCF7-317BB4C6DB52}" dt="2024-07-29T20:06:25.793" v="9090"/>
          <ac:spMkLst>
            <pc:docMk/>
            <pc:sldMk cId="1857632816" sldId="356"/>
            <ac:spMk id="44" creationId="{3AE54C4C-4C9E-E939-488C-2DF692033DA1}"/>
          </ac:spMkLst>
        </pc:spChg>
        <pc:spChg chg="mod">
          <ac:chgData name="Gaurav Arora" userId="68c1f482-eda2-4553-830f-e990d51d922f" providerId="ADAL" clId="{D4C9B60E-5B27-438B-BCF7-317BB4C6DB52}" dt="2024-07-29T20:06:25.793" v="9090"/>
          <ac:spMkLst>
            <pc:docMk/>
            <pc:sldMk cId="1857632816" sldId="356"/>
            <ac:spMk id="45" creationId="{E14EF0FE-6E30-DB91-C132-F7EAE7508575}"/>
          </ac:spMkLst>
        </pc:spChg>
        <pc:spChg chg="mod">
          <ac:chgData name="Gaurav Arora" userId="68c1f482-eda2-4553-830f-e990d51d922f" providerId="ADAL" clId="{D4C9B60E-5B27-438B-BCF7-317BB4C6DB52}" dt="2024-07-29T20:06:25.793" v="9090"/>
          <ac:spMkLst>
            <pc:docMk/>
            <pc:sldMk cId="1857632816" sldId="356"/>
            <ac:spMk id="46" creationId="{9E555AC5-63C4-24C2-AAB4-60DB530ECB62}"/>
          </ac:spMkLst>
        </pc:spChg>
        <pc:spChg chg="mod">
          <ac:chgData name="Gaurav Arora" userId="68c1f482-eda2-4553-830f-e990d51d922f" providerId="ADAL" clId="{D4C9B60E-5B27-438B-BCF7-317BB4C6DB52}" dt="2024-07-29T20:06:25.793" v="9090"/>
          <ac:spMkLst>
            <pc:docMk/>
            <pc:sldMk cId="1857632816" sldId="356"/>
            <ac:spMk id="47" creationId="{D7A65F17-1AA6-197A-5C2B-AE131A2F8B6F}"/>
          </ac:spMkLst>
        </pc:spChg>
        <pc:spChg chg="mod">
          <ac:chgData name="Gaurav Arora" userId="68c1f482-eda2-4553-830f-e990d51d922f" providerId="ADAL" clId="{D4C9B60E-5B27-438B-BCF7-317BB4C6DB52}" dt="2024-07-29T20:06:25.793" v="9090"/>
          <ac:spMkLst>
            <pc:docMk/>
            <pc:sldMk cId="1857632816" sldId="356"/>
            <ac:spMk id="48" creationId="{1E710222-2F0E-7C05-91AD-7979D680D9A0}"/>
          </ac:spMkLst>
        </pc:spChg>
        <pc:spChg chg="mod">
          <ac:chgData name="Gaurav Arora" userId="68c1f482-eda2-4553-830f-e990d51d922f" providerId="ADAL" clId="{D4C9B60E-5B27-438B-BCF7-317BB4C6DB52}" dt="2024-07-29T20:06:25.793" v="9090"/>
          <ac:spMkLst>
            <pc:docMk/>
            <pc:sldMk cId="1857632816" sldId="356"/>
            <ac:spMk id="49" creationId="{A4D9A6CE-0E07-F06B-F9A9-BD9053819C7D}"/>
          </ac:spMkLst>
        </pc:spChg>
        <pc:spChg chg="add mod">
          <ac:chgData name="Gaurav Arora" userId="68c1f482-eda2-4553-830f-e990d51d922f" providerId="ADAL" clId="{D4C9B60E-5B27-438B-BCF7-317BB4C6DB52}" dt="2024-07-29T20:07:12.945" v="9113" actId="164"/>
          <ac:spMkLst>
            <pc:docMk/>
            <pc:sldMk cId="1857632816" sldId="356"/>
            <ac:spMk id="51" creationId="{4CB832C3-8B4D-206D-9EDE-B27B49FB1047}"/>
          </ac:spMkLst>
        </pc:spChg>
        <pc:grpChg chg="add mod">
          <ac:chgData name="Gaurav Arora" userId="68c1f482-eda2-4553-830f-e990d51d922f" providerId="ADAL" clId="{D4C9B60E-5B27-438B-BCF7-317BB4C6DB52}" dt="2024-07-31T14:50:53.403" v="14376"/>
          <ac:grpSpMkLst>
            <pc:docMk/>
            <pc:sldMk cId="1857632816" sldId="356"/>
            <ac:grpSpMk id="2" creationId="{D22F924E-DF87-97B0-A272-1C02E48DB4A1}"/>
          </ac:grpSpMkLst>
        </pc:grpChg>
        <pc:grpChg chg="mod">
          <ac:chgData name="Gaurav Arora" userId="68c1f482-eda2-4553-830f-e990d51d922f" providerId="ADAL" clId="{D4C9B60E-5B27-438B-BCF7-317BB4C6DB52}" dt="2024-07-31T14:50:53.403" v="14376"/>
          <ac:grpSpMkLst>
            <pc:docMk/>
            <pc:sldMk cId="1857632816" sldId="356"/>
            <ac:grpSpMk id="9" creationId="{486C0ED5-7457-FD76-318D-976354DA4C22}"/>
          </ac:grpSpMkLst>
        </pc:grpChg>
        <pc:grpChg chg="add mod">
          <ac:chgData name="Gaurav Arora" userId="68c1f482-eda2-4553-830f-e990d51d922f" providerId="ADAL" clId="{D4C9B60E-5B27-438B-BCF7-317BB4C6DB52}" dt="2024-07-29T19:28:16.752" v="7341"/>
          <ac:grpSpMkLst>
            <pc:docMk/>
            <pc:sldMk cId="1857632816" sldId="356"/>
            <ac:grpSpMk id="12" creationId="{76B05A49-9FBD-B254-BD00-6A2674977B38}"/>
          </ac:grpSpMkLst>
        </pc:grpChg>
        <pc:grpChg chg="mod">
          <ac:chgData name="Gaurav Arora" userId="68c1f482-eda2-4553-830f-e990d51d922f" providerId="ADAL" clId="{D4C9B60E-5B27-438B-BCF7-317BB4C6DB52}" dt="2024-07-29T19:28:16.752" v="7341"/>
          <ac:grpSpMkLst>
            <pc:docMk/>
            <pc:sldMk cId="1857632816" sldId="356"/>
            <ac:grpSpMk id="13" creationId="{3C559BF5-10E1-C5BF-E351-E42C3D8A9976}"/>
          </ac:grpSpMkLst>
        </pc:grpChg>
        <pc:grpChg chg="add mod">
          <ac:chgData name="Gaurav Arora" userId="68c1f482-eda2-4553-830f-e990d51d922f" providerId="ADAL" clId="{D4C9B60E-5B27-438B-BCF7-317BB4C6DB52}" dt="2024-07-31T14:51:34.843" v="14400" actId="164"/>
          <ac:grpSpMkLst>
            <pc:docMk/>
            <pc:sldMk cId="1857632816" sldId="356"/>
            <ac:grpSpMk id="20" creationId="{6AFFDF88-E1DE-509A-2126-7351C30354F8}"/>
          </ac:grpSpMkLst>
        </pc:grpChg>
        <pc:grpChg chg="add del mod">
          <ac:chgData name="Gaurav Arora" userId="68c1f482-eda2-4553-830f-e990d51d922f" providerId="ADAL" clId="{D4C9B60E-5B27-438B-BCF7-317BB4C6DB52}" dt="2024-07-29T19:29:24.580" v="7363" actId="478"/>
          <ac:grpSpMkLst>
            <pc:docMk/>
            <pc:sldMk cId="1857632816" sldId="356"/>
            <ac:grpSpMk id="22" creationId="{4264D392-1D77-1F28-1082-47134C614181}"/>
          </ac:grpSpMkLst>
        </pc:grpChg>
        <pc:grpChg chg="mod">
          <ac:chgData name="Gaurav Arora" userId="68c1f482-eda2-4553-830f-e990d51d922f" providerId="ADAL" clId="{D4C9B60E-5B27-438B-BCF7-317BB4C6DB52}" dt="2024-07-29T19:29:03.438" v="7357"/>
          <ac:grpSpMkLst>
            <pc:docMk/>
            <pc:sldMk cId="1857632816" sldId="356"/>
            <ac:grpSpMk id="23" creationId="{05311EF1-C872-7EE7-0517-592857546309}"/>
          </ac:grpSpMkLst>
        </pc:grpChg>
        <pc:grpChg chg="add mod">
          <ac:chgData name="Gaurav Arora" userId="68c1f482-eda2-4553-830f-e990d51d922f" providerId="ADAL" clId="{D4C9B60E-5B27-438B-BCF7-317BB4C6DB52}" dt="2024-07-29T19:29:15.295" v="7359"/>
          <ac:grpSpMkLst>
            <pc:docMk/>
            <pc:sldMk cId="1857632816" sldId="356"/>
            <ac:grpSpMk id="31" creationId="{419C8ADE-FD01-A325-60C3-56EFD1804979}"/>
          </ac:grpSpMkLst>
        </pc:grpChg>
        <pc:grpChg chg="mod">
          <ac:chgData name="Gaurav Arora" userId="68c1f482-eda2-4553-830f-e990d51d922f" providerId="ADAL" clId="{D4C9B60E-5B27-438B-BCF7-317BB4C6DB52}" dt="2024-07-29T19:29:15.295" v="7359"/>
          <ac:grpSpMkLst>
            <pc:docMk/>
            <pc:sldMk cId="1857632816" sldId="356"/>
            <ac:grpSpMk id="32" creationId="{312D84A6-C4E4-A083-3A0E-3AB3C51245FF}"/>
          </ac:grpSpMkLst>
        </pc:grpChg>
        <pc:grpChg chg="add mod">
          <ac:chgData name="Gaurav Arora" userId="68c1f482-eda2-4553-830f-e990d51d922f" providerId="ADAL" clId="{D4C9B60E-5B27-438B-BCF7-317BB4C6DB52}" dt="2024-07-29T20:06:25.793" v="9090"/>
          <ac:grpSpMkLst>
            <pc:docMk/>
            <pc:sldMk cId="1857632816" sldId="356"/>
            <ac:grpSpMk id="41" creationId="{8B50F5E9-A522-F4A0-AFFB-1409485E5137}"/>
          </ac:grpSpMkLst>
        </pc:grpChg>
        <pc:grpChg chg="mod">
          <ac:chgData name="Gaurav Arora" userId="68c1f482-eda2-4553-830f-e990d51d922f" providerId="ADAL" clId="{D4C9B60E-5B27-438B-BCF7-317BB4C6DB52}" dt="2024-07-29T20:06:25.793" v="9090"/>
          <ac:grpSpMkLst>
            <pc:docMk/>
            <pc:sldMk cId="1857632816" sldId="356"/>
            <ac:grpSpMk id="42" creationId="{4F2B22A5-7D95-3250-4C3E-5D8C461F3510}"/>
          </ac:grpSpMkLst>
        </pc:grpChg>
        <pc:grpChg chg="add del mod">
          <ac:chgData name="Gaurav Arora" userId="68c1f482-eda2-4553-830f-e990d51d922f" providerId="ADAL" clId="{D4C9B60E-5B27-438B-BCF7-317BB4C6DB52}" dt="2024-07-31T14:50:59.327" v="14379" actId="478"/>
          <ac:grpSpMkLst>
            <pc:docMk/>
            <pc:sldMk cId="1857632816" sldId="356"/>
            <ac:grpSpMk id="52" creationId="{FB7AC466-62E8-CB0C-90C4-956E5223615D}"/>
          </ac:grpSpMkLst>
        </pc:grpChg>
        <pc:picChg chg="add mod">
          <ac:chgData name="Gaurav Arora" userId="68c1f482-eda2-4553-830f-e990d51d922f" providerId="ADAL" clId="{D4C9B60E-5B27-438B-BCF7-317BB4C6DB52}" dt="2024-07-31T14:51:34.843" v="14400" actId="164"/>
          <ac:picMkLst>
            <pc:docMk/>
            <pc:sldMk cId="1857632816" sldId="356"/>
            <ac:picMk id="18" creationId="{B98034FF-EAFC-518D-7E46-1C9EF2E70D72}"/>
          </ac:picMkLst>
        </pc:picChg>
        <pc:picChg chg="add del mod">
          <ac:chgData name="Gaurav Arora" userId="68c1f482-eda2-4553-830f-e990d51d922f" providerId="ADAL" clId="{D4C9B60E-5B27-438B-BCF7-317BB4C6DB52}" dt="2024-07-29T19:29:19.133" v="7361" actId="478"/>
          <ac:picMkLst>
            <pc:docMk/>
            <pc:sldMk cId="1857632816" sldId="356"/>
            <ac:picMk id="21" creationId="{3E75719F-E856-B2EB-2E4B-340AD60ED555}"/>
          </ac:picMkLst>
        </pc:picChg>
        <pc:picChg chg="add del mod">
          <ac:chgData name="Gaurav Arora" userId="68c1f482-eda2-4553-830f-e990d51d922f" providerId="ADAL" clId="{D4C9B60E-5B27-438B-BCF7-317BB4C6DB52}" dt="2024-07-29T20:06:25.402" v="9089" actId="478"/>
          <ac:picMkLst>
            <pc:docMk/>
            <pc:sldMk cId="1857632816" sldId="356"/>
            <ac:picMk id="40" creationId="{58258048-346C-7E9F-3DD1-DE4448AAE1C8}"/>
          </ac:picMkLst>
        </pc:picChg>
        <pc:picChg chg="add mod">
          <ac:chgData name="Gaurav Arora" userId="68c1f482-eda2-4553-830f-e990d51d922f" providerId="ADAL" clId="{D4C9B60E-5B27-438B-BCF7-317BB4C6DB52}" dt="2024-07-29T20:07:12.945" v="9113" actId="164"/>
          <ac:picMkLst>
            <pc:docMk/>
            <pc:sldMk cId="1857632816" sldId="356"/>
            <ac:picMk id="50" creationId="{3700C9F5-950B-1268-D33F-5C99E1C5193D}"/>
          </ac:picMkLst>
        </pc:picChg>
        <pc:cxnChg chg="add del mod">
          <ac:chgData name="Gaurav Arora" userId="68c1f482-eda2-4553-830f-e990d51d922f" providerId="ADAL" clId="{D4C9B60E-5B27-438B-BCF7-317BB4C6DB52}" dt="2024-08-02T16:48:58.213" v="16790" actId="478"/>
          <ac:cxnSpMkLst>
            <pc:docMk/>
            <pc:sldMk cId="1857632816" sldId="356"/>
            <ac:cxnSpMk id="10" creationId="{E618BCFA-8450-AC6B-388B-3EF7C616EBB5}"/>
          </ac:cxnSpMkLst>
        </pc:cxnChg>
      </pc:sldChg>
      <pc:sldChg chg="addSp delSp modSp new mod modAnim modNotesTx">
        <pc:chgData name="Gaurav Arora" userId="68c1f482-eda2-4553-830f-e990d51d922f" providerId="ADAL" clId="{D4C9B60E-5B27-438B-BCF7-317BB4C6DB52}" dt="2024-08-02T18:23:10.838" v="16985" actId="20577"/>
        <pc:sldMkLst>
          <pc:docMk/>
          <pc:sldMk cId="2354503519" sldId="357"/>
        </pc:sldMkLst>
        <pc:spChg chg="del">
          <ac:chgData name="Gaurav Arora" userId="68c1f482-eda2-4553-830f-e990d51d922f" providerId="ADAL" clId="{D4C9B60E-5B27-438B-BCF7-317BB4C6DB52}" dt="2024-07-29T19:30:04.336" v="7396" actId="478"/>
          <ac:spMkLst>
            <pc:docMk/>
            <pc:sldMk cId="2354503519" sldId="357"/>
            <ac:spMk id="2" creationId="{24C2A98F-382D-4900-C487-AE560EB95A4F}"/>
          </ac:spMkLst>
        </pc:spChg>
        <pc:spChg chg="add mod">
          <ac:chgData name="Gaurav Arora" userId="68c1f482-eda2-4553-830f-e990d51d922f" providerId="ADAL" clId="{D4C9B60E-5B27-438B-BCF7-317BB4C6DB52}" dt="2024-07-30T15:50:51.670" v="12162" actId="164"/>
          <ac:spMkLst>
            <pc:docMk/>
            <pc:sldMk cId="2354503519" sldId="357"/>
            <ac:spMk id="3" creationId="{0842DC12-BB43-E962-A4AB-95B9458AD6D1}"/>
          </ac:spMkLst>
        </pc:spChg>
        <pc:spChg chg="del">
          <ac:chgData name="Gaurav Arora" userId="68c1f482-eda2-4553-830f-e990d51d922f" providerId="ADAL" clId="{D4C9B60E-5B27-438B-BCF7-317BB4C6DB52}" dt="2024-07-29T19:30:13.239" v="7397" actId="478"/>
          <ac:spMkLst>
            <pc:docMk/>
            <pc:sldMk cId="2354503519" sldId="357"/>
            <ac:spMk id="3" creationId="{5011615A-D16E-3013-46B0-24FDDE419E19}"/>
          </ac:spMkLst>
        </pc:spChg>
        <pc:spChg chg="mod">
          <ac:chgData name="Gaurav Arora" userId="68c1f482-eda2-4553-830f-e990d51d922f" providerId="ADAL" clId="{D4C9B60E-5B27-438B-BCF7-317BB4C6DB52}" dt="2024-08-02T15:07:52.576" v="16270"/>
          <ac:spMkLst>
            <pc:docMk/>
            <pc:sldMk cId="2354503519" sldId="357"/>
            <ac:spMk id="5" creationId="{673F7DBB-8A82-EC54-ADA9-931A1FC8FF06}"/>
          </ac:spMkLst>
        </pc:spChg>
        <pc:spChg chg="mod">
          <ac:chgData name="Gaurav Arora" userId="68c1f482-eda2-4553-830f-e990d51d922f" providerId="ADAL" clId="{D4C9B60E-5B27-438B-BCF7-317BB4C6DB52}" dt="2024-07-29T19:55:55.338" v="8159" actId="20577"/>
          <ac:spMkLst>
            <pc:docMk/>
            <pc:sldMk cId="2354503519" sldId="357"/>
            <ac:spMk id="7" creationId="{82822FF3-C65A-1FD4-9179-7DFD33C621DE}"/>
          </ac:spMkLst>
        </pc:spChg>
        <pc:spChg chg="add mod">
          <ac:chgData name="Gaurav Arora" userId="68c1f482-eda2-4553-830f-e990d51d922f" providerId="ADAL" clId="{D4C9B60E-5B27-438B-BCF7-317BB4C6DB52}" dt="2024-07-29T20:05:56.843" v="9085" actId="20577"/>
          <ac:spMkLst>
            <pc:docMk/>
            <pc:sldMk cId="2354503519" sldId="357"/>
            <ac:spMk id="8" creationId="{ACBACF52-C92F-5ECB-2867-8FA95FED4B07}"/>
          </ac:spMkLst>
        </pc:spChg>
        <pc:spChg chg="mod">
          <ac:chgData name="Gaurav Arora" userId="68c1f482-eda2-4553-830f-e990d51d922f" providerId="ADAL" clId="{D4C9B60E-5B27-438B-BCF7-317BB4C6DB52}" dt="2024-07-29T19:50:05.515" v="7801"/>
          <ac:spMkLst>
            <pc:docMk/>
            <pc:sldMk cId="2354503519" sldId="357"/>
            <ac:spMk id="11" creationId="{84A08F0D-975D-A171-139E-0905357FF3C3}"/>
          </ac:spMkLst>
        </pc:spChg>
        <pc:spChg chg="mod">
          <ac:chgData name="Gaurav Arora" userId="68c1f482-eda2-4553-830f-e990d51d922f" providerId="ADAL" clId="{D4C9B60E-5B27-438B-BCF7-317BB4C6DB52}" dt="2024-07-29T19:50:05.515" v="7801"/>
          <ac:spMkLst>
            <pc:docMk/>
            <pc:sldMk cId="2354503519" sldId="357"/>
            <ac:spMk id="12" creationId="{A8B5C08D-AB84-BB91-02F9-C40F370FA835}"/>
          </ac:spMkLst>
        </pc:spChg>
        <pc:spChg chg="mod">
          <ac:chgData name="Gaurav Arora" userId="68c1f482-eda2-4553-830f-e990d51d922f" providerId="ADAL" clId="{D4C9B60E-5B27-438B-BCF7-317BB4C6DB52}" dt="2024-07-31T14:51:53.133" v="14445" actId="14100"/>
          <ac:spMkLst>
            <pc:docMk/>
            <pc:sldMk cId="2354503519" sldId="357"/>
            <ac:spMk id="12" creationId="{FC48C3A3-B32D-0C8D-BAF9-208E2024AF71}"/>
          </ac:spMkLst>
        </pc:spChg>
        <pc:spChg chg="mod">
          <ac:chgData name="Gaurav Arora" userId="68c1f482-eda2-4553-830f-e990d51d922f" providerId="ADAL" clId="{D4C9B60E-5B27-438B-BCF7-317BB4C6DB52}" dt="2024-07-29T19:50:18.137" v="7804" actId="207"/>
          <ac:spMkLst>
            <pc:docMk/>
            <pc:sldMk cId="2354503519" sldId="357"/>
            <ac:spMk id="13" creationId="{B4B9796A-A2F8-9ACD-269C-0094FDDDDA81}"/>
          </ac:spMkLst>
        </pc:spChg>
        <pc:spChg chg="mod">
          <ac:chgData name="Gaurav Arora" userId="68c1f482-eda2-4553-830f-e990d51d922f" providerId="ADAL" clId="{D4C9B60E-5B27-438B-BCF7-317BB4C6DB52}" dt="2024-07-29T19:50:18.137" v="7804" actId="207"/>
          <ac:spMkLst>
            <pc:docMk/>
            <pc:sldMk cId="2354503519" sldId="357"/>
            <ac:spMk id="14" creationId="{DADC540B-E93A-34FB-AEEC-C34DE775B2A1}"/>
          </ac:spMkLst>
        </pc:spChg>
        <pc:spChg chg="mod">
          <ac:chgData name="Gaurav Arora" userId="68c1f482-eda2-4553-830f-e990d51d922f" providerId="ADAL" clId="{D4C9B60E-5B27-438B-BCF7-317BB4C6DB52}" dt="2024-07-29T19:50:05.515" v="7801"/>
          <ac:spMkLst>
            <pc:docMk/>
            <pc:sldMk cId="2354503519" sldId="357"/>
            <ac:spMk id="15" creationId="{0678C198-7907-FCE9-0C87-D3577FEFF1EB}"/>
          </ac:spMkLst>
        </pc:spChg>
        <pc:spChg chg="mod">
          <ac:chgData name="Gaurav Arora" userId="68c1f482-eda2-4553-830f-e990d51d922f" providerId="ADAL" clId="{D4C9B60E-5B27-438B-BCF7-317BB4C6DB52}" dt="2024-07-29T19:50:05.515" v="7801"/>
          <ac:spMkLst>
            <pc:docMk/>
            <pc:sldMk cId="2354503519" sldId="357"/>
            <ac:spMk id="16" creationId="{26184775-D204-8237-B438-A146749547F2}"/>
          </ac:spMkLst>
        </pc:spChg>
        <pc:spChg chg="mod">
          <ac:chgData name="Gaurav Arora" userId="68c1f482-eda2-4553-830f-e990d51d922f" providerId="ADAL" clId="{D4C9B60E-5B27-438B-BCF7-317BB4C6DB52}" dt="2024-07-29T19:50:05.515" v="7801"/>
          <ac:spMkLst>
            <pc:docMk/>
            <pc:sldMk cId="2354503519" sldId="357"/>
            <ac:spMk id="17" creationId="{0851CE56-FF3C-057F-A271-4A61148E3218}"/>
          </ac:spMkLst>
        </pc:spChg>
        <pc:spChg chg="mod">
          <ac:chgData name="Gaurav Arora" userId="68c1f482-eda2-4553-830f-e990d51d922f" providerId="ADAL" clId="{D4C9B60E-5B27-438B-BCF7-317BB4C6DB52}" dt="2024-07-29T19:50:20.602" v="7805"/>
          <ac:spMkLst>
            <pc:docMk/>
            <pc:sldMk cId="2354503519" sldId="357"/>
            <ac:spMk id="20" creationId="{7174AD39-F4E3-0169-12CF-667EDE2E47FA}"/>
          </ac:spMkLst>
        </pc:spChg>
        <pc:spChg chg="mod">
          <ac:chgData name="Gaurav Arora" userId="68c1f482-eda2-4553-830f-e990d51d922f" providerId="ADAL" clId="{D4C9B60E-5B27-438B-BCF7-317BB4C6DB52}" dt="2024-07-29T19:50:20.602" v="7805"/>
          <ac:spMkLst>
            <pc:docMk/>
            <pc:sldMk cId="2354503519" sldId="357"/>
            <ac:spMk id="21" creationId="{3D89D76F-7297-158E-627D-37CAF38D60C5}"/>
          </ac:spMkLst>
        </pc:spChg>
        <pc:spChg chg="mod">
          <ac:chgData name="Gaurav Arora" userId="68c1f482-eda2-4553-830f-e990d51d922f" providerId="ADAL" clId="{D4C9B60E-5B27-438B-BCF7-317BB4C6DB52}" dt="2024-07-29T19:50:20.602" v="7805"/>
          <ac:spMkLst>
            <pc:docMk/>
            <pc:sldMk cId="2354503519" sldId="357"/>
            <ac:spMk id="22" creationId="{ED5F7535-ED44-65BA-CB26-088C09197F7C}"/>
          </ac:spMkLst>
        </pc:spChg>
        <pc:spChg chg="mod">
          <ac:chgData name="Gaurav Arora" userId="68c1f482-eda2-4553-830f-e990d51d922f" providerId="ADAL" clId="{D4C9B60E-5B27-438B-BCF7-317BB4C6DB52}" dt="2024-07-29T19:50:20.602" v="7805"/>
          <ac:spMkLst>
            <pc:docMk/>
            <pc:sldMk cId="2354503519" sldId="357"/>
            <ac:spMk id="23" creationId="{FBEB7BEA-5382-CEA6-C780-5EECA5A8AD19}"/>
          </ac:spMkLst>
        </pc:spChg>
        <pc:spChg chg="mod">
          <ac:chgData name="Gaurav Arora" userId="68c1f482-eda2-4553-830f-e990d51d922f" providerId="ADAL" clId="{D4C9B60E-5B27-438B-BCF7-317BB4C6DB52}" dt="2024-07-29T19:50:20.602" v="7805"/>
          <ac:spMkLst>
            <pc:docMk/>
            <pc:sldMk cId="2354503519" sldId="357"/>
            <ac:spMk id="24" creationId="{34050A25-0A84-72CA-19B4-80818E251280}"/>
          </ac:spMkLst>
        </pc:spChg>
        <pc:spChg chg="mod">
          <ac:chgData name="Gaurav Arora" userId="68c1f482-eda2-4553-830f-e990d51d922f" providerId="ADAL" clId="{D4C9B60E-5B27-438B-BCF7-317BB4C6DB52}" dt="2024-07-29T19:50:20.602" v="7805"/>
          <ac:spMkLst>
            <pc:docMk/>
            <pc:sldMk cId="2354503519" sldId="357"/>
            <ac:spMk id="25" creationId="{BE930639-67C5-116E-B133-63D67E5405D1}"/>
          </ac:spMkLst>
        </pc:spChg>
        <pc:spChg chg="mod">
          <ac:chgData name="Gaurav Arora" userId="68c1f482-eda2-4553-830f-e990d51d922f" providerId="ADAL" clId="{D4C9B60E-5B27-438B-BCF7-317BB4C6DB52}" dt="2024-07-29T19:50:20.602" v="7805"/>
          <ac:spMkLst>
            <pc:docMk/>
            <pc:sldMk cId="2354503519" sldId="357"/>
            <ac:spMk id="26" creationId="{5A8F9445-568A-3DEA-CE1B-AA07475C1884}"/>
          </ac:spMkLst>
        </pc:spChg>
        <pc:spChg chg="add mod">
          <ac:chgData name="Gaurav Arora" userId="68c1f482-eda2-4553-830f-e990d51d922f" providerId="ADAL" clId="{D4C9B60E-5B27-438B-BCF7-317BB4C6DB52}" dt="2024-07-29T19:55:16.552" v="8117" actId="164"/>
          <ac:spMkLst>
            <pc:docMk/>
            <pc:sldMk cId="2354503519" sldId="357"/>
            <ac:spMk id="32" creationId="{ADB1B56E-3EA7-EC0D-80AF-4BF09354584E}"/>
          </ac:spMkLst>
        </pc:spChg>
        <pc:spChg chg="add mod">
          <ac:chgData name="Gaurav Arora" userId="68c1f482-eda2-4553-830f-e990d51d922f" providerId="ADAL" clId="{D4C9B60E-5B27-438B-BCF7-317BB4C6DB52}" dt="2024-07-29T19:55:13.007" v="8116" actId="164"/>
          <ac:spMkLst>
            <pc:docMk/>
            <pc:sldMk cId="2354503519" sldId="357"/>
            <ac:spMk id="33" creationId="{69BBE0DF-C2C2-8D65-AA1F-8C48CF5097FF}"/>
          </ac:spMkLst>
        </pc:spChg>
        <pc:spChg chg="add mod">
          <ac:chgData name="Gaurav Arora" userId="68c1f482-eda2-4553-830f-e990d51d922f" providerId="ADAL" clId="{D4C9B60E-5B27-438B-BCF7-317BB4C6DB52}" dt="2024-08-02T18:22:00.392" v="16982" actId="20577"/>
          <ac:spMkLst>
            <pc:docMk/>
            <pc:sldMk cId="2354503519" sldId="357"/>
            <ac:spMk id="36" creationId="{03538C93-C507-4C59-A8BA-F422C63F9E00}"/>
          </ac:spMkLst>
        </pc:spChg>
        <pc:spChg chg="mod">
          <ac:chgData name="Gaurav Arora" userId="68c1f482-eda2-4553-830f-e990d51d922f" providerId="ADAL" clId="{D4C9B60E-5B27-438B-BCF7-317BB4C6DB52}" dt="2024-07-29T20:07:28.451" v="9174" actId="14100"/>
          <ac:spMkLst>
            <pc:docMk/>
            <pc:sldMk cId="2354503519" sldId="357"/>
            <ac:spMk id="39" creationId="{3F293020-A457-0977-E226-211D4B2B84F0}"/>
          </ac:spMkLst>
        </pc:spChg>
        <pc:grpChg chg="add del mod">
          <ac:chgData name="Gaurav Arora" userId="68c1f482-eda2-4553-830f-e990d51d922f" providerId="ADAL" clId="{D4C9B60E-5B27-438B-BCF7-317BB4C6DB52}" dt="2024-07-29T19:50:27.955" v="7808" actId="478"/>
          <ac:grpSpMkLst>
            <pc:docMk/>
            <pc:sldMk cId="2354503519" sldId="357"/>
            <ac:grpSpMk id="9" creationId="{20C12927-18D4-3B8A-DDFD-119202B31C0F}"/>
          </ac:grpSpMkLst>
        </pc:grpChg>
        <pc:grpChg chg="add mod">
          <ac:chgData name="Gaurav Arora" userId="68c1f482-eda2-4553-830f-e990d51d922f" providerId="ADAL" clId="{D4C9B60E-5B27-438B-BCF7-317BB4C6DB52}" dt="2024-07-30T15:50:51.670" v="12162" actId="164"/>
          <ac:grpSpMkLst>
            <pc:docMk/>
            <pc:sldMk cId="2354503519" sldId="357"/>
            <ac:grpSpMk id="9" creationId="{28161F55-0BCF-FA34-0070-6922BC774128}"/>
          </ac:grpSpMkLst>
        </pc:grpChg>
        <pc:grpChg chg="add mod">
          <ac:chgData name="Gaurav Arora" userId="68c1f482-eda2-4553-830f-e990d51d922f" providerId="ADAL" clId="{D4C9B60E-5B27-438B-BCF7-317BB4C6DB52}" dt="2024-08-01T16:05:34.344" v="15142" actId="1076"/>
          <ac:grpSpMkLst>
            <pc:docMk/>
            <pc:sldMk cId="2354503519" sldId="357"/>
            <ac:grpSpMk id="10" creationId="{75A7C566-CC22-B043-843C-50C3680F0C8C}"/>
          </ac:grpSpMkLst>
        </pc:grpChg>
        <pc:grpChg chg="mod">
          <ac:chgData name="Gaurav Arora" userId="68c1f482-eda2-4553-830f-e990d51d922f" providerId="ADAL" clId="{D4C9B60E-5B27-438B-BCF7-317BB4C6DB52}" dt="2024-07-29T19:50:05.515" v="7801"/>
          <ac:grpSpMkLst>
            <pc:docMk/>
            <pc:sldMk cId="2354503519" sldId="357"/>
            <ac:grpSpMk id="10" creationId="{DD703A7D-AA12-54B4-5178-CE361E09F771}"/>
          </ac:grpSpMkLst>
        </pc:grpChg>
        <pc:grpChg chg="add mod">
          <ac:chgData name="Gaurav Arora" userId="68c1f482-eda2-4553-830f-e990d51d922f" providerId="ADAL" clId="{D4C9B60E-5B27-438B-BCF7-317BB4C6DB52}" dt="2024-07-29T19:50:20.602" v="7805"/>
          <ac:grpSpMkLst>
            <pc:docMk/>
            <pc:sldMk cId="2354503519" sldId="357"/>
            <ac:grpSpMk id="18" creationId="{51A7507D-9B7E-6C9C-B18C-1D169F818102}"/>
          </ac:grpSpMkLst>
        </pc:grpChg>
        <pc:grpChg chg="mod">
          <ac:chgData name="Gaurav Arora" userId="68c1f482-eda2-4553-830f-e990d51d922f" providerId="ADAL" clId="{D4C9B60E-5B27-438B-BCF7-317BB4C6DB52}" dt="2024-07-29T19:50:20.602" v="7805"/>
          <ac:grpSpMkLst>
            <pc:docMk/>
            <pc:sldMk cId="2354503519" sldId="357"/>
            <ac:grpSpMk id="19" creationId="{C5D36C15-A4C8-76EC-99A5-8825B9D63FA6}"/>
          </ac:grpSpMkLst>
        </pc:grpChg>
        <pc:grpChg chg="add mod">
          <ac:chgData name="Gaurav Arora" userId="68c1f482-eda2-4553-830f-e990d51d922f" providerId="ADAL" clId="{D4C9B60E-5B27-438B-BCF7-317BB4C6DB52}" dt="2024-08-01T16:05:37.376" v="15143" actId="1076"/>
          <ac:grpSpMkLst>
            <pc:docMk/>
            <pc:sldMk cId="2354503519" sldId="357"/>
            <ac:grpSpMk id="34" creationId="{5E0C0FAB-14E6-E181-50B9-2597094B35D8}"/>
          </ac:grpSpMkLst>
        </pc:grpChg>
        <pc:grpChg chg="add mod">
          <ac:chgData name="Gaurav Arora" userId="68c1f482-eda2-4553-830f-e990d51d922f" providerId="ADAL" clId="{D4C9B60E-5B27-438B-BCF7-317BB4C6DB52}" dt="2024-08-01T16:05:29.547" v="15141" actId="1076"/>
          <ac:grpSpMkLst>
            <pc:docMk/>
            <pc:sldMk cId="2354503519" sldId="357"/>
            <ac:grpSpMk id="35" creationId="{FA1D89C6-388D-43A8-297D-09A3EBD73E72}"/>
          </ac:grpSpMkLst>
        </pc:grpChg>
        <pc:grpChg chg="add del mod">
          <ac:chgData name="Gaurav Arora" userId="68c1f482-eda2-4553-830f-e990d51d922f" providerId="ADAL" clId="{D4C9B60E-5B27-438B-BCF7-317BB4C6DB52}" dt="2024-07-31T14:51:41.183" v="14401" actId="478"/>
          <ac:grpSpMkLst>
            <pc:docMk/>
            <pc:sldMk cId="2354503519" sldId="357"/>
            <ac:grpSpMk id="37" creationId="{5B9E647C-6D1A-871E-EB36-A39D805398F7}"/>
          </ac:grpSpMkLst>
        </pc:grpChg>
        <pc:picChg chg="add mod">
          <ac:chgData name="Gaurav Arora" userId="68c1f482-eda2-4553-830f-e990d51d922f" providerId="ADAL" clId="{D4C9B60E-5B27-438B-BCF7-317BB4C6DB52}" dt="2024-07-30T15:50:51.670" v="12162" actId="164"/>
          <ac:picMkLst>
            <pc:docMk/>
            <pc:sldMk cId="2354503519" sldId="357"/>
            <ac:picMk id="2" creationId="{DA5F0FD6-4910-820C-30BF-4DC85DE1AA65}"/>
          </ac:picMkLst>
        </pc:picChg>
        <pc:picChg chg="mod">
          <ac:chgData name="Gaurav Arora" userId="68c1f482-eda2-4553-830f-e990d51d922f" providerId="ADAL" clId="{D4C9B60E-5B27-438B-BCF7-317BB4C6DB52}" dt="2024-07-31T14:51:42.213" v="14402"/>
          <ac:picMkLst>
            <pc:docMk/>
            <pc:sldMk cId="2354503519" sldId="357"/>
            <ac:picMk id="11" creationId="{793541C9-11A4-BFB3-5168-0A4EA77FE748}"/>
          </ac:picMkLst>
        </pc:picChg>
        <pc:picChg chg="add del mod">
          <ac:chgData name="Gaurav Arora" userId="68c1f482-eda2-4553-830f-e990d51d922f" providerId="ADAL" clId="{D4C9B60E-5B27-438B-BCF7-317BB4C6DB52}" dt="2024-07-29T19:51:54.913" v="7942" actId="478"/>
          <ac:picMkLst>
            <pc:docMk/>
            <pc:sldMk cId="2354503519" sldId="357"/>
            <ac:picMk id="27" creationId="{DD6878D2-0268-3A10-0BDA-9F20631F83FA}"/>
          </ac:picMkLst>
        </pc:picChg>
        <pc:picChg chg="add mod">
          <ac:chgData name="Gaurav Arora" userId="68c1f482-eda2-4553-830f-e990d51d922f" providerId="ADAL" clId="{D4C9B60E-5B27-438B-BCF7-317BB4C6DB52}" dt="2024-07-29T20:05:54.065" v="9084" actId="1076"/>
          <ac:picMkLst>
            <pc:docMk/>
            <pc:sldMk cId="2354503519" sldId="357"/>
            <ac:picMk id="28" creationId="{3D28811A-1AB0-E6B2-9EB9-A6E04117037F}"/>
          </ac:picMkLst>
        </pc:picChg>
        <pc:picChg chg="add del mod">
          <ac:chgData name="Gaurav Arora" userId="68c1f482-eda2-4553-830f-e990d51d922f" providerId="ADAL" clId="{D4C9B60E-5B27-438B-BCF7-317BB4C6DB52}" dt="2024-07-29T20:06:07.484" v="9086" actId="478"/>
          <ac:picMkLst>
            <pc:docMk/>
            <pc:sldMk cId="2354503519" sldId="357"/>
            <ac:picMk id="29" creationId="{5385B6BA-47EE-6C46-4C59-724EC1821757}"/>
          </ac:picMkLst>
        </pc:picChg>
        <pc:picChg chg="add mod">
          <ac:chgData name="Gaurav Arora" userId="68c1f482-eda2-4553-830f-e990d51d922f" providerId="ADAL" clId="{D4C9B60E-5B27-438B-BCF7-317BB4C6DB52}" dt="2024-07-29T19:55:16.552" v="8117" actId="164"/>
          <ac:picMkLst>
            <pc:docMk/>
            <pc:sldMk cId="2354503519" sldId="357"/>
            <ac:picMk id="30" creationId="{554232DC-8A55-85D6-A422-74038C2CCFED}"/>
          </ac:picMkLst>
        </pc:picChg>
        <pc:picChg chg="add mod">
          <ac:chgData name="Gaurav Arora" userId="68c1f482-eda2-4553-830f-e990d51d922f" providerId="ADAL" clId="{D4C9B60E-5B27-438B-BCF7-317BB4C6DB52}" dt="2024-07-29T19:55:13.007" v="8116" actId="164"/>
          <ac:picMkLst>
            <pc:docMk/>
            <pc:sldMk cId="2354503519" sldId="357"/>
            <ac:picMk id="31" creationId="{2DE984BB-29F1-8E24-18EA-AEA8A8DFE285}"/>
          </ac:picMkLst>
        </pc:picChg>
        <pc:picChg chg="mod">
          <ac:chgData name="Gaurav Arora" userId="68c1f482-eda2-4553-830f-e990d51d922f" providerId="ADAL" clId="{D4C9B60E-5B27-438B-BCF7-317BB4C6DB52}" dt="2024-07-29T20:07:16.177" v="9114"/>
          <ac:picMkLst>
            <pc:docMk/>
            <pc:sldMk cId="2354503519" sldId="357"/>
            <ac:picMk id="38" creationId="{14A9F9A5-2836-B4FF-A28D-23BB207CE749}"/>
          </ac:picMkLst>
        </pc:picChg>
      </pc:sldChg>
      <pc:sldChg chg="addSp delSp modSp new mod modAnim">
        <pc:chgData name="Gaurav Arora" userId="68c1f482-eda2-4553-830f-e990d51d922f" providerId="ADAL" clId="{D4C9B60E-5B27-438B-BCF7-317BB4C6DB52}" dt="2024-08-02T15:06:03.123" v="16158"/>
        <pc:sldMkLst>
          <pc:docMk/>
          <pc:sldMk cId="443723141" sldId="358"/>
        </pc:sldMkLst>
        <pc:spChg chg="add mod">
          <ac:chgData name="Gaurav Arora" userId="68c1f482-eda2-4553-830f-e990d51d922f" providerId="ADAL" clId="{D4C9B60E-5B27-438B-BCF7-317BB4C6DB52}" dt="2024-07-30T15:44:42.570" v="11879" actId="1036"/>
          <ac:spMkLst>
            <pc:docMk/>
            <pc:sldMk cId="443723141" sldId="358"/>
            <ac:spMk id="2" creationId="{4D1A0A89-13F4-8F87-AE45-0BFF674FC5CF}"/>
          </ac:spMkLst>
        </pc:spChg>
        <pc:spChg chg="del">
          <ac:chgData name="Gaurav Arora" userId="68c1f482-eda2-4553-830f-e990d51d922f" providerId="ADAL" clId="{D4C9B60E-5B27-438B-BCF7-317BB4C6DB52}" dt="2024-07-29T19:41:03.921" v="7462" actId="478"/>
          <ac:spMkLst>
            <pc:docMk/>
            <pc:sldMk cId="443723141" sldId="358"/>
            <ac:spMk id="2" creationId="{7313E2AF-44B2-AFB9-DA17-D4766B98A0FC}"/>
          </ac:spMkLst>
        </pc:spChg>
        <pc:spChg chg="del">
          <ac:chgData name="Gaurav Arora" userId="68c1f482-eda2-4553-830f-e990d51d922f" providerId="ADAL" clId="{D4C9B60E-5B27-438B-BCF7-317BB4C6DB52}" dt="2024-07-29T19:41:05.932" v="7463" actId="478"/>
          <ac:spMkLst>
            <pc:docMk/>
            <pc:sldMk cId="443723141" sldId="358"/>
            <ac:spMk id="3" creationId="{675B048E-4A1B-C22F-7DAB-DEADD9227BC0}"/>
          </ac:spMkLst>
        </pc:spChg>
        <pc:spChg chg="mod">
          <ac:chgData name="Gaurav Arora" userId="68c1f482-eda2-4553-830f-e990d51d922f" providerId="ADAL" clId="{D4C9B60E-5B27-438B-BCF7-317BB4C6DB52}" dt="2024-08-02T15:06:03.123" v="16158"/>
          <ac:spMkLst>
            <pc:docMk/>
            <pc:sldMk cId="443723141" sldId="358"/>
            <ac:spMk id="5" creationId="{C579DF37-091D-2F2D-E70B-364690DC8125}"/>
          </ac:spMkLst>
        </pc:spChg>
        <pc:spChg chg="mod">
          <ac:chgData name="Gaurav Arora" userId="68c1f482-eda2-4553-830f-e990d51d922f" providerId="ADAL" clId="{D4C9B60E-5B27-438B-BCF7-317BB4C6DB52}" dt="2024-07-29T19:40:50.249" v="7461" actId="20577"/>
          <ac:spMkLst>
            <pc:docMk/>
            <pc:sldMk cId="443723141" sldId="358"/>
            <ac:spMk id="7" creationId="{9C86B8C0-757E-92A2-C21B-8449A66E6F57}"/>
          </ac:spMkLst>
        </pc:spChg>
        <pc:spChg chg="add mod">
          <ac:chgData name="Gaurav Arora" userId="68c1f482-eda2-4553-830f-e990d51d922f" providerId="ADAL" clId="{D4C9B60E-5B27-438B-BCF7-317BB4C6DB52}" dt="2024-07-30T15:44:51.772" v="11893" actId="20577"/>
          <ac:spMkLst>
            <pc:docMk/>
            <pc:sldMk cId="443723141" sldId="358"/>
            <ac:spMk id="9" creationId="{F18D377F-3B9F-6535-3C3C-15AF1C6193C4}"/>
          </ac:spMkLst>
        </pc:spChg>
        <pc:spChg chg="add mod">
          <ac:chgData name="Gaurav Arora" userId="68c1f482-eda2-4553-830f-e990d51d922f" providerId="ADAL" clId="{D4C9B60E-5B27-438B-BCF7-317BB4C6DB52}" dt="2024-07-30T15:44:41.916" v="11877" actId="1036"/>
          <ac:spMkLst>
            <pc:docMk/>
            <pc:sldMk cId="443723141" sldId="358"/>
            <ac:spMk id="10" creationId="{C1281684-0CB5-993E-C74A-4802261B7D2C}"/>
          </ac:spMkLst>
        </pc:spChg>
        <pc:spChg chg="add mod">
          <ac:chgData name="Gaurav Arora" userId="68c1f482-eda2-4553-830f-e990d51d922f" providerId="ADAL" clId="{D4C9B60E-5B27-438B-BCF7-317BB4C6DB52}" dt="2024-07-30T15:44:41.916" v="11877" actId="1036"/>
          <ac:spMkLst>
            <pc:docMk/>
            <pc:sldMk cId="443723141" sldId="358"/>
            <ac:spMk id="12" creationId="{E32068F9-38B9-3F2B-FD6C-6CCE92136178}"/>
          </ac:spMkLst>
        </pc:spChg>
        <pc:picChg chg="add mod modCrop">
          <ac:chgData name="Gaurav Arora" userId="68c1f482-eda2-4553-830f-e990d51d922f" providerId="ADAL" clId="{D4C9B60E-5B27-438B-BCF7-317BB4C6DB52}" dt="2024-07-30T15:44:42.570" v="11879" actId="1036"/>
          <ac:picMkLst>
            <pc:docMk/>
            <pc:sldMk cId="443723141" sldId="358"/>
            <ac:picMk id="8" creationId="{73C5DB5D-3EEC-9A35-97FC-80AA34B9344E}"/>
          </ac:picMkLst>
        </pc:picChg>
        <pc:picChg chg="add mod modCrop">
          <ac:chgData name="Gaurav Arora" userId="68c1f482-eda2-4553-830f-e990d51d922f" providerId="ADAL" clId="{D4C9B60E-5B27-438B-BCF7-317BB4C6DB52}" dt="2024-07-30T15:44:42.570" v="11879" actId="1036"/>
          <ac:picMkLst>
            <pc:docMk/>
            <pc:sldMk cId="443723141" sldId="358"/>
            <ac:picMk id="11" creationId="{CCFF0153-59C2-F94D-F771-035F536D2B45}"/>
          </ac:picMkLst>
        </pc:picChg>
        <pc:picChg chg="add del">
          <ac:chgData name="Gaurav Arora" userId="68c1f482-eda2-4553-830f-e990d51d922f" providerId="ADAL" clId="{D4C9B60E-5B27-438B-BCF7-317BB4C6DB52}" dt="2024-07-29T19:44:52.260" v="7639" actId="478"/>
          <ac:picMkLst>
            <pc:docMk/>
            <pc:sldMk cId="443723141" sldId="358"/>
            <ac:picMk id="4098" creationId="{3C23383B-619C-7ACF-225C-1938402AA9FD}"/>
          </ac:picMkLst>
        </pc:picChg>
        <pc:picChg chg="add mod">
          <ac:chgData name="Gaurav Arora" userId="68c1f482-eda2-4553-830f-e990d51d922f" providerId="ADAL" clId="{D4C9B60E-5B27-438B-BCF7-317BB4C6DB52}" dt="2024-07-30T15:44:42.570" v="11879" actId="1036"/>
          <ac:picMkLst>
            <pc:docMk/>
            <pc:sldMk cId="443723141" sldId="358"/>
            <ac:picMk id="4100" creationId="{9C4DC469-210E-F05D-5B91-BE3C23D33507}"/>
          </ac:picMkLst>
        </pc:picChg>
      </pc:sldChg>
      <pc:sldChg chg="new del">
        <pc:chgData name="Gaurav Arora" userId="68c1f482-eda2-4553-830f-e990d51d922f" providerId="ADAL" clId="{D4C9B60E-5B27-438B-BCF7-317BB4C6DB52}" dt="2024-07-29T19:31:43.515" v="7447" actId="680"/>
        <pc:sldMkLst>
          <pc:docMk/>
          <pc:sldMk cId="2610778515" sldId="358"/>
        </pc:sldMkLst>
      </pc:sldChg>
      <pc:sldChg chg="addSp delSp modSp new mod modAnim modNotesTx">
        <pc:chgData name="Gaurav Arora" userId="68c1f482-eda2-4553-830f-e990d51d922f" providerId="ADAL" clId="{D4C9B60E-5B27-438B-BCF7-317BB4C6DB52}" dt="2024-08-02T15:08:37.590" v="16275" actId="20577"/>
        <pc:sldMkLst>
          <pc:docMk/>
          <pc:sldMk cId="795131979" sldId="359"/>
        </pc:sldMkLst>
        <pc:spChg chg="del">
          <ac:chgData name="Gaurav Arora" userId="68c1f482-eda2-4553-830f-e990d51d922f" providerId="ADAL" clId="{D4C9B60E-5B27-438B-BCF7-317BB4C6DB52}" dt="2024-07-29T19:57:32.802" v="8323" actId="478"/>
          <ac:spMkLst>
            <pc:docMk/>
            <pc:sldMk cId="795131979" sldId="359"/>
            <ac:spMk id="2" creationId="{16D20F86-003E-4D9E-1B67-A8CCBD868BB5}"/>
          </ac:spMkLst>
        </pc:spChg>
        <pc:spChg chg="del">
          <ac:chgData name="Gaurav Arora" userId="68c1f482-eda2-4553-830f-e990d51d922f" providerId="ADAL" clId="{D4C9B60E-5B27-438B-BCF7-317BB4C6DB52}" dt="2024-07-29T20:08:18.981" v="9213" actId="478"/>
          <ac:spMkLst>
            <pc:docMk/>
            <pc:sldMk cId="795131979" sldId="359"/>
            <ac:spMk id="3" creationId="{86CC3655-AFB5-D150-31C2-1D703D21E3E6}"/>
          </ac:spMkLst>
        </pc:spChg>
        <pc:spChg chg="mod">
          <ac:chgData name="Gaurav Arora" userId="68c1f482-eda2-4553-830f-e990d51d922f" providerId="ADAL" clId="{D4C9B60E-5B27-438B-BCF7-317BB4C6DB52}" dt="2024-08-02T15:08:16.253" v="16274"/>
          <ac:spMkLst>
            <pc:docMk/>
            <pc:sldMk cId="795131979" sldId="359"/>
            <ac:spMk id="5" creationId="{2194F34B-FB24-62FE-C6A2-1CA5968DC6BD}"/>
          </ac:spMkLst>
        </pc:spChg>
        <pc:spChg chg="mod">
          <ac:chgData name="Gaurav Arora" userId="68c1f482-eda2-4553-830f-e990d51d922f" providerId="ADAL" clId="{D4C9B60E-5B27-438B-BCF7-317BB4C6DB52}" dt="2024-07-29T19:57:29.666" v="8322" actId="20577"/>
          <ac:spMkLst>
            <pc:docMk/>
            <pc:sldMk cId="795131979" sldId="359"/>
            <ac:spMk id="7" creationId="{F87FC5B5-5749-86A4-54B3-63D89C085921}"/>
          </ac:spMkLst>
        </pc:spChg>
        <pc:spChg chg="add mod">
          <ac:chgData name="Gaurav Arora" userId="68c1f482-eda2-4553-830f-e990d51d922f" providerId="ADAL" clId="{D4C9B60E-5B27-438B-BCF7-317BB4C6DB52}" dt="2024-07-31T14:55:38.787" v="14584" actId="20577"/>
          <ac:spMkLst>
            <pc:docMk/>
            <pc:sldMk cId="795131979" sldId="359"/>
            <ac:spMk id="8" creationId="{0A6AB1AE-ED93-A534-E139-E902818C0835}"/>
          </ac:spMkLst>
        </pc:spChg>
        <pc:spChg chg="add mod">
          <ac:chgData name="Gaurav Arora" userId="68c1f482-eda2-4553-830f-e990d51d922f" providerId="ADAL" clId="{D4C9B60E-5B27-438B-BCF7-317BB4C6DB52}" dt="2024-07-31T14:55:57.212" v="14599" actId="20577"/>
          <ac:spMkLst>
            <pc:docMk/>
            <pc:sldMk cId="795131979" sldId="359"/>
            <ac:spMk id="9" creationId="{F93E0B6B-E543-6A79-7FD4-7F44C4435283}"/>
          </ac:spMkLst>
        </pc:spChg>
        <pc:spChg chg="mod topLvl">
          <ac:chgData name="Gaurav Arora" userId="68c1f482-eda2-4553-830f-e990d51d922f" providerId="ADAL" clId="{D4C9B60E-5B27-438B-BCF7-317BB4C6DB52}" dt="2024-07-30T16:05:19.864" v="12726" actId="1076"/>
          <ac:spMkLst>
            <pc:docMk/>
            <pc:sldMk cId="795131979" sldId="359"/>
            <ac:spMk id="10" creationId="{DFEA709F-9770-3DF3-D04E-6ACAD3AB732C}"/>
          </ac:spMkLst>
        </pc:spChg>
        <pc:spChg chg="add mod">
          <ac:chgData name="Gaurav Arora" userId="68c1f482-eda2-4553-830f-e990d51d922f" providerId="ADAL" clId="{D4C9B60E-5B27-438B-BCF7-317BB4C6DB52}" dt="2024-07-30T16:05:26.753" v="12728" actId="1076"/>
          <ac:spMkLst>
            <pc:docMk/>
            <pc:sldMk cId="795131979" sldId="359"/>
            <ac:spMk id="11" creationId="{81A392C6-20F8-53F4-61AE-25F77195AD3A}"/>
          </ac:spMkLst>
        </pc:spChg>
        <pc:spChg chg="add mod">
          <ac:chgData name="Gaurav Arora" userId="68c1f482-eda2-4553-830f-e990d51d922f" providerId="ADAL" clId="{D4C9B60E-5B27-438B-BCF7-317BB4C6DB52}" dt="2024-07-30T16:05:35.058" v="12729" actId="164"/>
          <ac:spMkLst>
            <pc:docMk/>
            <pc:sldMk cId="795131979" sldId="359"/>
            <ac:spMk id="16" creationId="{205E3E61-9563-75EF-73FF-39FE73A0AE99}"/>
          </ac:spMkLst>
        </pc:spChg>
        <pc:spChg chg="add mod">
          <ac:chgData name="Gaurav Arora" userId="68c1f482-eda2-4553-830f-e990d51d922f" providerId="ADAL" clId="{D4C9B60E-5B27-438B-BCF7-317BB4C6DB52}" dt="2024-07-30T16:05:35.058" v="12729" actId="164"/>
          <ac:spMkLst>
            <pc:docMk/>
            <pc:sldMk cId="795131979" sldId="359"/>
            <ac:spMk id="17" creationId="{E918D556-CE43-F0A2-DF8B-76266626139D}"/>
          </ac:spMkLst>
        </pc:spChg>
        <pc:spChg chg="add mod">
          <ac:chgData name="Gaurav Arora" userId="68c1f482-eda2-4553-830f-e990d51d922f" providerId="ADAL" clId="{D4C9B60E-5B27-438B-BCF7-317BB4C6DB52}" dt="2024-07-30T16:05:35.058" v="12729" actId="164"/>
          <ac:spMkLst>
            <pc:docMk/>
            <pc:sldMk cId="795131979" sldId="359"/>
            <ac:spMk id="18" creationId="{7D485B07-891A-F4A1-CD34-E7A129FCF79B}"/>
          </ac:spMkLst>
        </pc:spChg>
        <pc:spChg chg="add mod">
          <ac:chgData name="Gaurav Arora" userId="68c1f482-eda2-4553-830f-e990d51d922f" providerId="ADAL" clId="{D4C9B60E-5B27-438B-BCF7-317BB4C6DB52}" dt="2024-07-30T16:05:35.058" v="12729" actId="164"/>
          <ac:spMkLst>
            <pc:docMk/>
            <pc:sldMk cId="795131979" sldId="359"/>
            <ac:spMk id="19" creationId="{7E510083-721C-A2F1-AF2E-C6FB0FB1F115}"/>
          </ac:spMkLst>
        </pc:spChg>
        <pc:grpChg chg="add del mod">
          <ac:chgData name="Gaurav Arora" userId="68c1f482-eda2-4553-830f-e990d51d922f" providerId="ADAL" clId="{D4C9B60E-5B27-438B-BCF7-317BB4C6DB52}" dt="2024-07-30T16:00:06.851" v="12461" actId="165"/>
          <ac:grpSpMkLst>
            <pc:docMk/>
            <pc:sldMk cId="795131979" sldId="359"/>
            <ac:grpSpMk id="2" creationId="{940A090E-3FCC-FD4A-0FB1-AD56854FF6ED}"/>
          </ac:grpSpMkLst>
        </pc:grpChg>
        <pc:grpChg chg="add mod">
          <ac:chgData name="Gaurav Arora" userId="68c1f482-eda2-4553-830f-e990d51d922f" providerId="ADAL" clId="{D4C9B60E-5B27-438B-BCF7-317BB4C6DB52}" dt="2024-07-30T16:05:35.058" v="12729" actId="164"/>
          <ac:grpSpMkLst>
            <pc:docMk/>
            <pc:sldMk cId="795131979" sldId="359"/>
            <ac:grpSpMk id="12" creationId="{6FB6B8EC-48DF-EE82-1571-AF1E91B50978}"/>
          </ac:grpSpMkLst>
        </pc:grpChg>
        <pc:grpChg chg="add mod">
          <ac:chgData name="Gaurav Arora" userId="68c1f482-eda2-4553-830f-e990d51d922f" providerId="ADAL" clId="{D4C9B60E-5B27-438B-BCF7-317BB4C6DB52}" dt="2024-07-30T16:05:35.058" v="12729" actId="164"/>
          <ac:grpSpMkLst>
            <pc:docMk/>
            <pc:sldMk cId="795131979" sldId="359"/>
            <ac:grpSpMk id="22" creationId="{B9968663-D359-1CAA-3C83-E1ADED802FC8}"/>
          </ac:grpSpMkLst>
        </pc:grpChg>
        <pc:picChg chg="add del mod topLvl">
          <ac:chgData name="Gaurav Arora" userId="68c1f482-eda2-4553-830f-e990d51d922f" providerId="ADAL" clId="{D4C9B60E-5B27-438B-BCF7-317BB4C6DB52}" dt="2024-07-30T16:04:29.554" v="12703" actId="14100"/>
          <ac:picMkLst>
            <pc:docMk/>
            <pc:sldMk cId="795131979" sldId="359"/>
            <ac:picMk id="3" creationId="{28B0FA55-20D7-37E7-795A-287BE6339125}"/>
          </ac:picMkLst>
        </pc:picChg>
        <pc:cxnChg chg="add mod">
          <ac:chgData name="Gaurav Arora" userId="68c1f482-eda2-4553-830f-e990d51d922f" providerId="ADAL" clId="{D4C9B60E-5B27-438B-BCF7-317BB4C6DB52}" dt="2024-07-30T16:05:35.058" v="12729" actId="164"/>
          <ac:cxnSpMkLst>
            <pc:docMk/>
            <pc:sldMk cId="795131979" sldId="359"/>
            <ac:cxnSpMk id="14" creationId="{47B24F73-3337-FA17-F551-8A1CEBDFD01A}"/>
          </ac:cxnSpMkLst>
        </pc:cxnChg>
        <pc:cxnChg chg="add mod">
          <ac:chgData name="Gaurav Arora" userId="68c1f482-eda2-4553-830f-e990d51d922f" providerId="ADAL" clId="{D4C9B60E-5B27-438B-BCF7-317BB4C6DB52}" dt="2024-07-30T16:05:35.058" v="12729" actId="164"/>
          <ac:cxnSpMkLst>
            <pc:docMk/>
            <pc:sldMk cId="795131979" sldId="359"/>
            <ac:cxnSpMk id="20" creationId="{B8DA6673-381D-D34D-CAD2-E9C93CD86C6E}"/>
          </ac:cxnSpMkLst>
        </pc:cxnChg>
      </pc:sldChg>
      <pc:sldChg chg="addSp delSp modSp new mod ord modNotesTx">
        <pc:chgData name="Gaurav Arora" userId="68c1f482-eda2-4553-830f-e990d51d922f" providerId="ADAL" clId="{D4C9B60E-5B27-438B-BCF7-317BB4C6DB52}" dt="2024-08-02T15:08:08.010" v="16272"/>
        <pc:sldMkLst>
          <pc:docMk/>
          <pc:sldMk cId="543494084" sldId="360"/>
        </pc:sldMkLst>
        <pc:spChg chg="del">
          <ac:chgData name="Gaurav Arora" userId="68c1f482-eda2-4553-830f-e990d51d922f" providerId="ADAL" clId="{D4C9B60E-5B27-438B-BCF7-317BB4C6DB52}" dt="2024-07-30T15:52:00.691" v="12164" actId="478"/>
          <ac:spMkLst>
            <pc:docMk/>
            <pc:sldMk cId="543494084" sldId="360"/>
            <ac:spMk id="2" creationId="{F598AD66-F9A5-3D17-D9A8-D8C7979E5E73}"/>
          </ac:spMkLst>
        </pc:spChg>
        <pc:spChg chg="del">
          <ac:chgData name="Gaurav Arora" userId="68c1f482-eda2-4553-830f-e990d51d922f" providerId="ADAL" clId="{D4C9B60E-5B27-438B-BCF7-317BB4C6DB52}" dt="2024-07-30T15:52:03.067" v="12165" actId="478"/>
          <ac:spMkLst>
            <pc:docMk/>
            <pc:sldMk cId="543494084" sldId="360"/>
            <ac:spMk id="3" creationId="{0BE6BB95-8443-C055-9C07-B7365EF62210}"/>
          </ac:spMkLst>
        </pc:spChg>
        <pc:spChg chg="mod">
          <ac:chgData name="Gaurav Arora" userId="68c1f482-eda2-4553-830f-e990d51d922f" providerId="ADAL" clId="{D4C9B60E-5B27-438B-BCF7-317BB4C6DB52}" dt="2024-08-02T15:08:08.010" v="16272"/>
          <ac:spMkLst>
            <pc:docMk/>
            <pc:sldMk cId="543494084" sldId="360"/>
            <ac:spMk id="5" creationId="{B9DBAA8A-FDBF-3E97-9A32-6D24230F6CD0}"/>
          </ac:spMkLst>
        </pc:spChg>
        <pc:spChg chg="mod">
          <ac:chgData name="Gaurav Arora" userId="68c1f482-eda2-4553-830f-e990d51d922f" providerId="ADAL" clId="{D4C9B60E-5B27-438B-BCF7-317BB4C6DB52}" dt="2024-07-30T15:49:48.485" v="12154"/>
          <ac:spMkLst>
            <pc:docMk/>
            <pc:sldMk cId="543494084" sldId="360"/>
            <ac:spMk id="7" creationId="{80EA0EBA-4B52-8989-8594-75451110EB45}"/>
          </ac:spMkLst>
        </pc:spChg>
        <pc:spChg chg="add mod">
          <ac:chgData name="Gaurav Arora" userId="68c1f482-eda2-4553-830f-e990d51d922f" providerId="ADAL" clId="{D4C9B60E-5B27-438B-BCF7-317BB4C6DB52}" dt="2024-07-30T15:52:23.228" v="12170" actId="164"/>
          <ac:spMkLst>
            <pc:docMk/>
            <pc:sldMk cId="543494084" sldId="360"/>
            <ac:spMk id="9" creationId="{6C588F85-3147-A3CB-D4CC-0DEB54D667BF}"/>
          </ac:spMkLst>
        </pc:spChg>
        <pc:spChg chg="add mod">
          <ac:chgData name="Gaurav Arora" userId="68c1f482-eda2-4553-830f-e990d51d922f" providerId="ADAL" clId="{D4C9B60E-5B27-438B-BCF7-317BB4C6DB52}" dt="2024-07-30T15:53:13.059" v="12179" actId="164"/>
          <ac:spMkLst>
            <pc:docMk/>
            <pc:sldMk cId="543494084" sldId="360"/>
            <ac:spMk id="13" creationId="{16533CA1-CFEA-9E4D-C1E7-A79C63074DAF}"/>
          </ac:spMkLst>
        </pc:spChg>
        <pc:spChg chg="add mod">
          <ac:chgData name="Gaurav Arora" userId="68c1f482-eda2-4553-830f-e990d51d922f" providerId="ADAL" clId="{D4C9B60E-5B27-438B-BCF7-317BB4C6DB52}" dt="2024-07-30T15:53:39.989" v="12201" actId="164"/>
          <ac:spMkLst>
            <pc:docMk/>
            <pc:sldMk cId="543494084" sldId="360"/>
            <ac:spMk id="16" creationId="{BBFF6804-4068-2406-B8E6-19FB69149281}"/>
          </ac:spMkLst>
        </pc:spChg>
        <pc:spChg chg="add mod">
          <ac:chgData name="Gaurav Arora" userId="68c1f482-eda2-4553-830f-e990d51d922f" providerId="ADAL" clId="{D4C9B60E-5B27-438B-BCF7-317BB4C6DB52}" dt="2024-07-30T15:56:19.204" v="12261" actId="1076"/>
          <ac:spMkLst>
            <pc:docMk/>
            <pc:sldMk cId="543494084" sldId="360"/>
            <ac:spMk id="20" creationId="{F279BD17-CF0A-6805-E773-091EB8848BE8}"/>
          </ac:spMkLst>
        </pc:spChg>
        <pc:spChg chg="add mod">
          <ac:chgData name="Gaurav Arora" userId="68c1f482-eda2-4553-830f-e990d51d922f" providerId="ADAL" clId="{D4C9B60E-5B27-438B-BCF7-317BB4C6DB52}" dt="2024-07-30T15:55:37.924" v="12230" actId="1076"/>
          <ac:spMkLst>
            <pc:docMk/>
            <pc:sldMk cId="543494084" sldId="360"/>
            <ac:spMk id="22" creationId="{C37F26EB-1B78-4AD8-90CE-DDDF08993469}"/>
          </ac:spMkLst>
        </pc:spChg>
        <pc:spChg chg="add mod">
          <ac:chgData name="Gaurav Arora" userId="68c1f482-eda2-4553-830f-e990d51d922f" providerId="ADAL" clId="{D4C9B60E-5B27-438B-BCF7-317BB4C6DB52}" dt="2024-07-30T21:57:41.226" v="13797" actId="207"/>
          <ac:spMkLst>
            <pc:docMk/>
            <pc:sldMk cId="543494084" sldId="360"/>
            <ac:spMk id="23" creationId="{1A5C0DA0-058D-E747-4798-08C4C259B818}"/>
          </ac:spMkLst>
        </pc:spChg>
        <pc:spChg chg="add del">
          <ac:chgData name="Gaurav Arora" userId="68c1f482-eda2-4553-830f-e990d51d922f" providerId="ADAL" clId="{D4C9B60E-5B27-438B-BCF7-317BB4C6DB52}" dt="2024-07-30T15:56:37.997" v="12266" actId="22"/>
          <ac:spMkLst>
            <pc:docMk/>
            <pc:sldMk cId="543494084" sldId="360"/>
            <ac:spMk id="25" creationId="{641E5F89-4F25-75FC-1D04-64E6CC70F533}"/>
          </ac:spMkLst>
        </pc:spChg>
        <pc:spChg chg="add mod">
          <ac:chgData name="Gaurav Arora" userId="68c1f482-eda2-4553-830f-e990d51d922f" providerId="ADAL" clId="{D4C9B60E-5B27-438B-BCF7-317BB4C6DB52}" dt="2024-07-30T15:57:07.415" v="12274" actId="12"/>
          <ac:spMkLst>
            <pc:docMk/>
            <pc:sldMk cId="543494084" sldId="360"/>
            <ac:spMk id="27" creationId="{7DC294E7-B8CD-CCF3-F25C-BB96325081E0}"/>
          </ac:spMkLst>
        </pc:spChg>
        <pc:grpChg chg="add mod">
          <ac:chgData name="Gaurav Arora" userId="68c1f482-eda2-4553-830f-e990d51d922f" providerId="ADAL" clId="{D4C9B60E-5B27-438B-BCF7-317BB4C6DB52}" dt="2024-07-30T15:54:37.986" v="12210" actId="1076"/>
          <ac:grpSpMkLst>
            <pc:docMk/>
            <pc:sldMk cId="543494084" sldId="360"/>
            <ac:grpSpMk id="10" creationId="{6B02363E-0677-9189-ABDA-5C8CD92E98DE}"/>
          </ac:grpSpMkLst>
        </pc:grpChg>
        <pc:grpChg chg="add mod">
          <ac:chgData name="Gaurav Arora" userId="68c1f482-eda2-4553-830f-e990d51d922f" providerId="ADAL" clId="{D4C9B60E-5B27-438B-BCF7-317BB4C6DB52}" dt="2024-07-30T15:54:52.287" v="12214" actId="1076"/>
          <ac:grpSpMkLst>
            <pc:docMk/>
            <pc:sldMk cId="543494084" sldId="360"/>
            <ac:grpSpMk id="15" creationId="{9F4ADF46-2DFD-FD80-6A4E-75417D13633C}"/>
          </ac:grpSpMkLst>
        </pc:grpChg>
        <pc:grpChg chg="add del mod">
          <ac:chgData name="Gaurav Arora" userId="68c1f482-eda2-4553-830f-e990d51d922f" providerId="ADAL" clId="{D4C9B60E-5B27-438B-BCF7-317BB4C6DB52}" dt="2024-07-30T15:54:14.158" v="12205" actId="478"/>
          <ac:grpSpMkLst>
            <pc:docMk/>
            <pc:sldMk cId="543494084" sldId="360"/>
            <ac:grpSpMk id="17" creationId="{561FA831-6E40-BF16-B163-9DF40488AA62}"/>
          </ac:grpSpMkLst>
        </pc:grpChg>
        <pc:picChg chg="add mod">
          <ac:chgData name="Gaurav Arora" userId="68c1f482-eda2-4553-830f-e990d51d922f" providerId="ADAL" clId="{D4C9B60E-5B27-438B-BCF7-317BB4C6DB52}" dt="2024-07-30T15:52:23.228" v="12170" actId="164"/>
          <ac:picMkLst>
            <pc:docMk/>
            <pc:sldMk cId="543494084" sldId="360"/>
            <ac:picMk id="8" creationId="{09998207-8CC8-520D-8DA7-C92F6CBA2340}"/>
          </ac:picMkLst>
        </pc:picChg>
        <pc:picChg chg="add mod">
          <ac:chgData name="Gaurav Arora" userId="68c1f482-eda2-4553-830f-e990d51d922f" providerId="ADAL" clId="{D4C9B60E-5B27-438B-BCF7-317BB4C6DB52}" dt="2024-07-30T15:54:54.222" v="12215" actId="1076"/>
          <ac:picMkLst>
            <pc:docMk/>
            <pc:sldMk cId="543494084" sldId="360"/>
            <ac:picMk id="11" creationId="{2A771AB1-00CC-BC38-BB1E-4A81D66D7E53}"/>
          </ac:picMkLst>
        </pc:picChg>
        <pc:picChg chg="add mod">
          <ac:chgData name="Gaurav Arora" userId="68c1f482-eda2-4553-830f-e990d51d922f" providerId="ADAL" clId="{D4C9B60E-5B27-438B-BCF7-317BB4C6DB52}" dt="2024-07-30T15:53:13.059" v="12179" actId="164"/>
          <ac:picMkLst>
            <pc:docMk/>
            <pc:sldMk cId="543494084" sldId="360"/>
            <ac:picMk id="12" creationId="{8AD567AC-E47A-2795-1E2B-994131EE5991}"/>
          </ac:picMkLst>
        </pc:picChg>
        <pc:picChg chg="add mod">
          <ac:chgData name="Gaurav Arora" userId="68c1f482-eda2-4553-830f-e990d51d922f" providerId="ADAL" clId="{D4C9B60E-5B27-438B-BCF7-317BB4C6DB52}" dt="2024-07-30T15:53:39.989" v="12201" actId="164"/>
          <ac:picMkLst>
            <pc:docMk/>
            <pc:sldMk cId="543494084" sldId="360"/>
            <ac:picMk id="14" creationId="{BD7B6636-8FBC-7396-DC0B-67178BDD0BC1}"/>
          </ac:picMkLst>
        </pc:picChg>
        <pc:picChg chg="add mod">
          <ac:chgData name="Gaurav Arora" userId="68c1f482-eda2-4553-830f-e990d51d922f" providerId="ADAL" clId="{D4C9B60E-5B27-438B-BCF7-317BB4C6DB52}" dt="2024-07-30T15:56:19.204" v="12261" actId="1076"/>
          <ac:picMkLst>
            <pc:docMk/>
            <pc:sldMk cId="543494084" sldId="360"/>
            <ac:picMk id="18" creationId="{8A2FA168-837C-1978-39C9-0C5F673D544D}"/>
          </ac:picMkLst>
        </pc:picChg>
      </pc:sldChg>
      <pc:sldChg chg="delSp modSp new mod modNotesTx">
        <pc:chgData name="Gaurav Arora" userId="68c1f482-eda2-4553-830f-e990d51d922f" providerId="ADAL" clId="{D4C9B60E-5B27-438B-BCF7-317BB4C6DB52}" dt="2024-08-02T18:22:47.364" v="16984" actId="14100"/>
        <pc:sldMkLst>
          <pc:docMk/>
          <pc:sldMk cId="3916074914" sldId="361"/>
        </pc:sldMkLst>
        <pc:spChg chg="del">
          <ac:chgData name="Gaurav Arora" userId="68c1f482-eda2-4553-830f-e990d51d922f" providerId="ADAL" clId="{D4C9B60E-5B27-438B-BCF7-317BB4C6DB52}" dt="2024-07-29T20:04:25.751" v="8964" actId="478"/>
          <ac:spMkLst>
            <pc:docMk/>
            <pc:sldMk cId="3916074914" sldId="361"/>
            <ac:spMk id="2" creationId="{F5EC179E-8516-4DF6-9696-E678F34548D6}"/>
          </ac:spMkLst>
        </pc:spChg>
        <pc:spChg chg="mod">
          <ac:chgData name="Gaurav Arora" userId="68c1f482-eda2-4553-830f-e990d51d922f" providerId="ADAL" clId="{D4C9B60E-5B27-438B-BCF7-317BB4C6DB52}" dt="2024-08-02T18:22:47.364" v="16984" actId="14100"/>
          <ac:spMkLst>
            <pc:docMk/>
            <pc:sldMk cId="3916074914" sldId="361"/>
            <ac:spMk id="3" creationId="{06876BEB-96E7-B0AA-B416-DE122FA0E0E9}"/>
          </ac:spMkLst>
        </pc:spChg>
        <pc:spChg chg="mod">
          <ac:chgData name="Gaurav Arora" userId="68c1f482-eda2-4553-830f-e990d51d922f" providerId="ADAL" clId="{D4C9B60E-5B27-438B-BCF7-317BB4C6DB52}" dt="2024-08-02T15:08:12.692" v="16273"/>
          <ac:spMkLst>
            <pc:docMk/>
            <pc:sldMk cId="3916074914" sldId="361"/>
            <ac:spMk id="5" creationId="{2938937D-0D8F-1A99-6BA8-F198F160D4E0}"/>
          </ac:spMkLst>
        </pc:spChg>
        <pc:spChg chg="mod">
          <ac:chgData name="Gaurav Arora" userId="68c1f482-eda2-4553-830f-e990d51d922f" providerId="ADAL" clId="{D4C9B60E-5B27-438B-BCF7-317BB4C6DB52}" dt="2024-07-30T17:11:22.304" v="12767" actId="20577"/>
          <ac:spMkLst>
            <pc:docMk/>
            <pc:sldMk cId="3916074914" sldId="361"/>
            <ac:spMk id="7" creationId="{AB5F1C15-3AA5-EE4A-7788-6A202FA30739}"/>
          </ac:spMkLst>
        </pc:spChg>
      </pc:sldChg>
      <pc:sldChg chg="addSp delSp modSp new mod modAnim modNotesTx">
        <pc:chgData name="Gaurav Arora" userId="68c1f482-eda2-4553-830f-e990d51d922f" providerId="ADAL" clId="{D4C9B60E-5B27-438B-BCF7-317BB4C6DB52}" dt="2024-08-02T15:06:00.625" v="16157"/>
        <pc:sldMkLst>
          <pc:docMk/>
          <pc:sldMk cId="287053775" sldId="362"/>
        </pc:sldMkLst>
        <pc:spChg chg="del">
          <ac:chgData name="Gaurav Arora" userId="68c1f482-eda2-4553-830f-e990d51d922f" providerId="ADAL" clId="{D4C9B60E-5B27-438B-BCF7-317BB4C6DB52}" dt="2024-07-30T15:12:14.967" v="10790" actId="478"/>
          <ac:spMkLst>
            <pc:docMk/>
            <pc:sldMk cId="287053775" sldId="362"/>
            <ac:spMk id="2" creationId="{A7D52AA5-2739-4DD1-A409-ED11E47D7C22}"/>
          </ac:spMkLst>
        </pc:spChg>
        <pc:spChg chg="del">
          <ac:chgData name="Gaurav Arora" userId="68c1f482-eda2-4553-830f-e990d51d922f" providerId="ADAL" clId="{D4C9B60E-5B27-438B-BCF7-317BB4C6DB52}" dt="2024-07-30T15:12:17.167" v="10791" actId="478"/>
          <ac:spMkLst>
            <pc:docMk/>
            <pc:sldMk cId="287053775" sldId="362"/>
            <ac:spMk id="3" creationId="{0FD2A292-0FE8-00D0-EAD8-C82DFC8C3956}"/>
          </ac:spMkLst>
        </pc:spChg>
        <pc:spChg chg="mod">
          <ac:chgData name="Gaurav Arora" userId="68c1f482-eda2-4553-830f-e990d51d922f" providerId="ADAL" clId="{D4C9B60E-5B27-438B-BCF7-317BB4C6DB52}" dt="2024-08-02T15:06:00.625" v="16157"/>
          <ac:spMkLst>
            <pc:docMk/>
            <pc:sldMk cId="287053775" sldId="362"/>
            <ac:spMk id="5" creationId="{EFC5E7DB-36FB-2606-CF20-F007568E8C00}"/>
          </ac:spMkLst>
        </pc:spChg>
        <pc:spChg chg="mod">
          <ac:chgData name="Gaurav Arora" userId="68c1f482-eda2-4553-830f-e990d51d922f" providerId="ADAL" clId="{D4C9B60E-5B27-438B-BCF7-317BB4C6DB52}" dt="2024-07-30T15:12:11.211" v="10789"/>
          <ac:spMkLst>
            <pc:docMk/>
            <pc:sldMk cId="287053775" sldId="362"/>
            <ac:spMk id="7" creationId="{DF432495-AD00-D0BB-3882-9E662EE22DB4}"/>
          </ac:spMkLst>
        </pc:spChg>
        <pc:spChg chg="add del">
          <ac:chgData name="Gaurav Arora" userId="68c1f482-eda2-4553-830f-e990d51d922f" providerId="ADAL" clId="{D4C9B60E-5B27-438B-BCF7-317BB4C6DB52}" dt="2024-07-30T14:55:16.898" v="10148" actId="22"/>
          <ac:spMkLst>
            <pc:docMk/>
            <pc:sldMk cId="287053775" sldId="362"/>
            <ac:spMk id="9" creationId="{0CB19E37-E05E-E1FF-6A5E-FABCEBC04F5C}"/>
          </ac:spMkLst>
        </pc:spChg>
        <pc:spChg chg="add mod">
          <ac:chgData name="Gaurav Arora" userId="68c1f482-eda2-4553-830f-e990d51d922f" providerId="ADAL" clId="{D4C9B60E-5B27-438B-BCF7-317BB4C6DB52}" dt="2024-07-30T15:39:15.101" v="11569" actId="14100"/>
          <ac:spMkLst>
            <pc:docMk/>
            <pc:sldMk cId="287053775" sldId="362"/>
            <ac:spMk id="11" creationId="{7C32DC3D-5037-C189-3EAB-9171EC6F4553}"/>
          </ac:spMkLst>
        </pc:spChg>
        <pc:spChg chg="add del mod">
          <ac:chgData name="Gaurav Arora" userId="68c1f482-eda2-4553-830f-e990d51d922f" providerId="ADAL" clId="{D4C9B60E-5B27-438B-BCF7-317BB4C6DB52}" dt="2024-07-30T15:38:53.496" v="11565" actId="478"/>
          <ac:spMkLst>
            <pc:docMk/>
            <pc:sldMk cId="287053775" sldId="362"/>
            <ac:spMk id="13" creationId="{133539A0-48C1-03EC-7EE4-220D554FCD51}"/>
          </ac:spMkLst>
        </pc:spChg>
        <pc:spChg chg="add del">
          <ac:chgData name="Gaurav Arora" userId="68c1f482-eda2-4553-830f-e990d51d922f" providerId="ADAL" clId="{D4C9B60E-5B27-438B-BCF7-317BB4C6DB52}" dt="2024-07-30T15:14:04.576" v="10883" actId="22"/>
          <ac:spMkLst>
            <pc:docMk/>
            <pc:sldMk cId="287053775" sldId="362"/>
            <ac:spMk id="15" creationId="{03206AF9-279D-8D43-B0D3-7BD3C3F8D73E}"/>
          </ac:spMkLst>
        </pc:spChg>
        <pc:spChg chg="add mod">
          <ac:chgData name="Gaurav Arora" userId="68c1f482-eda2-4553-830f-e990d51d922f" providerId="ADAL" clId="{D4C9B60E-5B27-438B-BCF7-317BB4C6DB52}" dt="2024-07-30T15:39:31.273" v="11574" actId="14100"/>
          <ac:spMkLst>
            <pc:docMk/>
            <pc:sldMk cId="287053775" sldId="362"/>
            <ac:spMk id="17" creationId="{6E687BDB-A88F-05C9-8838-B80C9852228D}"/>
          </ac:spMkLst>
        </pc:spChg>
        <pc:spChg chg="add mod">
          <ac:chgData name="Gaurav Arora" userId="68c1f482-eda2-4553-830f-e990d51d922f" providerId="ADAL" clId="{D4C9B60E-5B27-438B-BCF7-317BB4C6DB52}" dt="2024-07-30T15:19:54.705" v="11014" actId="1076"/>
          <ac:spMkLst>
            <pc:docMk/>
            <pc:sldMk cId="287053775" sldId="362"/>
            <ac:spMk id="18" creationId="{7E4BBF30-B05D-87FC-1226-AD9BAEC70910}"/>
          </ac:spMkLst>
        </pc:spChg>
        <pc:spChg chg="add mod">
          <ac:chgData name="Gaurav Arora" userId="68c1f482-eda2-4553-830f-e990d51d922f" providerId="ADAL" clId="{D4C9B60E-5B27-438B-BCF7-317BB4C6DB52}" dt="2024-07-30T20:07:42.817" v="13112" actId="20577"/>
          <ac:spMkLst>
            <pc:docMk/>
            <pc:sldMk cId="287053775" sldId="362"/>
            <ac:spMk id="20" creationId="{4F59F2BB-2381-920F-D012-D0FD772FAFDD}"/>
          </ac:spMkLst>
        </pc:spChg>
        <pc:spChg chg="add mod">
          <ac:chgData name="Gaurav Arora" userId="68c1f482-eda2-4553-830f-e990d51d922f" providerId="ADAL" clId="{D4C9B60E-5B27-438B-BCF7-317BB4C6DB52}" dt="2024-07-30T15:41:31.132" v="11672" actId="1036"/>
          <ac:spMkLst>
            <pc:docMk/>
            <pc:sldMk cId="287053775" sldId="362"/>
            <ac:spMk id="22" creationId="{C971B9B3-61A2-B1F5-FE37-ABEEF282F80F}"/>
          </ac:spMkLst>
        </pc:spChg>
        <pc:spChg chg="mod">
          <ac:chgData name="Gaurav Arora" userId="68c1f482-eda2-4553-830f-e990d51d922f" providerId="ADAL" clId="{D4C9B60E-5B27-438B-BCF7-317BB4C6DB52}" dt="2024-07-30T15:19:55.666" v="11015"/>
          <ac:spMkLst>
            <pc:docMk/>
            <pc:sldMk cId="287053775" sldId="362"/>
            <ac:spMk id="25" creationId="{BCEE058F-BCD1-E1DD-2CA7-6B4508E472B9}"/>
          </ac:spMkLst>
        </pc:spChg>
        <pc:spChg chg="add del mod">
          <ac:chgData name="Gaurav Arora" userId="68c1f482-eda2-4553-830f-e990d51d922f" providerId="ADAL" clId="{D4C9B60E-5B27-438B-BCF7-317BB4C6DB52}" dt="2024-07-30T15:22:16.607" v="11033"/>
          <ac:spMkLst>
            <pc:docMk/>
            <pc:sldMk cId="287053775" sldId="362"/>
            <ac:spMk id="28" creationId="{404B7008-8C4F-36B1-F360-2AA0FCB43E61}"/>
          </ac:spMkLst>
        </pc:spChg>
        <pc:spChg chg="add mod">
          <ac:chgData name="Gaurav Arora" userId="68c1f482-eda2-4553-830f-e990d51d922f" providerId="ADAL" clId="{D4C9B60E-5B27-438B-BCF7-317BB4C6DB52}" dt="2024-07-30T15:23:03.363" v="11074" actId="1076"/>
          <ac:spMkLst>
            <pc:docMk/>
            <pc:sldMk cId="287053775" sldId="362"/>
            <ac:spMk id="29" creationId="{F0BCFDD7-1716-5330-5053-4BFAA59F2111}"/>
          </ac:spMkLst>
        </pc:spChg>
        <pc:spChg chg="add mod">
          <ac:chgData name="Gaurav Arora" userId="68c1f482-eda2-4553-830f-e990d51d922f" providerId="ADAL" clId="{D4C9B60E-5B27-438B-BCF7-317BB4C6DB52}" dt="2024-07-30T15:25:25.182" v="11092" actId="1076"/>
          <ac:spMkLst>
            <pc:docMk/>
            <pc:sldMk cId="287053775" sldId="362"/>
            <ac:spMk id="31" creationId="{61E20D08-ED72-0F2C-D9F9-13113470E5C0}"/>
          </ac:spMkLst>
        </pc:spChg>
        <pc:spChg chg="mod">
          <ac:chgData name="Gaurav Arora" userId="68c1f482-eda2-4553-830f-e990d51d922f" providerId="ADAL" clId="{D4C9B60E-5B27-438B-BCF7-317BB4C6DB52}" dt="2024-07-30T15:25:25.777" v="11093"/>
          <ac:spMkLst>
            <pc:docMk/>
            <pc:sldMk cId="287053775" sldId="362"/>
            <ac:spMk id="35" creationId="{801C2123-7CF1-66F8-3FFE-3A194178F151}"/>
          </ac:spMkLst>
        </pc:spChg>
        <pc:spChg chg="add mod">
          <ac:chgData name="Gaurav Arora" userId="68c1f482-eda2-4553-830f-e990d51d922f" providerId="ADAL" clId="{D4C9B60E-5B27-438B-BCF7-317BB4C6DB52}" dt="2024-07-30T15:39:22.718" v="11572" actId="1076"/>
          <ac:spMkLst>
            <pc:docMk/>
            <pc:sldMk cId="287053775" sldId="362"/>
            <ac:spMk id="39" creationId="{FEEAB740-E88A-0B79-10F5-86260CC3F681}"/>
          </ac:spMkLst>
        </pc:spChg>
        <pc:spChg chg="add mod">
          <ac:chgData name="Gaurav Arora" userId="68c1f482-eda2-4553-830f-e990d51d922f" providerId="ADAL" clId="{D4C9B60E-5B27-438B-BCF7-317BB4C6DB52}" dt="2024-07-30T15:40:36.131" v="11604" actId="20577"/>
          <ac:spMkLst>
            <pc:docMk/>
            <pc:sldMk cId="287053775" sldId="362"/>
            <ac:spMk id="41" creationId="{CB8C3C69-D26A-BB0D-84DD-714B837ED3B4}"/>
          </ac:spMkLst>
        </pc:spChg>
        <pc:spChg chg="add mod">
          <ac:chgData name="Gaurav Arora" userId="68c1f482-eda2-4553-830f-e990d51d922f" providerId="ADAL" clId="{D4C9B60E-5B27-438B-BCF7-317BB4C6DB52}" dt="2024-07-30T15:40:43.944" v="11608" actId="1076"/>
          <ac:spMkLst>
            <pc:docMk/>
            <pc:sldMk cId="287053775" sldId="362"/>
            <ac:spMk id="43" creationId="{97C69BA9-E664-9D10-96B7-0469ADAA9B42}"/>
          </ac:spMkLst>
        </pc:spChg>
        <pc:spChg chg="add mod">
          <ac:chgData name="Gaurav Arora" userId="68c1f482-eda2-4553-830f-e990d51d922f" providerId="ADAL" clId="{D4C9B60E-5B27-438B-BCF7-317BB4C6DB52}" dt="2024-07-30T15:41:13.849" v="11642" actId="164"/>
          <ac:spMkLst>
            <pc:docMk/>
            <pc:sldMk cId="287053775" sldId="362"/>
            <ac:spMk id="46" creationId="{95C85405-F926-200A-A99E-15450C3738C4}"/>
          </ac:spMkLst>
        </pc:spChg>
        <pc:grpChg chg="add del mod">
          <ac:chgData name="Gaurav Arora" userId="68c1f482-eda2-4553-830f-e990d51d922f" providerId="ADAL" clId="{D4C9B60E-5B27-438B-BCF7-317BB4C6DB52}" dt="2024-07-30T15:19:59.758" v="11017" actId="478"/>
          <ac:grpSpMkLst>
            <pc:docMk/>
            <pc:sldMk cId="287053775" sldId="362"/>
            <ac:grpSpMk id="19" creationId="{AF835406-EB5C-D5FA-1B62-B65FC4DE031D}"/>
          </ac:grpSpMkLst>
        </pc:grpChg>
        <pc:grpChg chg="add mod">
          <ac:chgData name="Gaurav Arora" userId="68c1f482-eda2-4553-830f-e990d51d922f" providerId="ADAL" clId="{D4C9B60E-5B27-438B-BCF7-317BB4C6DB52}" dt="2024-07-30T15:19:55.666" v="11015"/>
          <ac:grpSpMkLst>
            <pc:docMk/>
            <pc:sldMk cId="287053775" sldId="362"/>
            <ac:grpSpMk id="23" creationId="{FDB09989-ED18-CBB9-B47D-62D3AADB08E1}"/>
          </ac:grpSpMkLst>
        </pc:grpChg>
        <pc:grpChg chg="add del mod">
          <ac:chgData name="Gaurav Arora" userId="68c1f482-eda2-4553-830f-e990d51d922f" providerId="ADAL" clId="{D4C9B60E-5B27-438B-BCF7-317BB4C6DB52}" dt="2024-07-30T15:24:49.715" v="11082" actId="478"/>
          <ac:grpSpMkLst>
            <pc:docMk/>
            <pc:sldMk cId="287053775" sldId="362"/>
            <ac:grpSpMk id="30" creationId="{EFB06865-D97C-2B9D-8F6C-8ACE8AFE67AE}"/>
          </ac:grpSpMkLst>
        </pc:grpChg>
        <pc:grpChg chg="add del mod">
          <ac:chgData name="Gaurav Arora" userId="68c1f482-eda2-4553-830f-e990d51d922f" providerId="ADAL" clId="{D4C9B60E-5B27-438B-BCF7-317BB4C6DB52}" dt="2024-07-30T15:25:32.902" v="11096" actId="21"/>
          <ac:grpSpMkLst>
            <pc:docMk/>
            <pc:sldMk cId="287053775" sldId="362"/>
            <ac:grpSpMk id="32" creationId="{CE796933-4D31-EC80-F49C-91B33F9DDF07}"/>
          </ac:grpSpMkLst>
        </pc:grpChg>
        <pc:grpChg chg="add mod">
          <ac:chgData name="Gaurav Arora" userId="68c1f482-eda2-4553-830f-e990d51d922f" providerId="ADAL" clId="{D4C9B60E-5B27-438B-BCF7-317BB4C6DB52}" dt="2024-07-30T15:25:25.777" v="11093"/>
          <ac:grpSpMkLst>
            <pc:docMk/>
            <pc:sldMk cId="287053775" sldId="362"/>
            <ac:grpSpMk id="33" creationId="{2EECC7A5-324D-458F-B40D-ACFCB0C54282}"/>
          </ac:grpSpMkLst>
        </pc:grpChg>
        <pc:grpChg chg="add mod">
          <ac:chgData name="Gaurav Arora" userId="68c1f482-eda2-4553-830f-e990d51d922f" providerId="ADAL" clId="{D4C9B60E-5B27-438B-BCF7-317BB4C6DB52}" dt="2024-07-30T15:39:22.718" v="11572" actId="1076"/>
          <ac:grpSpMkLst>
            <pc:docMk/>
            <pc:sldMk cId="287053775" sldId="362"/>
            <ac:grpSpMk id="40" creationId="{3F2F3AED-9787-E74E-DF52-BF105952FFF2}"/>
          </ac:grpSpMkLst>
        </pc:grpChg>
        <pc:grpChg chg="add mod">
          <ac:chgData name="Gaurav Arora" userId="68c1f482-eda2-4553-830f-e990d51d922f" providerId="ADAL" clId="{D4C9B60E-5B27-438B-BCF7-317BB4C6DB52}" dt="2024-07-30T15:39:20.129" v="11571" actId="1076"/>
          <ac:grpSpMkLst>
            <pc:docMk/>
            <pc:sldMk cId="287053775" sldId="362"/>
            <ac:grpSpMk id="42" creationId="{ABE83869-27DB-4E7F-2F99-8A134366CBC8}"/>
          </ac:grpSpMkLst>
        </pc:grpChg>
        <pc:grpChg chg="add mod">
          <ac:chgData name="Gaurav Arora" userId="68c1f482-eda2-4553-830f-e990d51d922f" providerId="ADAL" clId="{D4C9B60E-5B27-438B-BCF7-317BB4C6DB52}" dt="2024-07-30T15:40:43.944" v="11608" actId="1076"/>
          <ac:grpSpMkLst>
            <pc:docMk/>
            <pc:sldMk cId="287053775" sldId="362"/>
            <ac:grpSpMk id="44" creationId="{570AC7E3-ED70-0519-8FD1-313BE4385F1E}"/>
          </ac:grpSpMkLst>
        </pc:grpChg>
        <pc:grpChg chg="add mod">
          <ac:chgData name="Gaurav Arora" userId="68c1f482-eda2-4553-830f-e990d51d922f" providerId="ADAL" clId="{D4C9B60E-5B27-438B-BCF7-317BB4C6DB52}" dt="2024-07-30T15:41:13.849" v="11642" actId="164"/>
          <ac:grpSpMkLst>
            <pc:docMk/>
            <pc:sldMk cId="287053775" sldId="362"/>
            <ac:grpSpMk id="47" creationId="{53800EA4-3379-19EB-9ED7-AD43611E16BA}"/>
          </ac:grpSpMkLst>
        </pc:grpChg>
        <pc:graphicFrameChg chg="add del modGraphic">
          <ac:chgData name="Gaurav Arora" userId="68c1f482-eda2-4553-830f-e990d51d922f" providerId="ADAL" clId="{D4C9B60E-5B27-438B-BCF7-317BB4C6DB52}" dt="2024-07-30T15:26:53.531" v="11106" actId="478"/>
          <ac:graphicFrameMkLst>
            <pc:docMk/>
            <pc:sldMk cId="287053775" sldId="362"/>
            <ac:graphicFrameMk id="38" creationId="{3642E1EB-D161-7C3B-E560-E8571CDE4E5D}"/>
          </ac:graphicFrameMkLst>
        </pc:graphicFrameChg>
        <pc:picChg chg="add del mod">
          <ac:chgData name="Gaurav Arora" userId="68c1f482-eda2-4553-830f-e990d51d922f" providerId="ADAL" clId="{D4C9B60E-5B27-438B-BCF7-317BB4C6DB52}" dt="2024-07-30T15:38:51.195" v="11564" actId="478"/>
          <ac:picMkLst>
            <pc:docMk/>
            <pc:sldMk cId="287053775" sldId="362"/>
            <ac:picMk id="12" creationId="{975B3A34-C1C1-CD22-DAEE-BFDB295C9DC3}"/>
          </ac:picMkLst>
        </pc:picChg>
        <pc:picChg chg="mod">
          <ac:chgData name="Gaurav Arora" userId="68c1f482-eda2-4553-830f-e990d51d922f" providerId="ADAL" clId="{D4C9B60E-5B27-438B-BCF7-317BB4C6DB52}" dt="2024-07-30T15:19:55.666" v="11015"/>
          <ac:picMkLst>
            <pc:docMk/>
            <pc:sldMk cId="287053775" sldId="362"/>
            <ac:picMk id="24" creationId="{7BCD8F1B-0823-A82E-061B-2249EAEBD046}"/>
          </ac:picMkLst>
        </pc:picChg>
        <pc:picChg chg="add mod">
          <ac:chgData name="Gaurav Arora" userId="68c1f482-eda2-4553-830f-e990d51d922f" providerId="ADAL" clId="{D4C9B60E-5B27-438B-BCF7-317BB4C6DB52}" dt="2024-07-30T15:39:18.111" v="11570" actId="1076"/>
          <ac:picMkLst>
            <pc:docMk/>
            <pc:sldMk cId="287053775" sldId="362"/>
            <ac:picMk id="26" creationId="{82CC1A50-22E3-3C21-5076-C46C3312125B}"/>
          </ac:picMkLst>
        </pc:picChg>
        <pc:picChg chg="mod">
          <ac:chgData name="Gaurav Arora" userId="68c1f482-eda2-4553-830f-e990d51d922f" providerId="ADAL" clId="{D4C9B60E-5B27-438B-BCF7-317BB4C6DB52}" dt="2024-07-30T15:25:25.777" v="11093"/>
          <ac:picMkLst>
            <pc:docMk/>
            <pc:sldMk cId="287053775" sldId="362"/>
            <ac:picMk id="34" creationId="{9BF4A37E-3099-6243-0150-49EA43C430F5}"/>
          </ac:picMkLst>
        </pc:picChg>
        <pc:picChg chg="add del mod">
          <ac:chgData name="Gaurav Arora" userId="68c1f482-eda2-4553-830f-e990d51d922f" providerId="ADAL" clId="{D4C9B60E-5B27-438B-BCF7-317BB4C6DB52}" dt="2024-07-30T15:28:00.724" v="11107" actId="478"/>
          <ac:picMkLst>
            <pc:docMk/>
            <pc:sldMk cId="287053775" sldId="362"/>
            <ac:picMk id="36" creationId="{6BE3031D-BD4F-5C17-5B12-A6F1594C5562}"/>
          </ac:picMkLst>
        </pc:picChg>
        <pc:picChg chg="add mod">
          <ac:chgData name="Gaurav Arora" userId="68c1f482-eda2-4553-830f-e990d51d922f" providerId="ADAL" clId="{D4C9B60E-5B27-438B-BCF7-317BB4C6DB52}" dt="2024-07-30T15:29:51.341" v="11182" actId="164"/>
          <ac:picMkLst>
            <pc:docMk/>
            <pc:sldMk cId="287053775" sldId="362"/>
            <ac:picMk id="37" creationId="{A3C798B4-DB3A-37C1-38BA-525F545E09DF}"/>
          </ac:picMkLst>
        </pc:picChg>
        <pc:picChg chg="add mod modCrop">
          <ac:chgData name="Gaurav Arora" userId="68c1f482-eda2-4553-830f-e990d51d922f" providerId="ADAL" clId="{D4C9B60E-5B27-438B-BCF7-317BB4C6DB52}" dt="2024-07-30T15:41:13.849" v="11642" actId="164"/>
          <ac:picMkLst>
            <pc:docMk/>
            <pc:sldMk cId="287053775" sldId="362"/>
            <ac:picMk id="45" creationId="{EFA0DD45-3B1E-4645-3120-A8DAA0DF3894}"/>
          </ac:picMkLst>
        </pc:picChg>
        <pc:picChg chg="add mod">
          <ac:chgData name="Gaurav Arora" userId="68c1f482-eda2-4553-830f-e990d51d922f" providerId="ADAL" clId="{D4C9B60E-5B27-438B-BCF7-317BB4C6DB52}" dt="2024-07-30T15:19:54.705" v="11014" actId="1076"/>
          <ac:picMkLst>
            <pc:docMk/>
            <pc:sldMk cId="287053775" sldId="362"/>
            <ac:picMk id="2050" creationId="{7C06F138-CEBE-65D7-D5C5-8022DB934E2B}"/>
          </ac:picMkLst>
        </pc:picChg>
        <pc:picChg chg="add mod">
          <ac:chgData name="Gaurav Arora" userId="68c1f482-eda2-4553-830f-e990d51d922f" providerId="ADAL" clId="{D4C9B60E-5B27-438B-BCF7-317BB4C6DB52}" dt="2024-07-30T15:23:03.363" v="11074" actId="1076"/>
          <ac:picMkLst>
            <pc:docMk/>
            <pc:sldMk cId="287053775" sldId="362"/>
            <ac:picMk id="2052" creationId="{E6005E2E-82BF-C142-4C06-072901027B56}"/>
          </ac:picMkLst>
        </pc:picChg>
        <pc:picChg chg="add mod">
          <ac:chgData name="Gaurav Arora" userId="68c1f482-eda2-4553-830f-e990d51d922f" providerId="ADAL" clId="{D4C9B60E-5B27-438B-BCF7-317BB4C6DB52}" dt="2024-07-30T15:25:25.182" v="11092" actId="1076"/>
          <ac:picMkLst>
            <pc:docMk/>
            <pc:sldMk cId="287053775" sldId="362"/>
            <ac:picMk id="2054" creationId="{27C38F4D-219D-0575-2097-C9B1A06E4B06}"/>
          </ac:picMkLst>
        </pc:picChg>
        <pc:picChg chg="add mod">
          <ac:chgData name="Gaurav Arora" userId="68c1f482-eda2-4553-830f-e990d51d922f" providerId="ADAL" clId="{D4C9B60E-5B27-438B-BCF7-317BB4C6DB52}" dt="2024-07-30T15:39:22.718" v="11572" actId="1076"/>
          <ac:picMkLst>
            <pc:docMk/>
            <pc:sldMk cId="287053775" sldId="362"/>
            <ac:picMk id="2056" creationId="{FF0B8C11-5A6F-3C86-7577-E17D42E5A85D}"/>
          </ac:picMkLst>
        </pc:picChg>
        <pc:picChg chg="add mod">
          <ac:chgData name="Gaurav Arora" userId="68c1f482-eda2-4553-830f-e990d51d922f" providerId="ADAL" clId="{D4C9B60E-5B27-438B-BCF7-317BB4C6DB52}" dt="2024-07-30T15:40:43.944" v="11608" actId="1076"/>
          <ac:picMkLst>
            <pc:docMk/>
            <pc:sldMk cId="287053775" sldId="362"/>
            <ac:picMk id="2058" creationId="{46C4CD93-D5E9-E8FB-793D-56CAA1CE37D3}"/>
          </ac:picMkLst>
        </pc:picChg>
      </pc:sldChg>
      <pc:sldChg chg="new del">
        <pc:chgData name="Gaurav Arora" userId="68c1f482-eda2-4553-830f-e990d51d922f" providerId="ADAL" clId="{D4C9B60E-5B27-438B-BCF7-317BB4C6DB52}" dt="2024-07-30T14:47:09.983" v="9921" actId="47"/>
        <pc:sldMkLst>
          <pc:docMk/>
          <pc:sldMk cId="789503463" sldId="362"/>
        </pc:sldMkLst>
      </pc:sldChg>
      <pc:sldChg chg="new del">
        <pc:chgData name="Gaurav Arora" userId="68c1f482-eda2-4553-830f-e990d51d922f" providerId="ADAL" clId="{D4C9B60E-5B27-438B-BCF7-317BB4C6DB52}" dt="2024-07-30T14:47:15.229" v="9923" actId="47"/>
        <pc:sldMkLst>
          <pc:docMk/>
          <pc:sldMk cId="4194833248" sldId="362"/>
        </pc:sldMkLst>
      </pc:sldChg>
      <pc:sldChg chg="addSp modSp new del">
        <pc:chgData name="Gaurav Arora" userId="68c1f482-eda2-4553-830f-e990d51d922f" providerId="ADAL" clId="{D4C9B60E-5B27-438B-BCF7-317BB4C6DB52}" dt="2024-07-31T14:56:04.559" v="14600" actId="47"/>
        <pc:sldMkLst>
          <pc:docMk/>
          <pc:sldMk cId="1483122570" sldId="363"/>
        </pc:sldMkLst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9" creationId="{F45BA091-FC12-771B-3752-1D928968FF3D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10" creationId="{58EEDBDB-A13E-C807-DB4A-7348FFDA1AAB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11" creationId="{7EE20849-4916-2CE5-250B-F26C69E059DA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12" creationId="{419049D2-C9AE-5099-3EC6-BFC93A043B4C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13" creationId="{56F1D671-489A-737C-1748-911328E8AB25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14" creationId="{492FC8F1-0C30-2BB1-AB7F-5B18A38E2938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15" creationId="{674BB57F-C555-9D51-5D84-958F89E2A85E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16" creationId="{FA25CB54-51C2-727C-EC79-8497A482F1CC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18" creationId="{1F112E30-E9FE-6ACB-05FD-CC60572F8E99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19" creationId="{2FCB2BC8-872F-8A10-047E-4B4F0BD2D7C5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20" creationId="{B1692E10-D318-6D22-0569-EB46CC74B607}"/>
          </ac:spMkLst>
        </pc:spChg>
        <pc:spChg chg="mod">
          <ac:chgData name="Gaurav Arora" userId="68c1f482-eda2-4553-830f-e990d51d922f" providerId="ADAL" clId="{D4C9B60E-5B27-438B-BCF7-317BB4C6DB52}" dt="2024-07-30T15:10:01.952" v="10694"/>
          <ac:spMkLst>
            <pc:docMk/>
            <pc:sldMk cId="1483122570" sldId="363"/>
            <ac:spMk id="21" creationId="{85DBD89A-8E8F-FD55-E625-69FA2B36E480}"/>
          </ac:spMkLst>
        </pc:spChg>
        <pc:spChg chg="mod">
          <ac:chgData name="Gaurav Arora" userId="68c1f482-eda2-4553-830f-e990d51d922f" providerId="ADAL" clId="{D4C9B60E-5B27-438B-BCF7-317BB4C6DB52}" dt="2024-07-30T15:25:36.471" v="11097"/>
          <ac:spMkLst>
            <pc:docMk/>
            <pc:sldMk cId="1483122570" sldId="363"/>
            <ac:spMk id="31" creationId="{61E20D08-ED72-0F2C-D9F9-13113470E5C0}"/>
          </ac:spMkLst>
        </pc:spChg>
        <pc:grpChg chg="add mod">
          <ac:chgData name="Gaurav Arora" userId="68c1f482-eda2-4553-830f-e990d51d922f" providerId="ADAL" clId="{D4C9B60E-5B27-438B-BCF7-317BB4C6DB52}" dt="2024-07-30T15:10:01.952" v="10694"/>
          <ac:grpSpMkLst>
            <pc:docMk/>
            <pc:sldMk cId="1483122570" sldId="363"/>
            <ac:grpSpMk id="8" creationId="{776B25F6-8ABF-8FAB-9B85-894CD6820B5B}"/>
          </ac:grpSpMkLst>
        </pc:grpChg>
        <pc:grpChg chg="mod">
          <ac:chgData name="Gaurav Arora" userId="68c1f482-eda2-4553-830f-e990d51d922f" providerId="ADAL" clId="{D4C9B60E-5B27-438B-BCF7-317BB4C6DB52}" dt="2024-07-30T15:10:01.952" v="10694"/>
          <ac:grpSpMkLst>
            <pc:docMk/>
            <pc:sldMk cId="1483122570" sldId="363"/>
            <ac:grpSpMk id="17" creationId="{DF863785-5401-1AD4-B2A0-26AFB3B9BF4E}"/>
          </ac:grpSpMkLst>
        </pc:grpChg>
        <pc:grpChg chg="add mod">
          <ac:chgData name="Gaurav Arora" userId="68c1f482-eda2-4553-830f-e990d51d922f" providerId="ADAL" clId="{D4C9B60E-5B27-438B-BCF7-317BB4C6DB52}" dt="2024-07-30T15:25:36.471" v="11097"/>
          <ac:grpSpMkLst>
            <pc:docMk/>
            <pc:sldMk cId="1483122570" sldId="363"/>
            <ac:grpSpMk id="32" creationId="{CE796933-4D31-EC80-F49C-91B33F9DDF07}"/>
          </ac:grpSpMkLst>
        </pc:grpChg>
        <pc:picChg chg="mod">
          <ac:chgData name="Gaurav Arora" userId="68c1f482-eda2-4553-830f-e990d51d922f" providerId="ADAL" clId="{D4C9B60E-5B27-438B-BCF7-317BB4C6DB52}" dt="2024-07-30T15:25:36.471" v="11097"/>
          <ac:picMkLst>
            <pc:docMk/>
            <pc:sldMk cId="1483122570" sldId="363"/>
            <ac:picMk id="2054" creationId="{27C38F4D-219D-0575-2097-C9B1A06E4B06}"/>
          </ac:picMkLst>
        </pc:picChg>
      </pc:sldChg>
      <pc:sldChg chg="modSp new del mod">
        <pc:chgData name="Gaurav Arora" userId="68c1f482-eda2-4553-830f-e990d51d922f" providerId="ADAL" clId="{D4C9B60E-5B27-438B-BCF7-317BB4C6DB52}" dt="2024-07-31T14:56:04.559" v="14600" actId="47"/>
        <pc:sldMkLst>
          <pc:docMk/>
          <pc:sldMk cId="3810141664" sldId="364"/>
        </pc:sldMkLst>
        <pc:spChg chg="mod">
          <ac:chgData name="Gaurav Arora" userId="68c1f482-eda2-4553-830f-e990d51d922f" providerId="ADAL" clId="{D4C9B60E-5B27-438B-BCF7-317BB4C6DB52}" dt="2024-07-30T16:06:10.995" v="12745" actId="20577"/>
          <ac:spMkLst>
            <pc:docMk/>
            <pc:sldMk cId="3810141664" sldId="364"/>
            <ac:spMk id="7" creationId="{550D20E7-B7E4-EF4B-C62E-6E3205729D0B}"/>
          </ac:spMkLst>
        </pc:spChg>
      </pc:sldChg>
      <pc:sldChg chg="addSp delSp modSp new mod">
        <pc:chgData name="Gaurav Arora" userId="68c1f482-eda2-4553-830f-e990d51d922f" providerId="ADAL" clId="{D4C9B60E-5B27-438B-BCF7-317BB4C6DB52}" dt="2024-08-02T18:19:55.102" v="16980" actId="20577"/>
        <pc:sldMkLst>
          <pc:docMk/>
          <pc:sldMk cId="451095676" sldId="365"/>
        </pc:sldMkLst>
        <pc:spChg chg="del">
          <ac:chgData name="Gaurav Arora" userId="68c1f482-eda2-4553-830f-e990d51d922f" providerId="ADAL" clId="{D4C9B60E-5B27-438B-BCF7-317BB4C6DB52}" dt="2024-07-31T14:36:33.149" v="14014" actId="478"/>
          <ac:spMkLst>
            <pc:docMk/>
            <pc:sldMk cId="451095676" sldId="365"/>
            <ac:spMk id="2" creationId="{0AE6BE7F-9492-5523-5711-80EBCE139027}"/>
          </ac:spMkLst>
        </pc:spChg>
        <pc:spChg chg="mod">
          <ac:chgData name="Gaurav Arora" userId="68c1f482-eda2-4553-830f-e990d51d922f" providerId="ADAL" clId="{D4C9B60E-5B27-438B-BCF7-317BB4C6DB52}" dt="2024-08-02T18:19:55.102" v="16980" actId="20577"/>
          <ac:spMkLst>
            <pc:docMk/>
            <pc:sldMk cId="451095676" sldId="365"/>
            <ac:spMk id="3" creationId="{82E06CAE-13FC-87E2-CA2B-9B7DC2DAFFFC}"/>
          </ac:spMkLst>
        </pc:spChg>
        <pc:spChg chg="mod">
          <ac:chgData name="Gaurav Arora" userId="68c1f482-eda2-4553-830f-e990d51d922f" providerId="ADAL" clId="{D4C9B60E-5B27-438B-BCF7-317BB4C6DB52}" dt="2024-08-02T15:05:46.881" v="16153"/>
          <ac:spMkLst>
            <pc:docMk/>
            <pc:sldMk cId="451095676" sldId="365"/>
            <ac:spMk id="5" creationId="{D48E2456-C383-D76C-751B-D75B19C62B3F}"/>
          </ac:spMkLst>
        </pc:spChg>
        <pc:spChg chg="mod">
          <ac:chgData name="Gaurav Arora" userId="68c1f482-eda2-4553-830f-e990d51d922f" providerId="ADAL" clId="{D4C9B60E-5B27-438B-BCF7-317BB4C6DB52}" dt="2024-08-02T15:00:35.965" v="15632" actId="20577"/>
          <ac:spMkLst>
            <pc:docMk/>
            <pc:sldMk cId="451095676" sldId="365"/>
            <ac:spMk id="7" creationId="{FE4AF110-8D83-8529-5B48-752DFF195BB8}"/>
          </ac:spMkLst>
        </pc:spChg>
        <pc:spChg chg="add mod">
          <ac:chgData name="Gaurav Arora" userId="68c1f482-eda2-4553-830f-e990d51d922f" providerId="ADAL" clId="{D4C9B60E-5B27-438B-BCF7-317BB4C6DB52}" dt="2024-07-31T14:47:12.638" v="14352" actId="1076"/>
          <ac:spMkLst>
            <pc:docMk/>
            <pc:sldMk cId="451095676" sldId="365"/>
            <ac:spMk id="10" creationId="{0713D812-AF3F-4A20-46A5-7F06236F29E1}"/>
          </ac:spMkLst>
        </pc:spChg>
        <pc:grpChg chg="add del mod">
          <ac:chgData name="Gaurav Arora" userId="68c1f482-eda2-4553-830f-e990d51d922f" providerId="ADAL" clId="{D4C9B60E-5B27-438B-BCF7-317BB4C6DB52}" dt="2024-08-02T15:05:15.276" v="16147" actId="478"/>
          <ac:grpSpMkLst>
            <pc:docMk/>
            <pc:sldMk cId="451095676" sldId="365"/>
            <ac:grpSpMk id="11" creationId="{897A06B3-7083-A95A-39AD-DD2696B46CDD}"/>
          </ac:grpSpMkLst>
        </pc:grpChg>
        <pc:picChg chg="add mod modCrop">
          <ac:chgData name="Gaurav Arora" userId="68c1f482-eda2-4553-830f-e990d51d922f" providerId="ADAL" clId="{D4C9B60E-5B27-438B-BCF7-317BB4C6DB52}" dt="2024-08-02T15:12:10.191" v="16287" actId="1076"/>
          <ac:picMkLst>
            <pc:docMk/>
            <pc:sldMk cId="451095676" sldId="365"/>
            <ac:picMk id="8" creationId="{ECFEE5A8-8DAC-8D91-BAE0-2CA99D187DED}"/>
          </ac:picMkLst>
        </pc:picChg>
        <pc:picChg chg="add mod">
          <ac:chgData name="Gaurav Arora" userId="68c1f482-eda2-4553-830f-e990d51d922f" providerId="ADAL" clId="{D4C9B60E-5B27-438B-BCF7-317BB4C6DB52}" dt="2024-07-31T14:46:28.801" v="14345" actId="164"/>
          <ac:picMkLst>
            <pc:docMk/>
            <pc:sldMk cId="451095676" sldId="365"/>
            <ac:picMk id="9" creationId="{BC1C56EF-4712-D481-850D-2DEACC2E73E7}"/>
          </ac:picMkLst>
        </pc:picChg>
      </pc:sldChg>
      <pc:sldChg chg="addSp delSp modSp new mod modAnim">
        <pc:chgData name="Gaurav Arora" userId="68c1f482-eda2-4553-830f-e990d51d922f" providerId="ADAL" clId="{D4C9B60E-5B27-438B-BCF7-317BB4C6DB52}" dt="2024-08-02T16:36:35.764" v="16518"/>
        <pc:sldMkLst>
          <pc:docMk/>
          <pc:sldMk cId="805424894" sldId="366"/>
        </pc:sldMkLst>
        <pc:spChg chg="del">
          <ac:chgData name="Gaurav Arora" userId="68c1f482-eda2-4553-830f-e990d51d922f" providerId="ADAL" clId="{D4C9B60E-5B27-438B-BCF7-317BB4C6DB52}" dt="2024-08-01T16:04:29.524" v="15012" actId="478"/>
          <ac:spMkLst>
            <pc:docMk/>
            <pc:sldMk cId="805424894" sldId="366"/>
            <ac:spMk id="2" creationId="{5F6F2EDC-3049-EC64-7024-72B648675CCF}"/>
          </ac:spMkLst>
        </pc:spChg>
        <pc:spChg chg="mod">
          <ac:chgData name="Gaurav Arora" userId="68c1f482-eda2-4553-830f-e990d51d922f" providerId="ADAL" clId="{D4C9B60E-5B27-438B-BCF7-317BB4C6DB52}" dt="2024-08-01T16:12:12.413" v="15341" actId="14100"/>
          <ac:spMkLst>
            <pc:docMk/>
            <pc:sldMk cId="805424894" sldId="366"/>
            <ac:spMk id="3" creationId="{C7DFA1D8-239C-2A03-615D-4F8CE16DD333}"/>
          </ac:spMkLst>
        </pc:spChg>
        <pc:spChg chg="mod">
          <ac:chgData name="Gaurav Arora" userId="68c1f482-eda2-4553-830f-e990d51d922f" providerId="ADAL" clId="{D4C9B60E-5B27-438B-BCF7-317BB4C6DB52}" dt="2024-08-02T15:07:56.774" v="16271"/>
          <ac:spMkLst>
            <pc:docMk/>
            <pc:sldMk cId="805424894" sldId="366"/>
            <ac:spMk id="5" creationId="{FC7A5775-E085-41DF-CD4E-98432C1380D3}"/>
          </ac:spMkLst>
        </pc:spChg>
        <pc:spChg chg="mod">
          <ac:chgData name="Gaurav Arora" userId="68c1f482-eda2-4553-830f-e990d51d922f" providerId="ADAL" clId="{D4C9B60E-5B27-438B-BCF7-317BB4C6DB52}" dt="2024-08-01T16:04:22.421" v="15011" actId="20577"/>
          <ac:spMkLst>
            <pc:docMk/>
            <pc:sldMk cId="805424894" sldId="366"/>
            <ac:spMk id="7" creationId="{A8D2C78C-73E6-B290-5CA7-18CFF97D5569}"/>
          </ac:spMkLst>
        </pc:spChg>
        <pc:spChg chg="add mod">
          <ac:chgData name="Gaurav Arora" userId="68c1f482-eda2-4553-830f-e990d51d922f" providerId="ADAL" clId="{D4C9B60E-5B27-438B-BCF7-317BB4C6DB52}" dt="2024-08-01T16:07:49.259" v="15180" actId="164"/>
          <ac:spMkLst>
            <pc:docMk/>
            <pc:sldMk cId="805424894" sldId="366"/>
            <ac:spMk id="10" creationId="{E700B558-B9D8-1A59-35C4-34E1A49A784C}"/>
          </ac:spMkLst>
        </pc:spChg>
        <pc:spChg chg="add mod">
          <ac:chgData name="Gaurav Arora" userId="68c1f482-eda2-4553-830f-e990d51d922f" providerId="ADAL" clId="{D4C9B60E-5B27-438B-BCF7-317BB4C6DB52}" dt="2024-08-01T16:07:49.259" v="15180" actId="164"/>
          <ac:spMkLst>
            <pc:docMk/>
            <pc:sldMk cId="805424894" sldId="366"/>
            <ac:spMk id="11" creationId="{81F824F3-5613-B772-DBFC-DE37D31AA895}"/>
          </ac:spMkLst>
        </pc:spChg>
        <pc:spChg chg="add mod">
          <ac:chgData name="Gaurav Arora" userId="68c1f482-eda2-4553-830f-e990d51d922f" providerId="ADAL" clId="{D4C9B60E-5B27-438B-BCF7-317BB4C6DB52}" dt="2024-08-01T16:07:49.259" v="15180" actId="164"/>
          <ac:spMkLst>
            <pc:docMk/>
            <pc:sldMk cId="805424894" sldId="366"/>
            <ac:spMk id="12" creationId="{6480DB5E-3081-8828-7BF7-4B1D6AC10E36}"/>
          </ac:spMkLst>
        </pc:spChg>
        <pc:spChg chg="add mod">
          <ac:chgData name="Gaurav Arora" userId="68c1f482-eda2-4553-830f-e990d51d922f" providerId="ADAL" clId="{D4C9B60E-5B27-438B-BCF7-317BB4C6DB52}" dt="2024-08-01T16:07:49.259" v="15180" actId="164"/>
          <ac:spMkLst>
            <pc:docMk/>
            <pc:sldMk cId="805424894" sldId="366"/>
            <ac:spMk id="13" creationId="{A60841A5-0CDF-A72F-E0C5-A463F16BA6B0}"/>
          </ac:spMkLst>
        </pc:spChg>
        <pc:spChg chg="add mod">
          <ac:chgData name="Gaurav Arora" userId="68c1f482-eda2-4553-830f-e990d51d922f" providerId="ADAL" clId="{D4C9B60E-5B27-438B-BCF7-317BB4C6DB52}" dt="2024-08-01T16:07:49.259" v="15180" actId="164"/>
          <ac:spMkLst>
            <pc:docMk/>
            <pc:sldMk cId="805424894" sldId="366"/>
            <ac:spMk id="14" creationId="{FD7DCCE1-3E88-6F53-0DF8-C3F573FE250E}"/>
          </ac:spMkLst>
        </pc:spChg>
        <pc:spChg chg="add mod">
          <ac:chgData name="Gaurav Arora" userId="68c1f482-eda2-4553-830f-e990d51d922f" providerId="ADAL" clId="{D4C9B60E-5B27-438B-BCF7-317BB4C6DB52}" dt="2024-08-01T16:08:22.315" v="15227" actId="164"/>
          <ac:spMkLst>
            <pc:docMk/>
            <pc:sldMk cId="805424894" sldId="366"/>
            <ac:spMk id="16" creationId="{948A4868-8B25-0E59-25FB-6D06A30DA2F4}"/>
          </ac:spMkLst>
        </pc:spChg>
        <pc:spChg chg="add mod">
          <ac:chgData name="Gaurav Arora" userId="68c1f482-eda2-4553-830f-e990d51d922f" providerId="ADAL" clId="{D4C9B60E-5B27-438B-BCF7-317BB4C6DB52}" dt="2024-08-01T16:12:25.036" v="15342" actId="1076"/>
          <ac:spMkLst>
            <pc:docMk/>
            <pc:sldMk cId="805424894" sldId="366"/>
            <ac:spMk id="20" creationId="{2D08144C-3D41-4938-1564-ABCD4A6ED28E}"/>
          </ac:spMkLst>
        </pc:spChg>
        <pc:spChg chg="add del mod">
          <ac:chgData name="Gaurav Arora" userId="68c1f482-eda2-4553-830f-e990d51d922f" providerId="ADAL" clId="{D4C9B60E-5B27-438B-BCF7-317BB4C6DB52}" dt="2024-08-01T16:23:47.583" v="15583" actId="478"/>
          <ac:spMkLst>
            <pc:docMk/>
            <pc:sldMk cId="805424894" sldId="366"/>
            <ac:spMk id="23" creationId="{B573312A-9F11-D53C-6FAD-13DE1E316A7A}"/>
          </ac:spMkLst>
        </pc:spChg>
        <pc:spChg chg="add mod">
          <ac:chgData name="Gaurav Arora" userId="68c1f482-eda2-4553-830f-e990d51d922f" providerId="ADAL" clId="{D4C9B60E-5B27-438B-BCF7-317BB4C6DB52}" dt="2024-08-02T16:36:34.700" v="16517" actId="1076"/>
          <ac:spMkLst>
            <pc:docMk/>
            <pc:sldMk cId="805424894" sldId="366"/>
            <ac:spMk id="27" creationId="{1AD98074-0C02-D736-FA2A-2A6C1D640DEB}"/>
          </ac:spMkLst>
        </pc:spChg>
        <pc:spChg chg="add mod">
          <ac:chgData name="Gaurav Arora" userId="68c1f482-eda2-4553-830f-e990d51d922f" providerId="ADAL" clId="{D4C9B60E-5B27-438B-BCF7-317BB4C6DB52}" dt="2024-08-02T16:36:34.700" v="16517" actId="1076"/>
          <ac:spMkLst>
            <pc:docMk/>
            <pc:sldMk cId="805424894" sldId="366"/>
            <ac:spMk id="28" creationId="{96335FEB-5597-D7C4-4E27-80990A452337}"/>
          </ac:spMkLst>
        </pc:spChg>
        <pc:grpChg chg="add mod">
          <ac:chgData name="Gaurav Arora" userId="68c1f482-eda2-4553-830f-e990d51d922f" providerId="ADAL" clId="{D4C9B60E-5B27-438B-BCF7-317BB4C6DB52}" dt="2024-08-01T16:08:22.315" v="15227" actId="164"/>
          <ac:grpSpMkLst>
            <pc:docMk/>
            <pc:sldMk cId="805424894" sldId="366"/>
            <ac:grpSpMk id="15" creationId="{1E595D4F-F4BB-A9B7-8A04-2A4C82D9EBD6}"/>
          </ac:grpSpMkLst>
        </pc:grpChg>
        <pc:grpChg chg="add mod">
          <ac:chgData name="Gaurav Arora" userId="68c1f482-eda2-4553-830f-e990d51d922f" providerId="ADAL" clId="{D4C9B60E-5B27-438B-BCF7-317BB4C6DB52}" dt="2024-08-01T16:08:26.546" v="15228" actId="1076"/>
          <ac:grpSpMkLst>
            <pc:docMk/>
            <pc:sldMk cId="805424894" sldId="366"/>
            <ac:grpSpMk id="17" creationId="{48707A36-E72F-BAE2-C8A2-3A3BA04BF1DF}"/>
          </ac:grpSpMkLst>
        </pc:grpChg>
        <pc:grpChg chg="add mod">
          <ac:chgData name="Gaurav Arora" userId="68c1f482-eda2-4553-830f-e990d51d922f" providerId="ADAL" clId="{D4C9B60E-5B27-438B-BCF7-317BB4C6DB52}" dt="2024-08-01T16:09:29.391" v="15238" actId="164"/>
          <ac:grpSpMkLst>
            <pc:docMk/>
            <pc:sldMk cId="805424894" sldId="366"/>
            <ac:grpSpMk id="21" creationId="{A4C87AEA-2DA0-CC7F-6F59-E763027DA745}"/>
          </ac:grpSpMkLst>
        </pc:grpChg>
        <pc:graphicFrameChg chg="add del mod">
          <ac:chgData name="Gaurav Arora" userId="68c1f482-eda2-4553-830f-e990d51d922f" providerId="ADAL" clId="{D4C9B60E-5B27-438B-BCF7-317BB4C6DB52}" dt="2024-08-01T16:16:34.711" v="15376" actId="478"/>
          <ac:graphicFrameMkLst>
            <pc:docMk/>
            <pc:sldMk cId="805424894" sldId="366"/>
            <ac:graphicFrameMk id="24" creationId="{04F5C217-1B81-881A-EB99-6D7C995A26D5}"/>
          </ac:graphicFrameMkLst>
        </pc:graphicFrameChg>
        <pc:graphicFrameChg chg="add mod">
          <ac:chgData name="Gaurav Arora" userId="68c1f482-eda2-4553-830f-e990d51d922f" providerId="ADAL" clId="{D4C9B60E-5B27-438B-BCF7-317BB4C6DB52}" dt="2024-08-01T16:16:40.139" v="15379"/>
          <ac:graphicFrameMkLst>
            <pc:docMk/>
            <pc:sldMk cId="805424894" sldId="366"/>
            <ac:graphicFrameMk id="25" creationId="{6FC26320-6A72-4EDF-AB89-9651723E5971}"/>
          </ac:graphicFrameMkLst>
        </pc:graphicFrameChg>
        <pc:graphicFrameChg chg="add mod">
          <ac:chgData name="Gaurav Arora" userId="68c1f482-eda2-4553-830f-e990d51d922f" providerId="ADAL" clId="{D4C9B60E-5B27-438B-BCF7-317BB4C6DB52}" dt="2024-08-02T16:36:34.700" v="16517" actId="1076"/>
          <ac:graphicFrameMkLst>
            <pc:docMk/>
            <pc:sldMk cId="805424894" sldId="366"/>
            <ac:graphicFrameMk id="26" creationId="{6FC26320-6A72-4EDF-AB89-9651723E5971}"/>
          </ac:graphicFrameMkLst>
        </pc:graphicFrameChg>
        <pc:picChg chg="add mod">
          <ac:chgData name="Gaurav Arora" userId="68c1f482-eda2-4553-830f-e990d51d922f" providerId="ADAL" clId="{D4C9B60E-5B27-438B-BCF7-317BB4C6DB52}" dt="2024-08-01T16:08:26.546" v="15228" actId="1076"/>
          <ac:picMkLst>
            <pc:docMk/>
            <pc:sldMk cId="805424894" sldId="366"/>
            <ac:picMk id="9" creationId="{542D5DB7-D4B3-89FC-D5E7-C8942E83897F}"/>
          </ac:picMkLst>
        </pc:picChg>
        <pc:picChg chg="add mod">
          <ac:chgData name="Gaurav Arora" userId="68c1f482-eda2-4553-830f-e990d51d922f" providerId="ADAL" clId="{D4C9B60E-5B27-438B-BCF7-317BB4C6DB52}" dt="2024-08-01T16:09:29.391" v="15238" actId="164"/>
          <ac:picMkLst>
            <pc:docMk/>
            <pc:sldMk cId="805424894" sldId="366"/>
            <ac:picMk id="19" creationId="{C4D17364-6294-B891-11C5-E3294892995F}"/>
          </ac:picMkLst>
        </pc:picChg>
        <pc:picChg chg="add mod">
          <ac:chgData name="Gaurav Arora" userId="68c1f482-eda2-4553-830f-e990d51d922f" providerId="ADAL" clId="{D4C9B60E-5B27-438B-BCF7-317BB4C6DB52}" dt="2024-08-02T16:36:34.700" v="16517" actId="1076"/>
          <ac:picMkLst>
            <pc:docMk/>
            <pc:sldMk cId="805424894" sldId="366"/>
            <ac:picMk id="22" creationId="{BCC6A327-4B37-9F16-7CF8-4AF6A36A482F}"/>
          </ac:picMkLst>
        </pc:picChg>
      </pc:sldChg>
      <pc:sldChg chg="add del">
        <pc:chgData name="Gaurav Arora" userId="68c1f482-eda2-4553-830f-e990d51d922f" providerId="ADAL" clId="{D4C9B60E-5B27-438B-BCF7-317BB4C6DB52}" dt="2024-07-30T15:57:31.191" v="12294" actId="47"/>
        <pc:sldMkLst>
          <pc:docMk/>
          <pc:sldMk cId="3372807754" sldId="456"/>
        </pc:sldMkLst>
      </pc:sldChg>
      <pc:sldMasterChg chg="modSldLayout">
        <pc:chgData name="Gaurav Arora" userId="68c1f482-eda2-4553-830f-e990d51d922f" providerId="ADAL" clId="{D4C9B60E-5B27-438B-BCF7-317BB4C6DB52}" dt="2024-07-30T14:46:54.302" v="9919" actId="20577"/>
        <pc:sldMasterMkLst>
          <pc:docMk/>
          <pc:sldMasterMk cId="0" sldId="2147483682"/>
        </pc:sldMasterMkLst>
        <pc:sldLayoutChg chg="modSp mod">
          <pc:chgData name="Gaurav Arora" userId="68c1f482-eda2-4553-830f-e990d51d922f" providerId="ADAL" clId="{D4C9B60E-5B27-438B-BCF7-317BB4C6DB52}" dt="2024-07-30T14:46:54.302" v="9919" actId="20577"/>
          <pc:sldLayoutMkLst>
            <pc:docMk/>
            <pc:sldMasterMk cId="0" sldId="2147483682"/>
            <pc:sldLayoutMk cId="2811915356" sldId="2147484103"/>
          </pc:sldLayoutMkLst>
          <pc:spChg chg="mod">
            <ac:chgData name="Gaurav Arora" userId="68c1f482-eda2-4553-830f-e990d51d922f" providerId="ADAL" clId="{D4C9B60E-5B27-438B-BCF7-317BB4C6DB52}" dt="2024-07-30T14:46:54.302" v="9919" actId="20577"/>
            <ac:spMkLst>
              <pc:docMk/>
              <pc:sldMasterMk cId="0" sldId="2147483682"/>
              <pc:sldLayoutMk cId="2811915356" sldId="2147484103"/>
              <ac:spMk id="9" creationId="{00000000-0000-0000-0000-000000000000}"/>
            </ac:spMkLst>
          </pc:spChg>
        </pc:sldLayoutChg>
        <pc:sldLayoutChg chg="modSp mod">
          <pc:chgData name="Gaurav Arora" userId="68c1f482-eda2-4553-830f-e990d51d922f" providerId="ADAL" clId="{D4C9B60E-5B27-438B-BCF7-317BB4C6DB52}" dt="2024-07-30T14:46:40.425" v="9900" actId="20577"/>
          <pc:sldLayoutMkLst>
            <pc:docMk/>
            <pc:sldMasterMk cId="0" sldId="2147483682"/>
            <pc:sldLayoutMk cId="3439226953" sldId="2147484104"/>
          </pc:sldLayoutMkLst>
          <pc:spChg chg="mod">
            <ac:chgData name="Gaurav Arora" userId="68c1f482-eda2-4553-830f-e990d51d922f" providerId="ADAL" clId="{D4C9B60E-5B27-438B-BCF7-317BB4C6DB52}" dt="2024-07-30T14:46:40.425" v="9900" actId="20577"/>
            <ac:spMkLst>
              <pc:docMk/>
              <pc:sldMasterMk cId="0" sldId="2147483682"/>
              <pc:sldLayoutMk cId="3439226953" sldId="2147484104"/>
              <ac:spMk id="9" creationId="{00000000-0000-0000-0000-000000000000}"/>
            </ac:spMkLst>
          </pc:spChg>
        </pc:sldLayoutChg>
      </pc:sldMasterChg>
    </pc:docChg>
  </pc:docChgLst>
  <pc:docChgLst>
    <pc:chgData name="Gaurav Arora" userId="68c1f482-eda2-4553-830f-e990d51d922f" providerId="ADAL" clId="{D1765C55-C97B-4868-B070-7D278B5B96D9}"/>
    <pc:docChg chg="undo custSel addSld delSld modSld sldOrd modMainMaster">
      <pc:chgData name="Gaurav Arora" userId="68c1f482-eda2-4553-830f-e990d51d922f" providerId="ADAL" clId="{D1765C55-C97B-4868-B070-7D278B5B96D9}" dt="2024-07-09T17:36:24.533" v="3096" actId="1076"/>
      <pc:docMkLst>
        <pc:docMk/>
      </pc:docMkLst>
      <pc:sldChg chg="del">
        <pc:chgData name="Gaurav Arora" userId="68c1f482-eda2-4553-830f-e990d51d922f" providerId="ADAL" clId="{D1765C55-C97B-4868-B070-7D278B5B96D9}" dt="2024-07-08T15:00:33.665" v="878" actId="47"/>
        <pc:sldMkLst>
          <pc:docMk/>
          <pc:sldMk cId="1989597527" sldId="294"/>
        </pc:sldMkLst>
      </pc:sldChg>
      <pc:sldChg chg="del">
        <pc:chgData name="Gaurav Arora" userId="68c1f482-eda2-4553-830f-e990d51d922f" providerId="ADAL" clId="{D1765C55-C97B-4868-B070-7D278B5B96D9}" dt="2024-07-08T14:55:32.117" v="841" actId="47"/>
        <pc:sldMkLst>
          <pc:docMk/>
          <pc:sldMk cId="2653766265" sldId="300"/>
        </pc:sldMkLst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1564361396" sldId="301"/>
        </pc:sldMkLst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3496470086" sldId="302"/>
        </pc:sldMkLst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1604236334" sldId="303"/>
        </pc:sldMkLst>
      </pc:sldChg>
      <pc:sldChg chg="del">
        <pc:chgData name="Gaurav Arora" userId="68c1f482-eda2-4553-830f-e990d51d922f" providerId="ADAL" clId="{D1765C55-C97B-4868-B070-7D278B5B96D9}" dt="2024-07-08T14:55:30.788" v="840" actId="47"/>
        <pc:sldMkLst>
          <pc:docMk/>
          <pc:sldMk cId="2345860516" sldId="304"/>
        </pc:sldMkLst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1913880094" sldId="305"/>
        </pc:sldMkLst>
      </pc:sldChg>
      <pc:sldChg chg="addSp modSp mod">
        <pc:chgData name="Gaurav Arora" userId="68c1f482-eda2-4553-830f-e990d51d922f" providerId="ADAL" clId="{D1765C55-C97B-4868-B070-7D278B5B96D9}" dt="2024-07-09T14:25:45.107" v="1827" actId="20577"/>
        <pc:sldMkLst>
          <pc:docMk/>
          <pc:sldMk cId="3007074667" sldId="306"/>
        </pc:sldMkLst>
        <pc:spChg chg="mod">
          <ac:chgData name="Gaurav Arora" userId="68c1f482-eda2-4553-830f-e990d51d922f" providerId="ADAL" clId="{D1765C55-C97B-4868-B070-7D278B5B96D9}" dt="2024-07-09T14:25:45.107" v="1827" actId="20577"/>
          <ac:spMkLst>
            <pc:docMk/>
            <pc:sldMk cId="3007074667" sldId="306"/>
            <ac:spMk id="2" creationId="{1BA186B1-C298-6F4B-6662-6911B4FCCB09}"/>
          </ac:spMkLst>
        </pc:spChg>
        <pc:spChg chg="mod">
          <ac:chgData name="Gaurav Arora" userId="68c1f482-eda2-4553-830f-e990d51d922f" providerId="ADAL" clId="{D1765C55-C97B-4868-B070-7D278B5B96D9}" dt="2024-07-08T14:36:19.712" v="7"/>
          <ac:spMkLst>
            <pc:docMk/>
            <pc:sldMk cId="3007074667" sldId="306"/>
            <ac:spMk id="3" creationId="{6AC7DAF8-8F65-FCA2-10CE-6F95B6B02CEF}"/>
          </ac:spMkLst>
        </pc:spChg>
        <pc:spChg chg="add mod">
          <ac:chgData name="Gaurav Arora" userId="68c1f482-eda2-4553-830f-e990d51d922f" providerId="ADAL" clId="{D1765C55-C97B-4868-B070-7D278B5B96D9}" dt="2024-07-08T15:41:33.894" v="1447" actId="1076"/>
          <ac:spMkLst>
            <pc:docMk/>
            <pc:sldMk cId="3007074667" sldId="306"/>
            <ac:spMk id="4" creationId="{0EFF0420-43F4-5DBE-CC85-906C2DD30FA7}"/>
          </ac:spMkLst>
        </pc:spChg>
      </pc:sldChg>
      <pc:sldChg chg="add del">
        <pc:chgData name="Gaurav Arora" userId="68c1f482-eda2-4553-830f-e990d51d922f" providerId="ADAL" clId="{D1765C55-C97B-4868-B070-7D278B5B96D9}" dt="2024-07-08T15:44:01.668" v="1448" actId="47"/>
        <pc:sldMkLst>
          <pc:docMk/>
          <pc:sldMk cId="3447139310" sldId="307"/>
        </pc:sldMkLst>
      </pc:sldChg>
      <pc:sldChg chg="delSp modSp add del mod">
        <pc:chgData name="Gaurav Arora" userId="68c1f482-eda2-4553-830f-e990d51d922f" providerId="ADAL" clId="{D1765C55-C97B-4868-B070-7D278B5B96D9}" dt="2024-07-08T15:00:24.116" v="876" actId="2696"/>
        <pc:sldMkLst>
          <pc:docMk/>
          <pc:sldMk cId="3957159077" sldId="307"/>
        </pc:sldMkLst>
        <pc:spChg chg="del">
          <ac:chgData name="Gaurav Arora" userId="68c1f482-eda2-4553-830f-e990d51d922f" providerId="ADAL" clId="{D1765C55-C97B-4868-B070-7D278B5B96D9}" dt="2024-07-08T14:40:59.704" v="282" actId="478"/>
          <ac:spMkLst>
            <pc:docMk/>
            <pc:sldMk cId="3957159077" sldId="307"/>
            <ac:spMk id="2" creationId="{33B6E82C-FFFE-0E62-2FF7-B489A3189882}"/>
          </ac:spMkLst>
        </pc:spChg>
        <pc:spChg chg="mod">
          <ac:chgData name="Gaurav Arora" userId="68c1f482-eda2-4553-830f-e990d51d922f" providerId="ADAL" clId="{D1765C55-C97B-4868-B070-7D278B5B96D9}" dt="2024-07-08T14:41:10.413" v="283" actId="1076"/>
          <ac:spMkLst>
            <pc:docMk/>
            <pc:sldMk cId="3957159077" sldId="307"/>
            <ac:spMk id="3" creationId="{5C4A0AF1-84A8-2FDD-55A8-8237AFDAB6D9}"/>
          </ac:spMkLst>
        </pc:spChg>
      </pc:sldChg>
      <pc:sldChg chg="addSp delSp modSp mod modAnim modNotesTx">
        <pc:chgData name="Gaurav Arora" userId="68c1f482-eda2-4553-830f-e990d51d922f" providerId="ADAL" clId="{D1765C55-C97B-4868-B070-7D278B5B96D9}" dt="2024-07-09T17:32:14.517" v="3091"/>
        <pc:sldMkLst>
          <pc:docMk/>
          <pc:sldMk cId="388538005" sldId="308"/>
        </pc:sldMkLst>
        <pc:spChg chg="add del mod">
          <ac:chgData name="Gaurav Arora" userId="68c1f482-eda2-4553-830f-e990d51d922f" providerId="ADAL" clId="{D1765C55-C97B-4868-B070-7D278B5B96D9}" dt="2024-07-09T14:30:35.261" v="1866" actId="478"/>
          <ac:spMkLst>
            <pc:docMk/>
            <pc:sldMk cId="388538005" sldId="308"/>
            <ac:spMk id="2" creationId="{38996808-0B08-E99F-27B6-A9E784CF7849}"/>
          </ac:spMkLst>
        </pc:spChg>
        <pc:spChg chg="add mod">
          <ac:chgData name="Gaurav Arora" userId="68c1f482-eda2-4553-830f-e990d51d922f" providerId="ADAL" clId="{D1765C55-C97B-4868-B070-7D278B5B96D9}" dt="2024-07-08T15:23:54.041" v="1411"/>
          <ac:spMkLst>
            <pc:docMk/>
            <pc:sldMk cId="388538005" sldId="308"/>
            <ac:spMk id="2" creationId="{48611A0A-694D-9FB1-2337-B1D118BB49F8}"/>
          </ac:spMkLst>
        </pc:spChg>
        <pc:spChg chg="mod">
          <ac:chgData name="Gaurav Arora" userId="68c1f482-eda2-4553-830f-e990d51d922f" providerId="ADAL" clId="{D1765C55-C97B-4868-B070-7D278B5B96D9}" dt="2024-07-09T17:19:28.768" v="2784" actId="14100"/>
          <ac:spMkLst>
            <pc:docMk/>
            <pc:sldMk cId="388538005" sldId="308"/>
            <ac:spMk id="3" creationId="{E6A5BDBF-BE67-85B9-33C7-30D7265FB7FB}"/>
          </ac:spMkLst>
        </pc:spChg>
        <pc:spChg chg="add del mod">
          <ac:chgData name="Gaurav Arora" userId="68c1f482-eda2-4553-830f-e990d51d922f" providerId="ADAL" clId="{D1765C55-C97B-4868-B070-7D278B5B96D9}" dt="2024-07-08T15:24:13.010" v="1416"/>
          <ac:spMkLst>
            <pc:docMk/>
            <pc:sldMk cId="388538005" sldId="308"/>
            <ac:spMk id="5" creationId="{85230E25-A070-BEC5-0C6D-523AA825CD0A}"/>
          </ac:spMkLst>
        </pc:spChg>
        <pc:spChg chg="mod">
          <ac:chgData name="Gaurav Arora" userId="68c1f482-eda2-4553-830f-e990d51d922f" providerId="ADAL" clId="{D1765C55-C97B-4868-B070-7D278B5B96D9}" dt="2024-07-09T17:20:05.249" v="2795" actId="1036"/>
          <ac:spMkLst>
            <pc:docMk/>
            <pc:sldMk cId="388538005" sldId="308"/>
            <ac:spMk id="8" creationId="{CAB9FF65-9A12-CBE6-2E22-490ECF053825}"/>
          </ac:spMkLst>
        </pc:spChg>
        <pc:spChg chg="mod">
          <ac:chgData name="Gaurav Arora" userId="68c1f482-eda2-4553-830f-e990d51d922f" providerId="ADAL" clId="{D1765C55-C97B-4868-B070-7D278B5B96D9}" dt="2024-07-09T17:20:05.249" v="2795" actId="1036"/>
          <ac:spMkLst>
            <pc:docMk/>
            <pc:sldMk cId="388538005" sldId="308"/>
            <ac:spMk id="9" creationId="{F49C5D26-E63B-8AC1-30C8-A1A8A766A79E}"/>
          </ac:spMkLst>
        </pc:spChg>
        <pc:spChg chg="mod">
          <ac:chgData name="Gaurav Arora" userId="68c1f482-eda2-4553-830f-e990d51d922f" providerId="ADAL" clId="{D1765C55-C97B-4868-B070-7D278B5B96D9}" dt="2024-07-09T17:20:05.249" v="2795" actId="1036"/>
          <ac:spMkLst>
            <pc:docMk/>
            <pc:sldMk cId="388538005" sldId="308"/>
            <ac:spMk id="10" creationId="{EEA920FF-AC85-9E04-ACEA-07C4A54E4E00}"/>
          </ac:spMkLst>
        </pc:spChg>
        <pc:spChg chg="mod">
          <ac:chgData name="Gaurav Arora" userId="68c1f482-eda2-4553-830f-e990d51d922f" providerId="ADAL" clId="{D1765C55-C97B-4868-B070-7D278B5B96D9}" dt="2024-07-09T17:19:59.342" v="2786" actId="207"/>
          <ac:spMkLst>
            <pc:docMk/>
            <pc:sldMk cId="388538005" sldId="308"/>
            <ac:spMk id="11" creationId="{E5011811-2FE2-D716-F4F3-2CD4009D10D3}"/>
          </ac:spMkLst>
        </pc:spChg>
        <pc:spChg chg="mod">
          <ac:chgData name="Gaurav Arora" userId="68c1f482-eda2-4553-830f-e990d51d922f" providerId="ADAL" clId="{D1765C55-C97B-4868-B070-7D278B5B96D9}" dt="2024-07-09T14:31:47.974" v="1880" actId="20577"/>
          <ac:spMkLst>
            <pc:docMk/>
            <pc:sldMk cId="388538005" sldId="308"/>
            <ac:spMk id="12" creationId="{FA3DE2E2-7E1B-BA44-F082-74B0D1936DFC}"/>
          </ac:spMkLst>
        </pc:spChg>
        <pc:spChg chg="add mod">
          <ac:chgData name="Gaurav Arora" userId="68c1f482-eda2-4553-830f-e990d51d922f" providerId="ADAL" clId="{D1765C55-C97B-4868-B070-7D278B5B96D9}" dt="2024-07-09T17:20:11.921" v="2796" actId="1076"/>
          <ac:spMkLst>
            <pc:docMk/>
            <pc:sldMk cId="388538005" sldId="308"/>
            <ac:spMk id="13" creationId="{4FB488EE-EA7F-39D9-DFC4-700A6FD00935}"/>
          </ac:spMkLst>
        </pc:spChg>
        <pc:spChg chg="add mod">
          <ac:chgData name="Gaurav Arora" userId="68c1f482-eda2-4553-830f-e990d51d922f" providerId="ADAL" clId="{D1765C55-C97B-4868-B070-7D278B5B96D9}" dt="2024-07-08T15:24:03.385" v="1415"/>
          <ac:spMkLst>
            <pc:docMk/>
            <pc:sldMk cId="388538005" sldId="308"/>
            <ac:spMk id="14" creationId="{CD38406E-7DD4-C35B-8202-772FEA793503}"/>
          </ac:spMkLst>
        </pc:spChg>
        <pc:picChg chg="add">
          <ac:chgData name="Gaurav Arora" userId="68c1f482-eda2-4553-830f-e990d51d922f" providerId="ADAL" clId="{D1765C55-C97B-4868-B070-7D278B5B96D9}" dt="2024-07-08T15:23:54.057" v="1412"/>
          <ac:picMkLst>
            <pc:docMk/>
            <pc:sldMk cId="388538005" sldId="308"/>
            <ac:picMk id="13" creationId="{4635E3EF-8E4E-5F41-617E-F65FAF74E0E8}"/>
          </ac:picMkLst>
        </pc:picChg>
      </pc:sldChg>
      <pc:sldChg chg="modSp mod modAnim modNotesTx">
        <pc:chgData name="Gaurav Arora" userId="68c1f482-eda2-4553-830f-e990d51d922f" providerId="ADAL" clId="{D1765C55-C97B-4868-B070-7D278B5B96D9}" dt="2024-07-09T17:28:43.705" v="3040"/>
        <pc:sldMkLst>
          <pc:docMk/>
          <pc:sldMk cId="1538137147" sldId="309"/>
        </pc:sldMkLst>
        <pc:spChg chg="mod">
          <ac:chgData name="Gaurav Arora" userId="68c1f482-eda2-4553-830f-e990d51d922f" providerId="ADAL" clId="{D1765C55-C97B-4868-B070-7D278B5B96D9}" dt="2024-07-08T15:24:33.089" v="1420"/>
          <ac:spMkLst>
            <pc:docMk/>
            <pc:sldMk cId="1538137147" sldId="309"/>
            <ac:spMk id="5" creationId="{9E68A247-BAFF-DF11-2672-1BFB6BC23C28}"/>
          </ac:spMkLst>
        </pc:spChg>
        <pc:spChg chg="mod">
          <ac:chgData name="Gaurav Arora" userId="68c1f482-eda2-4553-830f-e990d51d922f" providerId="ADAL" clId="{D1765C55-C97B-4868-B070-7D278B5B96D9}" dt="2024-07-09T17:28:24.251" v="3039" actId="20577"/>
          <ac:spMkLst>
            <pc:docMk/>
            <pc:sldMk cId="1538137147" sldId="309"/>
            <ac:spMk id="7" creationId="{F88185DE-35C9-D9CD-D617-E23E8A07D90E}"/>
          </ac:spMkLst>
        </pc:spChg>
      </pc:sldChg>
      <pc:sldChg chg="addSp delSp modSp mod modNotesTx">
        <pc:chgData name="Gaurav Arora" userId="68c1f482-eda2-4553-830f-e990d51d922f" providerId="ADAL" clId="{D1765C55-C97B-4868-B070-7D278B5B96D9}" dt="2024-07-09T17:26:22.767" v="2978" actId="1076"/>
        <pc:sldMkLst>
          <pc:docMk/>
          <pc:sldMk cId="3668141539" sldId="310"/>
        </pc:sldMkLst>
        <pc:spChg chg="del mod">
          <ac:chgData name="Gaurav Arora" userId="68c1f482-eda2-4553-830f-e990d51d922f" providerId="ADAL" clId="{D1765C55-C97B-4868-B070-7D278B5B96D9}" dt="2024-07-09T17:23:01.450" v="2902" actId="478"/>
          <ac:spMkLst>
            <pc:docMk/>
            <pc:sldMk cId="3668141539" sldId="310"/>
            <ac:spMk id="3" creationId="{A0242D8F-B285-8576-05D1-8ECF8793246A}"/>
          </ac:spMkLst>
        </pc:spChg>
        <pc:spChg chg="mod">
          <ac:chgData name="Gaurav Arora" userId="68c1f482-eda2-4553-830f-e990d51d922f" providerId="ADAL" clId="{D1765C55-C97B-4868-B070-7D278B5B96D9}" dt="2024-07-08T15:24:21.910" v="1417"/>
          <ac:spMkLst>
            <pc:docMk/>
            <pc:sldMk cId="3668141539" sldId="310"/>
            <ac:spMk id="5" creationId="{9E68A247-BAFF-DF11-2672-1BFB6BC23C28}"/>
          </ac:spMkLst>
        </pc:spChg>
        <pc:spChg chg="mod">
          <ac:chgData name="Gaurav Arora" userId="68c1f482-eda2-4553-830f-e990d51d922f" providerId="ADAL" clId="{D1765C55-C97B-4868-B070-7D278B5B96D9}" dt="2024-07-09T17:21:28.143" v="2827" actId="20577"/>
          <ac:spMkLst>
            <pc:docMk/>
            <pc:sldMk cId="3668141539" sldId="310"/>
            <ac:spMk id="7" creationId="{F88185DE-35C9-D9CD-D617-E23E8A07D90E}"/>
          </ac:spMkLst>
        </pc:spChg>
        <pc:spChg chg="mod">
          <ac:chgData name="Gaurav Arora" userId="68c1f482-eda2-4553-830f-e990d51d922f" providerId="ADAL" clId="{D1765C55-C97B-4868-B070-7D278B5B96D9}" dt="2024-07-09T14:37:54.132" v="1990" actId="1076"/>
          <ac:spMkLst>
            <pc:docMk/>
            <pc:sldMk cId="3668141539" sldId="310"/>
            <ac:spMk id="8" creationId="{5B451F55-0774-BB6E-8091-063CEE474020}"/>
          </ac:spMkLst>
        </pc:spChg>
        <pc:spChg chg="add mod">
          <ac:chgData name="Gaurav Arora" userId="68c1f482-eda2-4553-830f-e990d51d922f" providerId="ADAL" clId="{D1765C55-C97B-4868-B070-7D278B5B96D9}" dt="2024-07-09T17:23:25.859" v="2915" actId="403"/>
          <ac:spMkLst>
            <pc:docMk/>
            <pc:sldMk cId="3668141539" sldId="310"/>
            <ac:spMk id="17" creationId="{A979E2D2-8B86-7DB5-2070-18A7CB3E4671}"/>
          </ac:spMkLst>
        </pc:spChg>
        <pc:spChg chg="mod">
          <ac:chgData name="Gaurav Arora" userId="68c1f482-eda2-4553-830f-e990d51d922f" providerId="ADAL" clId="{D1765C55-C97B-4868-B070-7D278B5B96D9}" dt="2024-07-09T14:40:37.473" v="2107" actId="1076"/>
          <ac:spMkLst>
            <pc:docMk/>
            <pc:sldMk cId="3668141539" sldId="310"/>
            <ac:spMk id="19" creationId="{0FE80F6C-4E01-E7C9-D84B-9A57AE58834F}"/>
          </ac:spMkLst>
        </pc:spChg>
        <pc:spChg chg="mod">
          <ac:chgData name="Gaurav Arora" userId="68c1f482-eda2-4553-830f-e990d51d922f" providerId="ADAL" clId="{D1765C55-C97B-4868-B070-7D278B5B96D9}" dt="2024-07-09T14:40:39.898" v="2108" actId="1076"/>
          <ac:spMkLst>
            <pc:docMk/>
            <pc:sldMk cId="3668141539" sldId="310"/>
            <ac:spMk id="20" creationId="{785F2CD0-5EBD-23CB-A169-28881D0E17BA}"/>
          </ac:spMkLst>
        </pc:spChg>
        <pc:spChg chg="add del mod">
          <ac:chgData name="Gaurav Arora" userId="68c1f482-eda2-4553-830f-e990d51d922f" providerId="ADAL" clId="{D1765C55-C97B-4868-B070-7D278B5B96D9}" dt="2024-07-09T17:23:04.044" v="2903" actId="478"/>
          <ac:spMkLst>
            <pc:docMk/>
            <pc:sldMk cId="3668141539" sldId="310"/>
            <ac:spMk id="23" creationId="{19FB9C35-8C46-0640-3A52-C8221DA318AC}"/>
          </ac:spMkLst>
        </pc:spChg>
        <pc:spChg chg="add mod">
          <ac:chgData name="Gaurav Arora" userId="68c1f482-eda2-4553-830f-e990d51d922f" providerId="ADAL" clId="{D1765C55-C97B-4868-B070-7D278B5B96D9}" dt="2024-07-09T17:26:19.064" v="2976" actId="1076"/>
          <ac:spMkLst>
            <pc:docMk/>
            <pc:sldMk cId="3668141539" sldId="310"/>
            <ac:spMk id="24" creationId="{6D67A940-FA5F-A266-55B7-AA537BAEE628}"/>
          </ac:spMkLst>
        </pc:spChg>
        <pc:grpChg chg="mod">
          <ac:chgData name="Gaurav Arora" userId="68c1f482-eda2-4553-830f-e990d51d922f" providerId="ADAL" clId="{D1765C55-C97B-4868-B070-7D278B5B96D9}" dt="2024-07-09T17:26:20.798" v="2977" actId="1076"/>
          <ac:grpSpMkLst>
            <pc:docMk/>
            <pc:sldMk cId="3668141539" sldId="310"/>
            <ac:grpSpMk id="12" creationId="{670D3C5C-593A-A3BC-A4B4-D25B1DFDDBD5}"/>
          </ac:grpSpMkLst>
        </pc:grpChg>
        <pc:grpChg chg="mod">
          <ac:chgData name="Gaurav Arora" userId="68c1f482-eda2-4553-830f-e990d51d922f" providerId="ADAL" clId="{D1765C55-C97B-4868-B070-7D278B5B96D9}" dt="2024-07-09T17:26:22.767" v="2978" actId="1076"/>
          <ac:grpSpMkLst>
            <pc:docMk/>
            <pc:sldMk cId="3668141539" sldId="310"/>
            <ac:grpSpMk id="14" creationId="{07526301-06E4-1233-4F4D-3A5F32BDA27E}"/>
          </ac:grpSpMkLst>
        </pc:grpChg>
        <pc:grpChg chg="mod">
          <ac:chgData name="Gaurav Arora" userId="68c1f482-eda2-4553-830f-e990d51d922f" providerId="ADAL" clId="{D1765C55-C97B-4868-B070-7D278B5B96D9}" dt="2024-07-09T17:24:29.866" v="2975" actId="1076"/>
          <ac:grpSpMkLst>
            <pc:docMk/>
            <pc:sldMk cId="3668141539" sldId="310"/>
            <ac:grpSpMk id="21" creationId="{BC7118AE-6DAC-52FE-9517-DF636CA3CFCA}"/>
          </ac:grpSpMkLst>
        </pc:grpChg>
        <pc:picChg chg="mod">
          <ac:chgData name="Gaurav Arora" userId="68c1f482-eda2-4553-830f-e990d51d922f" providerId="ADAL" clId="{D1765C55-C97B-4868-B070-7D278B5B96D9}" dt="2024-07-09T14:37:50.381" v="1989" actId="1076"/>
          <ac:picMkLst>
            <pc:docMk/>
            <pc:sldMk cId="3668141539" sldId="310"/>
            <ac:picMk id="2" creationId="{384F0062-00D4-5930-F6A9-3155D08E19E9}"/>
          </ac:picMkLst>
        </pc:picChg>
      </pc:sldChg>
      <pc:sldChg chg="modSp mod">
        <pc:chgData name="Gaurav Arora" userId="68c1f482-eda2-4553-830f-e990d51d922f" providerId="ADAL" clId="{D1765C55-C97B-4868-B070-7D278B5B96D9}" dt="2024-07-09T14:44:48.144" v="2257" actId="21"/>
        <pc:sldMkLst>
          <pc:docMk/>
          <pc:sldMk cId="831944821" sldId="311"/>
        </pc:sldMkLst>
        <pc:spChg chg="mod">
          <ac:chgData name="Gaurav Arora" userId="68c1f482-eda2-4553-830f-e990d51d922f" providerId="ADAL" clId="{D1765C55-C97B-4868-B070-7D278B5B96D9}" dt="2024-07-08T15:24:36.936" v="1421"/>
          <ac:spMkLst>
            <pc:docMk/>
            <pc:sldMk cId="831944821" sldId="311"/>
            <ac:spMk id="5" creationId="{DDA5418C-9BBF-CA70-27AB-54382355B104}"/>
          </ac:spMkLst>
        </pc:spChg>
        <pc:spChg chg="mod">
          <ac:chgData name="Gaurav Arora" userId="68c1f482-eda2-4553-830f-e990d51d922f" providerId="ADAL" clId="{D1765C55-C97B-4868-B070-7D278B5B96D9}" dt="2024-07-09T14:44:48.144" v="2257" actId="21"/>
          <ac:spMkLst>
            <pc:docMk/>
            <pc:sldMk cId="831944821" sldId="311"/>
            <ac:spMk id="15" creationId="{A30BF413-C611-2655-E42F-8A0334C1A8D0}"/>
          </ac:spMkLst>
        </pc:spChg>
        <pc:spChg chg="mod">
          <ac:chgData name="Gaurav Arora" userId="68c1f482-eda2-4553-830f-e990d51d922f" providerId="ADAL" clId="{D1765C55-C97B-4868-B070-7D278B5B96D9}" dt="2024-07-09T14:44:44.285" v="2256" actId="20577"/>
          <ac:spMkLst>
            <pc:docMk/>
            <pc:sldMk cId="831944821" sldId="311"/>
            <ac:spMk id="19" creationId="{0C009FC5-362A-B77C-BDF1-D61D20D67AE3}"/>
          </ac:spMkLst>
        </pc:spChg>
      </pc:sldChg>
      <pc:sldChg chg="add del">
        <pc:chgData name="Gaurav Arora" userId="68c1f482-eda2-4553-830f-e990d51d922f" providerId="ADAL" clId="{D1765C55-C97B-4868-B070-7D278B5B96D9}" dt="2024-07-08T15:00:10.133" v="873" actId="47"/>
        <pc:sldMkLst>
          <pc:docMk/>
          <pc:sldMk cId="1832117136" sldId="316"/>
        </pc:sldMkLst>
      </pc:sldChg>
      <pc:sldChg chg="modSp mod modAnim">
        <pc:chgData name="Gaurav Arora" userId="68c1f482-eda2-4553-830f-e990d51d922f" providerId="ADAL" clId="{D1765C55-C97B-4868-B070-7D278B5B96D9}" dt="2024-07-09T17:27:40.001" v="3026" actId="20577"/>
        <pc:sldMkLst>
          <pc:docMk/>
          <pc:sldMk cId="3638078615" sldId="337"/>
        </pc:sldMkLst>
        <pc:spChg chg="mod">
          <ac:chgData name="Gaurav Arora" userId="68c1f482-eda2-4553-830f-e990d51d922f" providerId="ADAL" clId="{D1765C55-C97B-4868-B070-7D278B5B96D9}" dt="2024-07-08T15:24:29.307" v="1419"/>
          <ac:spMkLst>
            <pc:docMk/>
            <pc:sldMk cId="3638078615" sldId="337"/>
            <ac:spMk id="5" creationId="{5143F2D3-5C18-5E3D-C514-52058B582828}"/>
          </ac:spMkLst>
        </pc:spChg>
        <pc:spChg chg="mod">
          <ac:chgData name="Gaurav Arora" userId="68c1f482-eda2-4553-830f-e990d51d922f" providerId="ADAL" clId="{D1765C55-C97B-4868-B070-7D278B5B96D9}" dt="2024-07-09T17:27:40.001" v="3026" actId="20577"/>
          <ac:spMkLst>
            <pc:docMk/>
            <pc:sldMk cId="3638078615" sldId="337"/>
            <ac:spMk id="7" creationId="{4738A69C-CC7C-47B3-A323-0F33891EE0A5}"/>
          </ac:spMkLst>
        </pc:spChg>
      </pc:sldChg>
      <pc:sldChg chg="modSp mod modAnim">
        <pc:chgData name="Gaurav Arora" userId="68c1f482-eda2-4553-830f-e990d51d922f" providerId="ADAL" clId="{D1765C55-C97B-4868-B070-7D278B5B96D9}" dt="2024-07-09T17:28:55.314" v="3041"/>
        <pc:sldMkLst>
          <pc:docMk/>
          <pc:sldMk cId="2777509236" sldId="338"/>
        </pc:sldMkLst>
        <pc:spChg chg="mod">
          <ac:chgData name="Gaurav Arora" userId="68c1f482-eda2-4553-830f-e990d51d922f" providerId="ADAL" clId="{D1765C55-C97B-4868-B070-7D278B5B96D9}" dt="2024-07-08T15:24:44.979" v="1422"/>
          <ac:spMkLst>
            <pc:docMk/>
            <pc:sldMk cId="2777509236" sldId="338"/>
            <ac:spMk id="5" creationId="{A046D863-2541-DCDB-8E51-0541DB074B5D}"/>
          </ac:spMkLst>
        </pc:spChg>
      </pc:sldChg>
      <pc:sldChg chg="modSp mod">
        <pc:chgData name="Gaurav Arora" userId="68c1f482-eda2-4553-830f-e990d51d922f" providerId="ADAL" clId="{D1765C55-C97B-4868-B070-7D278B5B96D9}" dt="2024-07-09T17:29:45.251" v="3051" actId="1036"/>
        <pc:sldMkLst>
          <pc:docMk/>
          <pc:sldMk cId="311767779" sldId="339"/>
        </pc:sldMkLst>
        <pc:spChg chg="mod">
          <ac:chgData name="Gaurav Arora" userId="68c1f482-eda2-4553-830f-e990d51d922f" providerId="ADAL" clId="{D1765C55-C97B-4868-B070-7D278B5B96D9}" dt="2024-07-08T14:47:00.008" v="453" actId="207"/>
          <ac:spMkLst>
            <pc:docMk/>
            <pc:sldMk cId="311767779" sldId="339"/>
            <ac:spMk id="3" creationId="{2F16E14D-A9F6-C510-CC48-D59AD299C2A8}"/>
          </ac:spMkLst>
        </pc:spChg>
        <pc:spChg chg="mod">
          <ac:chgData name="Gaurav Arora" userId="68c1f482-eda2-4553-830f-e990d51d922f" providerId="ADAL" clId="{D1765C55-C97B-4868-B070-7D278B5B96D9}" dt="2024-07-08T15:24:48.198" v="1423"/>
          <ac:spMkLst>
            <pc:docMk/>
            <pc:sldMk cId="311767779" sldId="339"/>
            <ac:spMk id="5" creationId="{F3B4D0EB-6177-16E3-49AD-E5B7F3BB5AEE}"/>
          </ac:spMkLst>
        </pc:spChg>
        <pc:spChg chg="mod">
          <ac:chgData name="Gaurav Arora" userId="68c1f482-eda2-4553-830f-e990d51d922f" providerId="ADAL" clId="{D1765C55-C97B-4868-B070-7D278B5B96D9}" dt="2024-07-09T17:29:40.549" v="3049" actId="1035"/>
          <ac:spMkLst>
            <pc:docMk/>
            <pc:sldMk cId="311767779" sldId="339"/>
            <ac:spMk id="9" creationId="{B8C0CF01-86B0-F2ED-B0DA-135603EE1403}"/>
          </ac:spMkLst>
        </pc:spChg>
        <pc:spChg chg="mod">
          <ac:chgData name="Gaurav Arora" userId="68c1f482-eda2-4553-830f-e990d51d922f" providerId="ADAL" clId="{D1765C55-C97B-4868-B070-7D278B5B96D9}" dt="2024-07-09T17:29:40.549" v="3049" actId="1035"/>
          <ac:spMkLst>
            <pc:docMk/>
            <pc:sldMk cId="311767779" sldId="339"/>
            <ac:spMk id="10" creationId="{B2D49635-339B-0DE1-C097-B75CFC44FA3E}"/>
          </ac:spMkLst>
        </pc:spChg>
        <pc:spChg chg="mod">
          <ac:chgData name="Gaurav Arora" userId="68c1f482-eda2-4553-830f-e990d51d922f" providerId="ADAL" clId="{D1765C55-C97B-4868-B070-7D278B5B96D9}" dt="2024-07-09T17:29:45.251" v="3051" actId="1036"/>
          <ac:spMkLst>
            <pc:docMk/>
            <pc:sldMk cId="311767779" sldId="339"/>
            <ac:spMk id="11" creationId="{482265FB-DB06-B550-DBFB-0119C6DBE929}"/>
          </ac:spMkLst>
        </pc:spChg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1428100738" sldId="340"/>
        </pc:sldMkLst>
      </pc:sldChg>
      <pc:sldChg chg="modSp mod modAnim">
        <pc:chgData name="Gaurav Arora" userId="68c1f482-eda2-4553-830f-e990d51d922f" providerId="ADAL" clId="{D1765C55-C97B-4868-B070-7D278B5B96D9}" dt="2024-07-09T17:30:56.439" v="3088"/>
        <pc:sldMkLst>
          <pc:docMk/>
          <pc:sldMk cId="93573469" sldId="341"/>
        </pc:sldMkLst>
        <pc:spChg chg="mod">
          <ac:chgData name="Gaurav Arora" userId="68c1f482-eda2-4553-830f-e990d51d922f" providerId="ADAL" clId="{D1765C55-C97B-4868-B070-7D278B5B96D9}" dt="2024-07-08T15:24:51.385" v="1424"/>
          <ac:spMkLst>
            <pc:docMk/>
            <pc:sldMk cId="93573469" sldId="341"/>
            <ac:spMk id="5" creationId="{AC8CDA60-6D56-5974-2D3F-E2F7C6F2E3FE}"/>
          </ac:spMkLst>
        </pc:spChg>
        <pc:spChg chg="mod">
          <ac:chgData name="Gaurav Arora" userId="68c1f482-eda2-4553-830f-e990d51d922f" providerId="ADAL" clId="{D1765C55-C97B-4868-B070-7D278B5B96D9}" dt="2024-07-09T17:30:39.517" v="3087" actId="20577"/>
          <ac:spMkLst>
            <pc:docMk/>
            <pc:sldMk cId="93573469" sldId="341"/>
            <ac:spMk id="7" creationId="{CB547D5C-0EF0-0859-382B-0C27D23063FE}"/>
          </ac:spMkLst>
        </pc:spChg>
      </pc:sldChg>
      <pc:sldChg chg="del">
        <pc:chgData name="Gaurav Arora" userId="68c1f482-eda2-4553-830f-e990d51d922f" providerId="ADAL" clId="{D1765C55-C97B-4868-B070-7D278B5B96D9}" dt="2024-07-08T14:55:32.538" v="842" actId="47"/>
        <pc:sldMkLst>
          <pc:docMk/>
          <pc:sldMk cId="207019029" sldId="342"/>
        </pc:sldMkLst>
      </pc:sldChg>
      <pc:sldChg chg="modSp mod">
        <pc:chgData name="Gaurav Arora" userId="68c1f482-eda2-4553-830f-e990d51d922f" providerId="ADAL" clId="{D1765C55-C97B-4868-B070-7D278B5B96D9}" dt="2024-07-08T15:24:57.979" v="1425"/>
        <pc:sldMkLst>
          <pc:docMk/>
          <pc:sldMk cId="3545902560" sldId="343"/>
        </pc:sldMkLst>
        <pc:spChg chg="mod">
          <ac:chgData name="Gaurav Arora" userId="68c1f482-eda2-4553-830f-e990d51d922f" providerId="ADAL" clId="{D1765C55-C97B-4868-B070-7D278B5B96D9}" dt="2024-07-08T15:24:57.979" v="1425"/>
          <ac:spMkLst>
            <pc:docMk/>
            <pc:sldMk cId="3545902560" sldId="343"/>
            <ac:spMk id="5" creationId="{08D07CD9-3953-8418-9BF3-8BE712D975F3}"/>
          </ac:spMkLst>
        </pc:spChg>
      </pc:sldChg>
      <pc:sldChg chg="modSp mod">
        <pc:chgData name="Gaurav Arora" userId="68c1f482-eda2-4553-830f-e990d51d922f" providerId="ADAL" clId="{D1765C55-C97B-4868-B070-7D278B5B96D9}" dt="2024-07-08T15:25:08.088" v="1426"/>
        <pc:sldMkLst>
          <pc:docMk/>
          <pc:sldMk cId="4203033251" sldId="344"/>
        </pc:sldMkLst>
        <pc:spChg chg="mod">
          <ac:chgData name="Gaurav Arora" userId="68c1f482-eda2-4553-830f-e990d51d922f" providerId="ADAL" clId="{D1765C55-C97B-4868-B070-7D278B5B96D9}" dt="2024-07-08T15:25:08.088" v="1426"/>
          <ac:spMkLst>
            <pc:docMk/>
            <pc:sldMk cId="4203033251" sldId="344"/>
            <ac:spMk id="5" creationId="{CC129B56-B7D3-DD84-CD19-96555A33F0E6}"/>
          </ac:spMkLst>
        </pc:spChg>
      </pc:sldChg>
      <pc:sldChg chg="modSp mod modAnim">
        <pc:chgData name="Gaurav Arora" userId="68c1f482-eda2-4553-830f-e990d51d922f" providerId="ADAL" clId="{D1765C55-C97B-4868-B070-7D278B5B96D9}" dt="2024-07-09T14:48:07.066" v="2415" actId="1038"/>
        <pc:sldMkLst>
          <pc:docMk/>
          <pc:sldMk cId="28410329" sldId="345"/>
        </pc:sldMkLst>
        <pc:spChg chg="mod">
          <ac:chgData name="Gaurav Arora" userId="68c1f482-eda2-4553-830f-e990d51d922f" providerId="ADAL" clId="{D1765C55-C97B-4868-B070-7D278B5B96D9}" dt="2024-07-09T14:47:53.022" v="2388" actId="1076"/>
          <ac:spMkLst>
            <pc:docMk/>
            <pc:sldMk cId="28410329" sldId="345"/>
            <ac:spMk id="3" creationId="{32349906-5F25-F3E8-FB9E-F2F2258EEBBC}"/>
          </ac:spMkLst>
        </pc:spChg>
        <pc:spChg chg="mod">
          <ac:chgData name="Gaurav Arora" userId="68c1f482-eda2-4553-830f-e990d51d922f" providerId="ADAL" clId="{D1765C55-C97B-4868-B070-7D278B5B96D9}" dt="2024-07-08T15:25:14.001" v="1427"/>
          <ac:spMkLst>
            <pc:docMk/>
            <pc:sldMk cId="28410329" sldId="345"/>
            <ac:spMk id="5" creationId="{02D3A7DE-1FB7-06BC-F220-87F9BAB8C2D0}"/>
          </ac:spMkLst>
        </pc:spChg>
        <pc:spChg chg="mod">
          <ac:chgData name="Gaurav Arora" userId="68c1f482-eda2-4553-830f-e990d51d922f" providerId="ADAL" clId="{D1765C55-C97B-4868-B070-7D278B5B96D9}" dt="2024-07-09T14:48:07.066" v="2415" actId="1038"/>
          <ac:spMkLst>
            <pc:docMk/>
            <pc:sldMk cId="28410329" sldId="345"/>
            <ac:spMk id="17" creationId="{41125708-13D5-C039-C944-154172435F72}"/>
          </ac:spMkLst>
        </pc:spChg>
        <pc:grpChg chg="mod">
          <ac:chgData name="Gaurav Arora" userId="68c1f482-eda2-4553-830f-e990d51d922f" providerId="ADAL" clId="{D1765C55-C97B-4868-B070-7D278B5B96D9}" dt="2024-07-09T14:48:07.066" v="2415" actId="1038"/>
          <ac:grpSpMkLst>
            <pc:docMk/>
            <pc:sldMk cId="28410329" sldId="345"/>
            <ac:grpSpMk id="10" creationId="{7A2B593B-6EF9-D9B7-EF65-8062A3640CAA}"/>
          </ac:grpSpMkLst>
        </pc:grpChg>
        <pc:grpChg chg="mod">
          <ac:chgData name="Gaurav Arora" userId="68c1f482-eda2-4553-830f-e990d51d922f" providerId="ADAL" clId="{D1765C55-C97B-4868-B070-7D278B5B96D9}" dt="2024-07-09T14:48:07.066" v="2415" actId="1038"/>
          <ac:grpSpMkLst>
            <pc:docMk/>
            <pc:sldMk cId="28410329" sldId="345"/>
            <ac:grpSpMk id="11" creationId="{BD7BB58E-46C0-960B-9028-4A4D7F71F21B}"/>
          </ac:grpSpMkLst>
        </pc:grpChg>
        <pc:grpChg chg="mod">
          <ac:chgData name="Gaurav Arora" userId="68c1f482-eda2-4553-830f-e990d51d922f" providerId="ADAL" clId="{D1765C55-C97B-4868-B070-7D278B5B96D9}" dt="2024-07-09T14:48:07.066" v="2415" actId="1038"/>
          <ac:grpSpMkLst>
            <pc:docMk/>
            <pc:sldMk cId="28410329" sldId="345"/>
            <ac:grpSpMk id="14" creationId="{E3F7582A-07EF-94B2-06BE-E93C61EC5BDC}"/>
          </ac:grpSpMkLst>
        </pc:grpChg>
      </pc:sldChg>
      <pc:sldChg chg="addSp modSp mod modAnim">
        <pc:chgData name="Gaurav Arora" userId="68c1f482-eda2-4553-830f-e990d51d922f" providerId="ADAL" clId="{D1765C55-C97B-4868-B070-7D278B5B96D9}" dt="2024-07-09T17:36:24.533" v="3096" actId="1076"/>
        <pc:sldMkLst>
          <pc:docMk/>
          <pc:sldMk cId="3310087694" sldId="346"/>
        </pc:sldMkLst>
        <pc:spChg chg="add mod">
          <ac:chgData name="Gaurav Arora" userId="68c1f482-eda2-4553-830f-e990d51d922f" providerId="ADAL" clId="{D1765C55-C97B-4868-B070-7D278B5B96D9}" dt="2024-07-09T17:36:24.533" v="3096" actId="1076"/>
          <ac:spMkLst>
            <pc:docMk/>
            <pc:sldMk cId="3310087694" sldId="346"/>
            <ac:spMk id="2" creationId="{A48FE7B9-754E-B7D3-3E8D-BDAC3DDE874D}"/>
          </ac:spMkLst>
        </pc:spChg>
        <pc:spChg chg="mod">
          <ac:chgData name="Gaurav Arora" userId="68c1f482-eda2-4553-830f-e990d51d922f" providerId="ADAL" clId="{D1765C55-C97B-4868-B070-7D278B5B96D9}" dt="2024-07-08T16:25:34.011" v="1704" actId="20577"/>
          <ac:spMkLst>
            <pc:docMk/>
            <pc:sldMk cId="3310087694" sldId="346"/>
            <ac:spMk id="3" creationId="{7CC2BF5B-9EC4-EB5F-DFE4-FF95C1E5E0A5}"/>
          </ac:spMkLst>
        </pc:spChg>
        <pc:spChg chg="mod">
          <ac:chgData name="Gaurav Arora" userId="68c1f482-eda2-4553-830f-e990d51d922f" providerId="ADAL" clId="{D1765C55-C97B-4868-B070-7D278B5B96D9}" dt="2024-07-08T15:25:18.572" v="1428"/>
          <ac:spMkLst>
            <pc:docMk/>
            <pc:sldMk cId="3310087694" sldId="346"/>
            <ac:spMk id="5" creationId="{02EB67B0-EFB6-BCBA-79AB-6B7F0A794E53}"/>
          </ac:spMkLst>
        </pc:spChg>
        <pc:spChg chg="mod">
          <ac:chgData name="Gaurav Arora" userId="68c1f482-eda2-4553-830f-e990d51d922f" providerId="ADAL" clId="{D1765C55-C97B-4868-B070-7D278B5B96D9}" dt="2024-07-08T14:58:42.476" v="860" actId="403"/>
          <ac:spMkLst>
            <pc:docMk/>
            <pc:sldMk cId="3310087694" sldId="346"/>
            <ac:spMk id="9" creationId="{80D488F0-5CE0-94BD-EDDF-774D7DD82ED3}"/>
          </ac:spMkLst>
        </pc:spChg>
        <pc:picChg chg="add mod">
          <ac:chgData name="Gaurav Arora" userId="68c1f482-eda2-4553-830f-e990d51d922f" providerId="ADAL" clId="{D1765C55-C97B-4868-B070-7D278B5B96D9}" dt="2024-07-08T16:24:40.563" v="1629" actId="1076"/>
          <ac:picMkLst>
            <pc:docMk/>
            <pc:sldMk cId="3310087694" sldId="346"/>
            <ac:picMk id="1026" creationId="{67820AF4-1346-7D27-55BC-E2BDEBCC9331}"/>
          </ac:picMkLst>
        </pc:picChg>
        <pc:picChg chg="add mod">
          <ac:chgData name="Gaurav Arora" userId="68c1f482-eda2-4553-830f-e990d51d922f" providerId="ADAL" clId="{D1765C55-C97B-4868-B070-7D278B5B96D9}" dt="2024-07-08T16:24:42.338" v="1630" actId="1076"/>
          <ac:picMkLst>
            <pc:docMk/>
            <pc:sldMk cId="3310087694" sldId="346"/>
            <ac:picMk id="1028" creationId="{0DBFD0DD-29A2-A656-6923-CE4A95C43229}"/>
          </ac:picMkLst>
        </pc:picChg>
      </pc:sldChg>
      <pc:sldChg chg="addSp delSp modSp new mod">
        <pc:chgData name="Gaurav Arora" userId="68c1f482-eda2-4553-830f-e990d51d922f" providerId="ADAL" clId="{D1765C55-C97B-4868-B070-7D278B5B96D9}" dt="2024-07-09T17:18:25.483" v="2721" actId="403"/>
        <pc:sldMkLst>
          <pc:docMk/>
          <pc:sldMk cId="111583175" sldId="347"/>
        </pc:sldMkLst>
        <pc:spChg chg="mod">
          <ac:chgData name="Gaurav Arora" userId="68c1f482-eda2-4553-830f-e990d51d922f" providerId="ADAL" clId="{D1765C55-C97B-4868-B070-7D278B5B96D9}" dt="2024-07-08T15:23:39.922" v="1408" actId="313"/>
          <ac:spMkLst>
            <pc:docMk/>
            <pc:sldMk cId="111583175" sldId="347"/>
            <ac:spMk id="3" creationId="{0BBD9B9B-8F69-4CEE-6E4D-A2A6D579A0F0}"/>
          </ac:spMkLst>
        </pc:spChg>
        <pc:spChg chg="add del mod">
          <ac:chgData name="Gaurav Arora" userId="68c1f482-eda2-4553-830f-e990d51d922f" providerId="ADAL" clId="{D1765C55-C97B-4868-B070-7D278B5B96D9}" dt="2024-07-09T16:06:12.102" v="2619"/>
          <ac:spMkLst>
            <pc:docMk/>
            <pc:sldMk cId="111583175" sldId="347"/>
            <ac:spMk id="5" creationId="{AE7097C8-DA02-77DE-C063-4CDA7A38B15B}"/>
          </ac:spMkLst>
        </pc:spChg>
        <pc:spChg chg="del">
          <ac:chgData name="Gaurav Arora" userId="68c1f482-eda2-4553-830f-e990d51d922f" providerId="ADAL" clId="{D1765C55-C97B-4868-B070-7D278B5B96D9}" dt="2024-07-08T14:38:08.633" v="151" actId="478"/>
          <ac:spMkLst>
            <pc:docMk/>
            <pc:sldMk cId="111583175" sldId="347"/>
            <ac:spMk id="5" creationId="{BAE5F270-39ED-04D5-4876-01612AD74B65}"/>
          </ac:spMkLst>
        </pc:spChg>
        <pc:spChg chg="add mod">
          <ac:chgData name="Gaurav Arora" userId="68c1f482-eda2-4553-830f-e990d51d922f" providerId="ADAL" clId="{D1765C55-C97B-4868-B070-7D278B5B96D9}" dt="2024-07-09T17:18:25.483" v="2721" actId="403"/>
          <ac:spMkLst>
            <pc:docMk/>
            <pc:sldMk cId="111583175" sldId="347"/>
            <ac:spMk id="6" creationId="{77CB7A5A-A443-8886-B1F5-A772E2DA8E80}"/>
          </ac:spMkLst>
        </pc:spChg>
      </pc:sldChg>
      <pc:sldChg chg="addSp delSp new del mod">
        <pc:chgData name="Gaurav Arora" userId="68c1f482-eda2-4553-830f-e990d51d922f" providerId="ADAL" clId="{D1765C55-C97B-4868-B070-7D278B5B96D9}" dt="2024-07-08T14:38:03.179" v="149" actId="680"/>
        <pc:sldMkLst>
          <pc:docMk/>
          <pc:sldMk cId="1046550370" sldId="347"/>
        </pc:sldMkLst>
        <pc:spChg chg="add del">
          <ac:chgData name="Gaurav Arora" userId="68c1f482-eda2-4553-830f-e990d51d922f" providerId="ADAL" clId="{D1765C55-C97B-4868-B070-7D278B5B96D9}" dt="2024-07-08T14:38:02.619" v="148" actId="478"/>
          <ac:spMkLst>
            <pc:docMk/>
            <pc:sldMk cId="1046550370" sldId="347"/>
            <ac:spMk id="5" creationId="{BABAF81E-178C-7870-272F-A0448540B01D}"/>
          </ac:spMkLst>
        </pc:spChg>
      </pc:sldChg>
      <pc:sldChg chg="add del">
        <pc:chgData name="Gaurav Arora" userId="68c1f482-eda2-4553-830f-e990d51d922f" providerId="ADAL" clId="{D1765C55-C97B-4868-B070-7D278B5B96D9}" dt="2024-07-08T15:44:02.860" v="1449" actId="47"/>
        <pc:sldMkLst>
          <pc:docMk/>
          <pc:sldMk cId="1446300761" sldId="348"/>
        </pc:sldMkLst>
      </pc:sldChg>
      <pc:sldChg chg="addSp delSp modSp new del mod modClrScheme chgLayout">
        <pc:chgData name="Gaurav Arora" userId="68c1f482-eda2-4553-830f-e990d51d922f" providerId="ADAL" clId="{D1765C55-C97B-4868-B070-7D278B5B96D9}" dt="2024-07-08T15:21:09.967" v="1313" actId="2696"/>
        <pc:sldMkLst>
          <pc:docMk/>
          <pc:sldMk cId="2733842009" sldId="348"/>
        </pc:sldMkLst>
        <pc:spChg chg="del">
          <ac:chgData name="Gaurav Arora" userId="68c1f482-eda2-4553-830f-e990d51d922f" providerId="ADAL" clId="{D1765C55-C97B-4868-B070-7D278B5B96D9}" dt="2024-07-08T14:49:53.838" v="704" actId="478"/>
          <ac:spMkLst>
            <pc:docMk/>
            <pc:sldMk cId="2733842009" sldId="348"/>
            <ac:spMk id="2" creationId="{40CE7E9A-2DAE-0494-109F-D188145170DC}"/>
          </ac:spMkLst>
        </pc:spChg>
        <pc:spChg chg="del">
          <ac:chgData name="Gaurav Arora" userId="68c1f482-eda2-4553-830f-e990d51d922f" providerId="ADAL" clId="{D1765C55-C97B-4868-B070-7D278B5B96D9}" dt="2024-07-08T14:50:01.836" v="708" actId="26606"/>
          <ac:spMkLst>
            <pc:docMk/>
            <pc:sldMk cId="2733842009" sldId="348"/>
            <ac:spMk id="3" creationId="{1716B1A5-536B-004D-9AC5-B9540F77CC22}"/>
          </ac:spMkLst>
        </pc:spChg>
        <pc:spChg chg="mod">
          <ac:chgData name="Gaurav Arora" userId="68c1f482-eda2-4553-830f-e990d51d922f" providerId="ADAL" clId="{D1765C55-C97B-4868-B070-7D278B5B96D9}" dt="2024-07-08T14:50:01.836" v="708" actId="26606"/>
          <ac:spMkLst>
            <pc:docMk/>
            <pc:sldMk cId="2733842009" sldId="348"/>
            <ac:spMk id="4" creationId="{9DEC4AD5-5117-874E-9C9A-A6FDE2378B7D}"/>
          </ac:spMkLst>
        </pc:spChg>
        <pc:spChg chg="mod">
          <ac:chgData name="Gaurav Arora" userId="68c1f482-eda2-4553-830f-e990d51d922f" providerId="ADAL" clId="{D1765C55-C97B-4868-B070-7D278B5B96D9}" dt="2024-07-08T14:50:01.836" v="708" actId="26606"/>
          <ac:spMkLst>
            <pc:docMk/>
            <pc:sldMk cId="2733842009" sldId="348"/>
            <ac:spMk id="5" creationId="{3AB656D3-4636-E52E-299D-A312B2BE6611}"/>
          </ac:spMkLst>
        </pc:spChg>
        <pc:spChg chg="mod">
          <ac:chgData name="Gaurav Arora" userId="68c1f482-eda2-4553-830f-e990d51d922f" providerId="ADAL" clId="{D1765C55-C97B-4868-B070-7D278B5B96D9}" dt="2024-07-08T14:50:01.836" v="708" actId="26606"/>
          <ac:spMkLst>
            <pc:docMk/>
            <pc:sldMk cId="2733842009" sldId="348"/>
            <ac:spMk id="6" creationId="{C39698A9-905A-67C8-C249-43B668E3488B}"/>
          </ac:spMkLst>
        </pc:spChg>
        <pc:spChg chg="mod">
          <ac:chgData name="Gaurav Arora" userId="68c1f482-eda2-4553-830f-e990d51d922f" providerId="ADAL" clId="{D1765C55-C97B-4868-B070-7D278B5B96D9}" dt="2024-07-08T14:50:51.633" v="721" actId="20577"/>
          <ac:spMkLst>
            <pc:docMk/>
            <pc:sldMk cId="2733842009" sldId="348"/>
            <ac:spMk id="7" creationId="{D3E398A2-AE4D-8946-1D58-6AF28C7C4D6D}"/>
          </ac:spMkLst>
        </pc:spChg>
        <pc:spChg chg="add mod">
          <ac:chgData name="Gaurav Arora" userId="68c1f482-eda2-4553-830f-e990d51d922f" providerId="ADAL" clId="{D1765C55-C97B-4868-B070-7D278B5B96D9}" dt="2024-07-08T14:53:16.931" v="836" actId="1076"/>
          <ac:spMkLst>
            <pc:docMk/>
            <pc:sldMk cId="2733842009" sldId="348"/>
            <ac:spMk id="10" creationId="{657EDE37-0B71-6467-9D25-3F15B3589469}"/>
          </ac:spMkLst>
        </pc:spChg>
        <pc:spChg chg="add mod">
          <ac:chgData name="Gaurav Arora" userId="68c1f482-eda2-4553-830f-e990d51d922f" providerId="ADAL" clId="{D1765C55-C97B-4868-B070-7D278B5B96D9}" dt="2024-07-08T14:53:28.584" v="838" actId="1076"/>
          <ac:spMkLst>
            <pc:docMk/>
            <pc:sldMk cId="2733842009" sldId="348"/>
            <ac:spMk id="11" creationId="{B7ACB3B9-81D1-735F-B5F3-A82F20A9FB49}"/>
          </ac:spMkLst>
        </pc:spChg>
        <pc:spChg chg="add del mod">
          <ac:chgData name="Gaurav Arora" userId="68c1f482-eda2-4553-830f-e990d51d922f" providerId="ADAL" clId="{D1765C55-C97B-4868-B070-7D278B5B96D9}" dt="2024-07-08T14:50:46.321" v="716" actId="478"/>
          <ac:spMkLst>
            <pc:docMk/>
            <pc:sldMk cId="2733842009" sldId="348"/>
            <ac:spMk id="13" creationId="{7397B84A-C2E3-0C65-1A7D-FC68795CA94E}"/>
          </ac:spMkLst>
        </pc:spChg>
        <pc:spChg chg="add mod">
          <ac:chgData name="Gaurav Arora" userId="68c1f482-eda2-4553-830f-e990d51d922f" providerId="ADAL" clId="{D1765C55-C97B-4868-B070-7D278B5B96D9}" dt="2024-07-08T14:50:44.742" v="715" actId="14100"/>
          <ac:spMkLst>
            <pc:docMk/>
            <pc:sldMk cId="2733842009" sldId="348"/>
            <ac:spMk id="15" creationId="{26146D2E-9711-7C2E-2979-E2A8ECAF1A50}"/>
          </ac:spMkLst>
        </pc:spChg>
        <pc:picChg chg="add mod ord">
          <ac:chgData name="Gaurav Arora" userId="68c1f482-eda2-4553-830f-e990d51d922f" providerId="ADAL" clId="{D1765C55-C97B-4868-B070-7D278B5B96D9}" dt="2024-07-08T14:50:40.261" v="714" actId="1076"/>
          <ac:picMkLst>
            <pc:docMk/>
            <pc:sldMk cId="2733842009" sldId="348"/>
            <ac:picMk id="8" creationId="{8E707816-0607-8083-2BC7-6060CBF921A4}"/>
          </ac:picMkLst>
        </pc:picChg>
        <pc:picChg chg="add mod">
          <ac:chgData name="Gaurav Arora" userId="68c1f482-eda2-4553-830f-e990d51d922f" providerId="ADAL" clId="{D1765C55-C97B-4868-B070-7D278B5B96D9}" dt="2024-07-08T14:51:44.023" v="724" actId="1076"/>
          <ac:picMkLst>
            <pc:docMk/>
            <pc:sldMk cId="2733842009" sldId="348"/>
            <ac:picMk id="9" creationId="{C95138CF-FCB9-D253-0CF3-1ED25A92E985}"/>
          </ac:picMkLst>
        </pc:picChg>
      </pc:sldChg>
      <pc:sldChg chg="addSp delSp modSp new mod ord">
        <pc:chgData name="Gaurav Arora" userId="68c1f482-eda2-4553-830f-e990d51d922f" providerId="ADAL" clId="{D1765C55-C97B-4868-B070-7D278B5B96D9}" dt="2024-07-09T17:27:21.298" v="3010" actId="20577"/>
        <pc:sldMkLst>
          <pc:docMk/>
          <pc:sldMk cId="309075032" sldId="349"/>
        </pc:sldMkLst>
        <pc:spChg chg="del">
          <ac:chgData name="Gaurav Arora" userId="68c1f482-eda2-4553-830f-e990d51d922f" providerId="ADAL" clId="{D1765C55-C97B-4868-B070-7D278B5B96D9}" dt="2024-07-08T15:07:24.009" v="880" actId="22"/>
          <ac:spMkLst>
            <pc:docMk/>
            <pc:sldMk cId="309075032" sldId="349"/>
            <ac:spMk id="2" creationId="{476668C9-B797-13DB-F971-183E01807FE8}"/>
          </ac:spMkLst>
        </pc:spChg>
        <pc:spChg chg="del">
          <ac:chgData name="Gaurav Arora" userId="68c1f482-eda2-4553-830f-e990d51d922f" providerId="ADAL" clId="{D1765C55-C97B-4868-B070-7D278B5B96D9}" dt="2024-07-08T15:14:54.698" v="1010" actId="478"/>
          <ac:spMkLst>
            <pc:docMk/>
            <pc:sldMk cId="309075032" sldId="349"/>
            <ac:spMk id="3" creationId="{09B57A2E-6304-B628-21E6-A137151525FC}"/>
          </ac:spMkLst>
        </pc:spChg>
        <pc:spChg chg="mod">
          <ac:chgData name="Gaurav Arora" userId="68c1f482-eda2-4553-830f-e990d51d922f" providerId="ADAL" clId="{D1765C55-C97B-4868-B070-7D278B5B96D9}" dt="2024-07-08T15:24:25.572" v="1418"/>
          <ac:spMkLst>
            <pc:docMk/>
            <pc:sldMk cId="309075032" sldId="349"/>
            <ac:spMk id="5" creationId="{59A76B6E-2782-6697-317B-C8B575158E20}"/>
          </ac:spMkLst>
        </pc:spChg>
        <pc:spChg chg="mod">
          <ac:chgData name="Gaurav Arora" userId="68c1f482-eda2-4553-830f-e990d51d922f" providerId="ADAL" clId="{D1765C55-C97B-4868-B070-7D278B5B96D9}" dt="2024-07-09T14:32:16.552" v="1887" actId="20577"/>
          <ac:spMkLst>
            <pc:docMk/>
            <pc:sldMk cId="309075032" sldId="349"/>
            <ac:spMk id="7" creationId="{288C7216-149F-C163-8361-1797D11B6E0D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8" creationId="{3240A9B4-07B3-EEAA-0ECA-459D9B8A0A47}"/>
          </ac:spMkLst>
        </pc:spChg>
        <pc:spChg chg="add del mod">
          <ac:chgData name="Gaurav Arora" userId="68c1f482-eda2-4553-830f-e990d51d922f" providerId="ADAL" clId="{D1765C55-C97B-4868-B070-7D278B5B96D9}" dt="2024-07-08T15:08:05.396" v="886" actId="478"/>
          <ac:spMkLst>
            <pc:docMk/>
            <pc:sldMk cId="309075032" sldId="349"/>
            <ac:spMk id="11" creationId="{90AE5EE1-CD6B-D33E-78F2-1B0DFCBD07F2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11" creationId="{FD3A64B3-A08C-8FE4-B1C8-F13EE0ACD012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12" creationId="{B444A2AF-5573-33FA-23B4-546D47F14E1B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20" creationId="{02E14632-4322-2269-933E-86A9DB523DFB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21" creationId="{7759B5DD-67A0-7BA8-B440-1F0BB4860B49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27" creationId="{9EC9FBE0-C03B-946D-ED4C-5F07BC195D24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30" creationId="{9EEAD3E0-CDB4-0D4E-1BFC-7080D649320B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32" creationId="{33B09923-1BE8-3F6E-6E4C-BDACA1075235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36" creationId="{1638E147-0C81-5088-8A57-7069C73BE75E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43" creationId="{09E69363-092A-17EF-B930-8F2E8910F99C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44" creationId="{ED375C94-0E73-A105-5587-F66E503E6286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45" creationId="{90CC1C98-ADC4-6B04-63AE-64A68A145B7F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48" creationId="{45F081DA-1156-41BA-957E-C0BC22671711}"/>
          </ac:spMkLst>
        </pc:spChg>
        <pc:spChg chg="add mod">
          <ac:chgData name="Gaurav Arora" userId="68c1f482-eda2-4553-830f-e990d51d922f" providerId="ADAL" clId="{D1765C55-C97B-4868-B070-7D278B5B96D9}" dt="2024-07-08T15:17:25.650" v="1080" actId="164"/>
          <ac:spMkLst>
            <pc:docMk/>
            <pc:sldMk cId="309075032" sldId="349"/>
            <ac:spMk id="49" creationId="{5EA5B641-6308-2039-570F-7827546A088D}"/>
          </ac:spMkLst>
        </pc:spChg>
        <pc:spChg chg="add mod">
          <ac:chgData name="Gaurav Arora" userId="68c1f482-eda2-4553-830f-e990d51d922f" providerId="ADAL" clId="{D1765C55-C97B-4868-B070-7D278B5B96D9}" dt="2024-07-09T17:27:21.298" v="3010" actId="20577"/>
          <ac:spMkLst>
            <pc:docMk/>
            <pc:sldMk cId="309075032" sldId="349"/>
            <ac:spMk id="52" creationId="{3EB200E7-CF98-C5CA-F128-AEDE3E863D2A}"/>
          </ac:spMkLst>
        </pc:spChg>
        <pc:spChg chg="add mod">
          <ac:chgData name="Gaurav Arora" userId="68c1f482-eda2-4553-830f-e990d51d922f" providerId="ADAL" clId="{D1765C55-C97B-4868-B070-7D278B5B96D9}" dt="2024-07-09T14:24:07.550" v="1777" actId="164"/>
          <ac:spMkLst>
            <pc:docMk/>
            <pc:sldMk cId="309075032" sldId="349"/>
            <ac:spMk id="54" creationId="{4011C743-A484-4945-7A87-7790D9288A25}"/>
          </ac:spMkLst>
        </pc:spChg>
        <pc:spChg chg="add mod">
          <ac:chgData name="Gaurav Arora" userId="68c1f482-eda2-4553-830f-e990d51d922f" providerId="ADAL" clId="{D1765C55-C97B-4868-B070-7D278B5B96D9}" dt="2024-07-09T14:24:07.550" v="1777" actId="164"/>
          <ac:spMkLst>
            <pc:docMk/>
            <pc:sldMk cId="309075032" sldId="349"/>
            <ac:spMk id="63" creationId="{BA655FA2-5782-858F-1668-2176CEF53148}"/>
          </ac:spMkLst>
        </pc:spChg>
        <pc:spChg chg="add mod">
          <ac:chgData name="Gaurav Arora" userId="68c1f482-eda2-4553-830f-e990d51d922f" providerId="ADAL" clId="{D1765C55-C97B-4868-B070-7D278B5B96D9}" dt="2024-07-09T14:24:07.550" v="1777" actId="164"/>
          <ac:spMkLst>
            <pc:docMk/>
            <pc:sldMk cId="309075032" sldId="349"/>
            <ac:spMk id="64" creationId="{0CE0FAFD-8EE9-5AE4-0478-32A6FA5FC86C}"/>
          </ac:spMkLst>
        </pc:spChg>
        <pc:spChg chg="add mod">
          <ac:chgData name="Gaurav Arora" userId="68c1f482-eda2-4553-830f-e990d51d922f" providerId="ADAL" clId="{D1765C55-C97B-4868-B070-7D278B5B96D9}" dt="2024-07-09T14:24:07.550" v="1777" actId="164"/>
          <ac:spMkLst>
            <pc:docMk/>
            <pc:sldMk cId="309075032" sldId="349"/>
            <ac:spMk id="65" creationId="{B4D97F85-5AB2-533C-9CDE-81B674D43E4B}"/>
          </ac:spMkLst>
        </pc:spChg>
        <pc:spChg chg="add del mod">
          <ac:chgData name="Gaurav Arora" userId="68c1f482-eda2-4553-830f-e990d51d922f" providerId="ADAL" clId="{D1765C55-C97B-4868-B070-7D278B5B96D9}" dt="2024-07-09T14:24:51.529" v="1784"/>
          <ac:spMkLst>
            <pc:docMk/>
            <pc:sldMk cId="309075032" sldId="349"/>
            <ac:spMk id="67" creationId="{39205030-224B-9472-56F2-D62EB4D2DACB}"/>
          </ac:spMkLst>
        </pc:spChg>
        <pc:spChg chg="add mod">
          <ac:chgData name="Gaurav Arora" userId="68c1f482-eda2-4553-830f-e990d51d922f" providerId="ADAL" clId="{D1765C55-C97B-4868-B070-7D278B5B96D9}" dt="2024-07-09T14:25:14.637" v="1803" actId="164"/>
          <ac:spMkLst>
            <pc:docMk/>
            <pc:sldMk cId="309075032" sldId="349"/>
            <ac:spMk id="68" creationId="{B098DF42-A3DB-BD6B-54CF-C6A0A88BCE56}"/>
          </ac:spMkLst>
        </pc:spChg>
        <pc:grpChg chg="add mod">
          <ac:chgData name="Gaurav Arora" userId="68c1f482-eda2-4553-830f-e990d51d922f" providerId="ADAL" clId="{D1765C55-C97B-4868-B070-7D278B5B96D9}" dt="2024-07-09T02:10:30.898" v="1709"/>
          <ac:grpSpMkLst>
            <pc:docMk/>
            <pc:sldMk cId="309075032" sldId="349"/>
            <ac:grpSpMk id="3" creationId="{1BCFB761-D04C-0E09-464F-F0B107E928A7}"/>
          </ac:grpSpMkLst>
        </pc:grpChg>
        <pc:grpChg chg="mod">
          <ac:chgData name="Gaurav Arora" userId="68c1f482-eda2-4553-830f-e990d51d922f" providerId="ADAL" clId="{D1765C55-C97B-4868-B070-7D278B5B96D9}" dt="2024-07-09T02:10:30.898" v="1709"/>
          <ac:grpSpMkLst>
            <pc:docMk/>
            <pc:sldMk cId="309075032" sldId="349"/>
            <ac:grpSpMk id="9" creationId="{EBAB55F7-61DA-E37B-4430-53495A125E61}"/>
          </ac:grpSpMkLst>
        </pc:grpChg>
        <pc:grpChg chg="mod">
          <ac:chgData name="Gaurav Arora" userId="68c1f482-eda2-4553-830f-e990d51d922f" providerId="ADAL" clId="{D1765C55-C97B-4868-B070-7D278B5B96D9}" dt="2024-07-09T02:10:30.898" v="1709"/>
          <ac:grpSpMkLst>
            <pc:docMk/>
            <pc:sldMk cId="309075032" sldId="349"/>
            <ac:grpSpMk id="10" creationId="{3A574213-94AB-018B-73D3-448FBCDE5630}"/>
          </ac:grpSpMkLst>
        </pc:grpChg>
        <pc:grpChg chg="add mod">
          <ac:chgData name="Gaurav Arora" userId="68c1f482-eda2-4553-830f-e990d51d922f" providerId="ADAL" clId="{D1765C55-C97B-4868-B070-7D278B5B96D9}" dt="2024-07-08T15:16:40.369" v="1068" actId="164"/>
          <ac:grpSpMkLst>
            <pc:docMk/>
            <pc:sldMk cId="309075032" sldId="349"/>
            <ac:grpSpMk id="26" creationId="{54490047-BA1E-0CCC-562A-C779C37E35D1}"/>
          </ac:grpSpMkLst>
        </pc:grpChg>
        <pc:grpChg chg="add mod ord">
          <ac:chgData name="Gaurav Arora" userId="68c1f482-eda2-4553-830f-e990d51d922f" providerId="ADAL" clId="{D1765C55-C97B-4868-B070-7D278B5B96D9}" dt="2024-07-08T15:17:25.650" v="1080" actId="164"/>
          <ac:grpSpMkLst>
            <pc:docMk/>
            <pc:sldMk cId="309075032" sldId="349"/>
            <ac:grpSpMk id="50" creationId="{B704FE4F-7598-6DC3-2FF4-33EF5228165F}"/>
          </ac:grpSpMkLst>
        </pc:grpChg>
        <pc:grpChg chg="add del mod">
          <ac:chgData name="Gaurav Arora" userId="68c1f482-eda2-4553-830f-e990d51d922f" providerId="ADAL" clId="{D1765C55-C97B-4868-B070-7D278B5B96D9}" dt="2024-07-09T02:10:35.447" v="1711" actId="21"/>
          <ac:grpSpMkLst>
            <pc:docMk/>
            <pc:sldMk cId="309075032" sldId="349"/>
            <ac:grpSpMk id="51" creationId="{51577848-83D2-DDEA-E9D2-C9128297CA1A}"/>
          </ac:grpSpMkLst>
        </pc:grpChg>
        <pc:grpChg chg="add mod">
          <ac:chgData name="Gaurav Arora" userId="68c1f482-eda2-4553-830f-e990d51d922f" providerId="ADAL" clId="{D1765C55-C97B-4868-B070-7D278B5B96D9}" dt="2024-07-09T14:24:07.550" v="1777" actId="164"/>
          <ac:grpSpMkLst>
            <pc:docMk/>
            <pc:sldMk cId="309075032" sldId="349"/>
            <ac:grpSpMk id="66" creationId="{52E3B3F6-D178-BA3B-1F1E-E174F9E168EF}"/>
          </ac:grpSpMkLst>
        </pc:grpChg>
        <pc:grpChg chg="add mod">
          <ac:chgData name="Gaurav Arora" userId="68c1f482-eda2-4553-830f-e990d51d922f" providerId="ADAL" clId="{D1765C55-C97B-4868-B070-7D278B5B96D9}" dt="2024-07-09T14:25:14.637" v="1803" actId="164"/>
          <ac:grpSpMkLst>
            <pc:docMk/>
            <pc:sldMk cId="309075032" sldId="349"/>
            <ac:grpSpMk id="69" creationId="{434F1E61-6BAA-F2F6-1BBE-25C333912561}"/>
          </ac:grpSpMkLst>
        </pc:grpChg>
        <pc:picChg chg="add mod">
          <ac:chgData name="Gaurav Arora" userId="68c1f482-eda2-4553-830f-e990d51d922f" providerId="ADAL" clId="{D1765C55-C97B-4868-B070-7D278B5B96D9}" dt="2024-07-09T14:24:07.550" v="1777" actId="164"/>
          <ac:picMkLst>
            <pc:docMk/>
            <pc:sldMk cId="309075032" sldId="349"/>
            <ac:picMk id="2" creationId="{0504A325-BA60-A308-530F-61E19516F5B0}"/>
          </ac:picMkLst>
        </pc:picChg>
        <pc:picChg chg="add del mod ord">
          <ac:chgData name="Gaurav Arora" userId="68c1f482-eda2-4553-830f-e990d51d922f" providerId="ADAL" clId="{D1765C55-C97B-4868-B070-7D278B5B96D9}" dt="2024-07-08T15:08:03.432" v="885" actId="478"/>
          <ac:picMkLst>
            <pc:docMk/>
            <pc:sldMk cId="309075032" sldId="349"/>
            <ac:picMk id="9" creationId="{2F5BEC43-C012-DF1D-1E81-179D00A59645}"/>
          </ac:picMkLst>
        </pc:picChg>
        <pc:picChg chg="add del mod">
          <ac:chgData name="Gaurav Arora" userId="68c1f482-eda2-4553-830f-e990d51d922f" providerId="ADAL" clId="{D1765C55-C97B-4868-B070-7D278B5B96D9}" dt="2024-07-08T15:16:15.901" v="1065" actId="478"/>
          <ac:picMkLst>
            <pc:docMk/>
            <pc:sldMk cId="309075032" sldId="349"/>
            <ac:picMk id="13" creationId="{9A9151FA-CDF6-8186-F840-99470118867B}"/>
          </ac:picMkLst>
        </pc:picChg>
        <pc:picChg chg="add mod ord">
          <ac:chgData name="Gaurav Arora" userId="68c1f482-eda2-4553-830f-e990d51d922f" providerId="ADAL" clId="{D1765C55-C97B-4868-B070-7D278B5B96D9}" dt="2024-07-09T14:25:14.637" v="1803" actId="164"/>
          <ac:picMkLst>
            <pc:docMk/>
            <pc:sldMk cId="309075032" sldId="349"/>
            <ac:picMk id="46" creationId="{42CC2AC4-F1DB-BE65-5032-25ADA7DBFBAF}"/>
          </ac:picMkLst>
        </pc:picChg>
        <pc:picChg chg="add mod">
          <ac:chgData name="Gaurav Arora" userId="68c1f482-eda2-4553-830f-e990d51d922f" providerId="ADAL" clId="{D1765C55-C97B-4868-B070-7D278B5B96D9}" dt="2024-07-09T02:10:56.665" v="1725" actId="1076"/>
          <ac:picMkLst>
            <pc:docMk/>
            <pc:sldMk cId="309075032" sldId="349"/>
            <ac:picMk id="53" creationId="{2D00DDB6-0B3E-7808-2EDA-987D32C11995}"/>
          </ac:picMkLst>
        </pc:pic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13" creationId="{149E5AEE-7BA0-5840-DFDC-431D8BCFBCD2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14" creationId="{DBC9F04D-81D4-CC68-AC5E-FD95E37B0028}"/>
          </ac:cxnSpMkLst>
        </pc:cxnChg>
        <pc:cxnChg chg="add mod">
          <ac:chgData name="Gaurav Arora" userId="68c1f482-eda2-4553-830f-e990d51d922f" providerId="ADAL" clId="{D1765C55-C97B-4868-B070-7D278B5B96D9}" dt="2024-07-08T15:11:47.851" v="947" actId="164"/>
          <ac:cxnSpMkLst>
            <pc:docMk/>
            <pc:sldMk cId="309075032" sldId="349"/>
            <ac:cxnSpMk id="15" creationId="{A7E3E09E-C431-D0F0-E91C-05E62EAF0936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16" creationId="{5390777E-CF86-016B-37B1-204E26B6A451}"/>
          </ac:cxnSpMkLst>
        </pc:cxnChg>
        <pc:cxnChg chg="add mod">
          <ac:chgData name="Gaurav Arora" userId="68c1f482-eda2-4553-830f-e990d51d922f" providerId="ADAL" clId="{D1765C55-C97B-4868-B070-7D278B5B96D9}" dt="2024-07-08T15:11:47.851" v="947" actId="164"/>
          <ac:cxnSpMkLst>
            <pc:docMk/>
            <pc:sldMk cId="309075032" sldId="349"/>
            <ac:cxnSpMk id="17" creationId="{6ED5E7CD-71AB-B638-0296-C1EAFD22A896}"/>
          </ac:cxnSpMkLst>
        </pc:cxnChg>
        <pc:cxnChg chg="add mod">
          <ac:chgData name="Gaurav Arora" userId="68c1f482-eda2-4553-830f-e990d51d922f" providerId="ADAL" clId="{D1765C55-C97B-4868-B070-7D278B5B96D9}" dt="2024-07-08T15:11:47.851" v="947" actId="164"/>
          <ac:cxnSpMkLst>
            <pc:docMk/>
            <pc:sldMk cId="309075032" sldId="349"/>
            <ac:cxnSpMk id="18" creationId="{DCD00391-F51A-ADAC-DD1C-F3CD4E5E52CA}"/>
          </ac:cxnSpMkLst>
        </pc:cxnChg>
        <pc:cxnChg chg="add mod">
          <ac:chgData name="Gaurav Arora" userId="68c1f482-eda2-4553-830f-e990d51d922f" providerId="ADAL" clId="{D1765C55-C97B-4868-B070-7D278B5B96D9}" dt="2024-07-08T15:11:47.851" v="947" actId="164"/>
          <ac:cxnSpMkLst>
            <pc:docMk/>
            <pc:sldMk cId="309075032" sldId="349"/>
            <ac:cxnSpMk id="19" creationId="{7E1850E5-E12A-A0FD-9AFF-1BE5D5995CD6}"/>
          </ac:cxnSpMkLst>
        </pc:cxnChg>
        <pc:cxnChg chg="add mod">
          <ac:chgData name="Gaurav Arora" userId="68c1f482-eda2-4553-830f-e990d51d922f" providerId="ADAL" clId="{D1765C55-C97B-4868-B070-7D278B5B96D9}" dt="2024-07-08T15:11:37.433" v="946" actId="1076"/>
          <ac:cxnSpMkLst>
            <pc:docMk/>
            <pc:sldMk cId="309075032" sldId="349"/>
            <ac:cxnSpMk id="22" creationId="{3BA8B323-469C-E701-D54A-B2442AC464CE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22" creationId="{650C009F-6BFF-9BFE-D825-2504E7A8DB96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23" creationId="{A62DD897-8220-F122-BA55-D0E11E5BC16A}"/>
          </ac:cxnSpMkLst>
        </pc:cxnChg>
        <pc:cxnChg chg="add mod">
          <ac:chgData name="Gaurav Arora" userId="68c1f482-eda2-4553-830f-e990d51d922f" providerId="ADAL" clId="{D1765C55-C97B-4868-B070-7D278B5B96D9}" dt="2024-07-08T15:11:37.433" v="946" actId="1076"/>
          <ac:cxnSpMkLst>
            <pc:docMk/>
            <pc:sldMk cId="309075032" sldId="349"/>
            <ac:cxnSpMk id="23" creationId="{D66A13B9-6754-CCFD-68C0-319F74A66F9C}"/>
          </ac:cxnSpMkLst>
        </pc:cxnChg>
        <pc:cxnChg chg="add mod">
          <ac:chgData name="Gaurav Arora" userId="68c1f482-eda2-4553-830f-e990d51d922f" providerId="ADAL" clId="{D1765C55-C97B-4868-B070-7D278B5B96D9}" dt="2024-07-08T15:11:37.433" v="946" actId="1076"/>
          <ac:cxnSpMkLst>
            <pc:docMk/>
            <pc:sldMk cId="309075032" sldId="349"/>
            <ac:cxnSpMk id="24" creationId="{3E65FD14-4D85-1C26-A3AB-CA7BDBCD7890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24" creationId="{B508CBA4-2416-2484-C60A-354EDD32E585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25" creationId="{0040E8C0-9629-57F9-BCDC-2862C3083CA1}"/>
          </ac:cxnSpMkLst>
        </pc:cxnChg>
        <pc:cxnChg chg="add mod">
          <ac:chgData name="Gaurav Arora" userId="68c1f482-eda2-4553-830f-e990d51d922f" providerId="ADAL" clId="{D1765C55-C97B-4868-B070-7D278B5B96D9}" dt="2024-07-08T15:11:37.433" v="946" actId="1076"/>
          <ac:cxnSpMkLst>
            <pc:docMk/>
            <pc:sldMk cId="309075032" sldId="349"/>
            <ac:cxnSpMk id="25" creationId="{DF5AC2E5-9ADA-4683-7FC3-511971FC51A5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28" creationId="{19335BB3-326B-606F-9AA9-51F768847CFF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29" creationId="{79EBC6EB-FDFD-1A17-A80F-108967C47F1E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31" creationId="{D030CFC8-38CF-2946-9441-4CC582CBA6E5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33" creationId="{9626C290-23E9-C75E-E24B-96E87C7E0E6D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34" creationId="{3E7BA606-50B0-867F-024D-484273633990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35" creationId="{9E545C21-553F-474F-3F7C-8DD533FAFFA7}"/>
          </ac:cxnSpMkLst>
        </pc:cxnChg>
        <pc:cxnChg chg="add mod">
          <ac:chgData name="Gaurav Arora" userId="68c1f482-eda2-4553-830f-e990d51d922f" providerId="ADAL" clId="{D1765C55-C97B-4868-B070-7D278B5B96D9}" dt="2024-07-08T15:13:08.946" v="966"/>
          <ac:cxnSpMkLst>
            <pc:docMk/>
            <pc:sldMk cId="309075032" sldId="349"/>
            <ac:cxnSpMk id="37" creationId="{1B530288-624B-271E-5311-5B3881ECAE74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37" creationId="{E1C65912-C6E6-492B-B455-DD7CD5E31F09}"/>
          </ac:cxnSpMkLst>
        </pc:cxnChg>
        <pc:cxnChg chg="add mod">
          <ac:chgData name="Gaurav Arora" userId="68c1f482-eda2-4553-830f-e990d51d922f" providerId="ADAL" clId="{D1765C55-C97B-4868-B070-7D278B5B96D9}" dt="2024-07-08T15:13:10.635" v="967"/>
          <ac:cxnSpMkLst>
            <pc:docMk/>
            <pc:sldMk cId="309075032" sldId="349"/>
            <ac:cxnSpMk id="38" creationId="{A9E5A406-8BF1-1941-AAFF-AADB386636A8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38" creationId="{E5C2DAFF-4C5D-2044-F0A5-8193233B1E4B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39" creationId="{EF571E4B-B6A6-F1F5-C359-01B104776E55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40" creationId="{21EFF59E-09E1-B227-5A7B-D3EAD8E45A64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41" creationId="{74A59C93-D55D-5791-05A9-B95445627ED8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42" creationId="{1E0C96B4-48F8-2A3B-FC8A-52896DA29CD0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47" creationId="{19E83922-47F4-06FD-EB37-F8353F684F40}"/>
          </ac:cxnSpMkLst>
        </pc:cxnChg>
        <pc:cxnChg chg="add del mod">
          <ac:chgData name="Gaurav Arora" userId="68c1f482-eda2-4553-830f-e990d51d922f" providerId="ADAL" clId="{D1765C55-C97B-4868-B070-7D278B5B96D9}" dt="2024-07-09T14:23:17.451" v="1768" actId="478"/>
          <ac:cxnSpMkLst>
            <pc:docMk/>
            <pc:sldMk cId="309075032" sldId="349"/>
            <ac:cxnSpMk id="56" creationId="{9A5A3301-DE28-B95C-139D-0BBB2D4E5484}"/>
          </ac:cxnSpMkLst>
        </pc:cxnChg>
        <pc:cxnChg chg="add del mod">
          <ac:chgData name="Gaurav Arora" userId="68c1f482-eda2-4553-830f-e990d51d922f" providerId="ADAL" clId="{D1765C55-C97B-4868-B070-7D278B5B96D9}" dt="2024-07-09T14:23:15.046" v="1766" actId="478"/>
          <ac:cxnSpMkLst>
            <pc:docMk/>
            <pc:sldMk cId="309075032" sldId="349"/>
            <ac:cxnSpMk id="57" creationId="{3A841A37-EF95-020C-4B5F-17C9A1D18744}"/>
          </ac:cxnSpMkLst>
        </pc:cxnChg>
        <pc:cxnChg chg="add del mod">
          <ac:chgData name="Gaurav Arora" userId="68c1f482-eda2-4553-830f-e990d51d922f" providerId="ADAL" clId="{D1765C55-C97B-4868-B070-7D278B5B96D9}" dt="2024-07-09T14:23:16.044" v="1767" actId="478"/>
          <ac:cxnSpMkLst>
            <pc:docMk/>
            <pc:sldMk cId="309075032" sldId="349"/>
            <ac:cxnSpMk id="59" creationId="{F416CE70-900C-8AAA-51DD-673E7D64A751}"/>
          </ac:cxnSpMkLst>
        </pc:cxnChg>
        <pc:cxnChg chg="add del mod">
          <ac:chgData name="Gaurav Arora" userId="68c1f482-eda2-4553-830f-e990d51d922f" providerId="ADAL" clId="{D1765C55-C97B-4868-B070-7D278B5B96D9}" dt="2024-07-09T14:23:13.705" v="1765" actId="478"/>
          <ac:cxnSpMkLst>
            <pc:docMk/>
            <pc:sldMk cId="309075032" sldId="349"/>
            <ac:cxnSpMk id="61" creationId="{73FEB0AC-2F03-663C-593F-B18DC09D4AFD}"/>
          </ac:cxnSpMkLst>
        </pc:cxnChg>
      </pc:sldChg>
      <pc:sldChg chg="new del">
        <pc:chgData name="Gaurav Arora" userId="68c1f482-eda2-4553-830f-e990d51d922f" providerId="ADAL" clId="{D1765C55-C97B-4868-B070-7D278B5B96D9}" dt="2024-07-08T15:00:08.164" v="872" actId="47"/>
        <pc:sldMkLst>
          <pc:docMk/>
          <pc:sldMk cId="1180687543" sldId="349"/>
        </pc:sldMkLst>
      </pc:sldChg>
      <pc:sldChg chg="new del">
        <pc:chgData name="Gaurav Arora" userId="68c1f482-eda2-4553-830f-e990d51d922f" providerId="ADAL" clId="{D1765C55-C97B-4868-B070-7D278B5B96D9}" dt="2024-07-08T15:52:54.021" v="1452" actId="47"/>
        <pc:sldMkLst>
          <pc:docMk/>
          <pc:sldMk cId="332094868" sldId="350"/>
        </pc:sldMkLst>
      </pc:sldChg>
      <pc:sldChg chg="addSp delSp modSp new mod">
        <pc:chgData name="Gaurav Arora" userId="68c1f482-eda2-4553-830f-e990d51d922f" providerId="ADAL" clId="{D1765C55-C97B-4868-B070-7D278B5B96D9}" dt="2024-07-08T15:57:27.771" v="1600" actId="403"/>
        <pc:sldMkLst>
          <pc:docMk/>
          <pc:sldMk cId="2258071815" sldId="351"/>
        </pc:sldMkLst>
        <pc:spChg chg="del">
          <ac:chgData name="Gaurav Arora" userId="68c1f482-eda2-4553-830f-e990d51d922f" providerId="ADAL" clId="{D1765C55-C97B-4868-B070-7D278B5B96D9}" dt="2024-07-08T15:52:56.347" v="1453" actId="478"/>
          <ac:spMkLst>
            <pc:docMk/>
            <pc:sldMk cId="2258071815" sldId="351"/>
            <ac:spMk id="2" creationId="{8C75D763-27ED-ED4D-C9FC-4CDA031AC741}"/>
          </ac:spMkLst>
        </pc:spChg>
        <pc:spChg chg="mod">
          <ac:chgData name="Gaurav Arora" userId="68c1f482-eda2-4553-830f-e990d51d922f" providerId="ADAL" clId="{D1765C55-C97B-4868-B070-7D278B5B96D9}" dt="2024-07-08T15:56:50.862" v="1590" actId="207"/>
          <ac:spMkLst>
            <pc:docMk/>
            <pc:sldMk cId="2258071815" sldId="351"/>
            <ac:spMk id="3" creationId="{255B2E29-1904-BAFF-67DB-166DCA838B0D}"/>
          </ac:spMkLst>
        </pc:spChg>
        <pc:spChg chg="mod">
          <ac:chgData name="Gaurav Arora" userId="68c1f482-eda2-4553-830f-e990d51d922f" providerId="ADAL" clId="{D1765C55-C97B-4868-B070-7D278B5B96D9}" dt="2024-07-08T15:54:24.330" v="1480"/>
          <ac:spMkLst>
            <pc:docMk/>
            <pc:sldMk cId="2258071815" sldId="351"/>
            <ac:spMk id="7" creationId="{B9FE78C6-CE04-89B6-3E62-8E7EF759D3A9}"/>
          </ac:spMkLst>
        </pc:spChg>
        <pc:spChg chg="add del">
          <ac:chgData name="Gaurav Arora" userId="68c1f482-eda2-4553-830f-e990d51d922f" providerId="ADAL" clId="{D1765C55-C97B-4868-B070-7D278B5B96D9}" dt="2024-07-08T15:53:03.252" v="1456" actId="478"/>
          <ac:spMkLst>
            <pc:docMk/>
            <pc:sldMk cId="2258071815" sldId="351"/>
            <ac:spMk id="9" creationId="{925F79BD-2253-F42B-ADE1-573594DBF6FD}"/>
          </ac:spMkLst>
        </pc:spChg>
        <pc:spChg chg="add mod">
          <ac:chgData name="Gaurav Arora" userId="68c1f482-eda2-4553-830f-e990d51d922f" providerId="ADAL" clId="{D1765C55-C97B-4868-B070-7D278B5B96D9}" dt="2024-07-08T15:57:27.771" v="1600" actId="403"/>
          <ac:spMkLst>
            <pc:docMk/>
            <pc:sldMk cId="2258071815" sldId="351"/>
            <ac:spMk id="10" creationId="{4BA1D379-835E-2EC5-7861-C24DF2BF1BB4}"/>
          </ac:spMkLst>
        </pc:spChg>
      </pc:sldChg>
      <pc:sldChg chg="addSp modSp new del">
        <pc:chgData name="Gaurav Arora" userId="68c1f482-eda2-4553-830f-e990d51d922f" providerId="ADAL" clId="{D1765C55-C97B-4868-B070-7D278B5B96D9}" dt="2024-07-09T14:52:43.832" v="2582" actId="47"/>
        <pc:sldMkLst>
          <pc:docMk/>
          <pc:sldMk cId="282419328" sldId="352"/>
        </pc:sldMkLst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20" creationId="{02E14632-4322-2269-933E-86A9DB523DFB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21" creationId="{7759B5DD-67A0-7BA8-B440-1F0BB4860B49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3" creationId="{09E69363-092A-17EF-B930-8F2E8910F99C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4" creationId="{ED375C94-0E73-A105-5587-F66E503E6286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5" creationId="{90CC1C98-ADC4-6B04-63AE-64A68A145B7F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8" creationId="{45F081DA-1156-41BA-957E-C0BC22671711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9" creationId="{5EA5B641-6308-2039-570F-7827546A088D}"/>
          </ac:spMkLst>
        </pc:spChg>
        <pc:grpChg chg="mod">
          <ac:chgData name="Gaurav Arora" userId="68c1f482-eda2-4553-830f-e990d51d922f" providerId="ADAL" clId="{D1765C55-C97B-4868-B070-7D278B5B96D9}" dt="2024-07-09T02:10:41.488" v="1713"/>
          <ac:grpSpMkLst>
            <pc:docMk/>
            <pc:sldMk cId="282419328" sldId="352"/>
            <ac:grpSpMk id="26" creationId="{54490047-BA1E-0CCC-562A-C779C37E35D1}"/>
          </ac:grpSpMkLst>
        </pc:grpChg>
        <pc:grpChg chg="mod">
          <ac:chgData name="Gaurav Arora" userId="68c1f482-eda2-4553-830f-e990d51d922f" providerId="ADAL" clId="{D1765C55-C97B-4868-B070-7D278B5B96D9}" dt="2024-07-09T02:10:41.488" v="1713"/>
          <ac:grpSpMkLst>
            <pc:docMk/>
            <pc:sldMk cId="282419328" sldId="352"/>
            <ac:grpSpMk id="50" creationId="{B704FE4F-7598-6DC3-2FF4-33EF5228165F}"/>
          </ac:grpSpMkLst>
        </pc:grpChg>
        <pc:grpChg chg="add mod">
          <ac:chgData name="Gaurav Arora" userId="68c1f482-eda2-4553-830f-e990d51d922f" providerId="ADAL" clId="{D1765C55-C97B-4868-B070-7D278B5B96D9}" dt="2024-07-09T02:10:41.488" v="1713"/>
          <ac:grpSpMkLst>
            <pc:docMk/>
            <pc:sldMk cId="282419328" sldId="352"/>
            <ac:grpSpMk id="51" creationId="{51577848-83D2-DDEA-E9D2-C9128297CA1A}"/>
          </ac:grpSpMkLst>
        </pc:grp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15" creationId="{A7E3E09E-C431-D0F0-E91C-05E62EAF0936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17" creationId="{6ED5E7CD-71AB-B638-0296-C1EAFD22A896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18" creationId="{DCD00391-F51A-ADAC-DD1C-F3CD4E5E52CA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19" creationId="{7E1850E5-E12A-A0FD-9AFF-1BE5D5995CD6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28" creationId="{19335BB3-326B-606F-9AA9-51F768847CFF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29" creationId="{79EBC6EB-FDFD-1A17-A80F-108967C47F1E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31" creationId="{D030CFC8-38CF-2946-9441-4CC582CBA6E5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33" creationId="{9626C290-23E9-C75E-E24B-96E87C7E0E6D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35" creationId="{9E545C21-553F-474F-3F7C-8DD533FAFFA7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39" creationId="{EF571E4B-B6A6-F1F5-C359-01B104776E55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41" creationId="{74A59C93-D55D-5791-05A9-B95445627ED8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47" creationId="{19E83922-47F4-06FD-EB37-F8353F684F40}"/>
          </ac:cxnSpMkLst>
        </pc:cxnChg>
      </pc:sldChg>
      <pc:sldChg chg="delSp new del mod">
        <pc:chgData name="Gaurav Arora" userId="68c1f482-eda2-4553-830f-e990d51d922f" providerId="ADAL" clId="{D1765C55-C97B-4868-B070-7D278B5B96D9}" dt="2024-07-08T16:24:59.943" v="1634" actId="47"/>
        <pc:sldMkLst>
          <pc:docMk/>
          <pc:sldMk cId="3948314385" sldId="352"/>
        </pc:sldMkLst>
        <pc:spChg chg="del">
          <ac:chgData name="Gaurav Arora" userId="68c1f482-eda2-4553-830f-e990d51d922f" providerId="ADAL" clId="{D1765C55-C97B-4868-B070-7D278B5B96D9}" dt="2024-07-08T16:24:57.874" v="1633" actId="478"/>
          <ac:spMkLst>
            <pc:docMk/>
            <pc:sldMk cId="3948314385" sldId="352"/>
            <ac:spMk id="2" creationId="{49096E75-2AE0-61EF-865A-C20DA88BA7C4}"/>
          </ac:spMkLst>
        </pc:spChg>
        <pc:spChg chg="del">
          <ac:chgData name="Gaurav Arora" userId="68c1f482-eda2-4553-830f-e990d51d922f" providerId="ADAL" clId="{D1765C55-C97B-4868-B070-7D278B5B96D9}" dt="2024-07-08T16:24:55.873" v="1632" actId="478"/>
          <ac:spMkLst>
            <pc:docMk/>
            <pc:sldMk cId="3948314385" sldId="352"/>
            <ac:spMk id="7" creationId="{1E90796C-4BC8-6F42-D0B8-8B7806FA0A6D}"/>
          </ac:spMkLst>
        </pc:spChg>
      </pc:sldChg>
      <pc:sldChg chg="addSp delSp modSp new del mod">
        <pc:chgData name="Gaurav Arora" userId="68c1f482-eda2-4553-830f-e990d51d922f" providerId="ADAL" clId="{D1765C55-C97B-4868-B070-7D278B5B96D9}" dt="2024-07-09T14:36:01.535" v="1913" actId="47"/>
        <pc:sldMkLst>
          <pc:docMk/>
          <pc:sldMk cId="2630187609" sldId="353"/>
        </pc:sldMkLst>
        <pc:spChg chg="del">
          <ac:chgData name="Gaurav Arora" userId="68c1f482-eda2-4553-830f-e990d51d922f" providerId="ADAL" clId="{D1765C55-C97B-4868-B070-7D278B5B96D9}" dt="2024-07-09T14:35:42.053" v="1892" actId="478"/>
          <ac:spMkLst>
            <pc:docMk/>
            <pc:sldMk cId="2630187609" sldId="353"/>
            <ac:spMk id="2" creationId="{57A50228-C4B1-5332-1D40-E05C490B2B6A}"/>
          </ac:spMkLst>
        </pc:spChg>
        <pc:spChg chg="del">
          <ac:chgData name="Gaurav Arora" userId="68c1f482-eda2-4553-830f-e990d51d922f" providerId="ADAL" clId="{D1765C55-C97B-4868-B070-7D278B5B96D9}" dt="2024-07-09T14:35:44.709" v="1893" actId="478"/>
          <ac:spMkLst>
            <pc:docMk/>
            <pc:sldMk cId="2630187609" sldId="353"/>
            <ac:spMk id="3" creationId="{45C5BD03-455B-9AB5-2668-3284AE676088}"/>
          </ac:spMkLst>
        </pc:spChg>
        <pc:spChg chg="add del mod">
          <ac:chgData name="Gaurav Arora" userId="68c1f482-eda2-4553-830f-e990d51d922f" providerId="ADAL" clId="{D1765C55-C97B-4868-B070-7D278B5B96D9}" dt="2024-07-09T14:36:01.009" v="1912"/>
          <ac:spMkLst>
            <pc:docMk/>
            <pc:sldMk cId="2630187609" sldId="353"/>
            <ac:spMk id="8" creationId="{E54284D5-0299-AB15-2598-0B04602C0D6C}"/>
          </ac:spMkLst>
        </pc:spChg>
      </pc:sldChg>
      <pc:sldMasterChg chg="modSp mod modSldLayout">
        <pc:chgData name="Gaurav Arora" userId="68c1f482-eda2-4553-830f-e990d51d922f" providerId="ADAL" clId="{D1765C55-C97B-4868-B070-7D278B5B96D9}" dt="2024-07-08T15:22:57.197" v="1372"/>
        <pc:sldMasterMkLst>
          <pc:docMk/>
          <pc:sldMasterMk cId="0" sldId="2147483682"/>
        </pc:sldMasterMkLst>
        <pc:spChg chg="mod">
          <ac:chgData name="Gaurav Arora" userId="68c1f482-eda2-4553-830f-e990d51d922f" providerId="ADAL" clId="{D1765C55-C97B-4868-B070-7D278B5B96D9}" dt="2024-07-08T15:22:26.404" v="1369" actId="313"/>
          <ac:spMkLst>
            <pc:docMk/>
            <pc:sldMasterMk cId="0" sldId="2147483682"/>
            <ac:spMk id="15" creationId="{00000000-0000-0000-0000-000000000000}"/>
          </ac:spMkLst>
        </pc:spChg>
        <pc:sldLayoutChg chg="modSp mod">
          <pc:chgData name="Gaurav Arora" userId="68c1f482-eda2-4553-830f-e990d51d922f" providerId="ADAL" clId="{D1765C55-C97B-4868-B070-7D278B5B96D9}" dt="2024-07-08T15:22:53.870" v="1371"/>
          <pc:sldLayoutMkLst>
            <pc:docMk/>
            <pc:sldMasterMk cId="0" sldId="2147483682"/>
            <pc:sldLayoutMk cId="2811915356" sldId="2147484103"/>
          </pc:sldLayoutMkLst>
          <pc:spChg chg="mod">
            <ac:chgData name="Gaurav Arora" userId="68c1f482-eda2-4553-830f-e990d51d922f" providerId="ADAL" clId="{D1765C55-C97B-4868-B070-7D278B5B96D9}" dt="2024-07-08T15:22:53.870" v="1371"/>
            <ac:spMkLst>
              <pc:docMk/>
              <pc:sldMasterMk cId="0" sldId="2147483682"/>
              <pc:sldLayoutMk cId="2811915356" sldId="2147484103"/>
              <ac:spMk id="9" creationId="{00000000-0000-0000-0000-000000000000}"/>
            </ac:spMkLst>
          </pc:spChg>
        </pc:sldLayoutChg>
        <pc:sldLayoutChg chg="modSp mod">
          <pc:chgData name="Gaurav Arora" userId="68c1f482-eda2-4553-830f-e990d51d922f" providerId="ADAL" clId="{D1765C55-C97B-4868-B070-7D278B5B96D9}" dt="2024-07-08T15:22:46.823" v="1370"/>
          <pc:sldLayoutMkLst>
            <pc:docMk/>
            <pc:sldMasterMk cId="0" sldId="2147483682"/>
            <pc:sldLayoutMk cId="3439226953" sldId="2147484104"/>
          </pc:sldLayoutMkLst>
          <pc:spChg chg="mod">
            <ac:chgData name="Gaurav Arora" userId="68c1f482-eda2-4553-830f-e990d51d922f" providerId="ADAL" clId="{D1765C55-C97B-4868-B070-7D278B5B96D9}" dt="2024-07-08T15:22:46.823" v="1370"/>
            <ac:spMkLst>
              <pc:docMk/>
              <pc:sldMasterMk cId="0" sldId="2147483682"/>
              <pc:sldLayoutMk cId="3439226953" sldId="2147484104"/>
              <ac:spMk id="9" creationId="{00000000-0000-0000-0000-000000000000}"/>
            </ac:spMkLst>
          </pc:spChg>
        </pc:sldLayoutChg>
        <pc:sldLayoutChg chg="modSp mod">
          <pc:chgData name="Gaurav Arora" userId="68c1f482-eda2-4553-830f-e990d51d922f" providerId="ADAL" clId="{D1765C55-C97B-4868-B070-7D278B5B96D9}" dt="2024-07-08T15:22:57.197" v="1372"/>
          <pc:sldLayoutMkLst>
            <pc:docMk/>
            <pc:sldMasterMk cId="0" sldId="2147483682"/>
            <pc:sldLayoutMk cId="2882221560" sldId="2147484122"/>
          </pc:sldLayoutMkLst>
          <pc:spChg chg="mod">
            <ac:chgData name="Gaurav Arora" userId="68c1f482-eda2-4553-830f-e990d51d922f" providerId="ADAL" clId="{D1765C55-C97B-4868-B070-7D278B5B96D9}" dt="2024-07-08T15:22:57.197" v="1372"/>
            <ac:spMkLst>
              <pc:docMk/>
              <pc:sldMasterMk cId="0" sldId="2147483682"/>
              <pc:sldLayoutMk cId="2882221560" sldId="2147484122"/>
              <ac:spMk id="4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garora_services_fnal_gov/Documents/HEA_MLIP/HEA_MLIP_projec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garora_services_fnal_gov/Documents/HEA_MLIP/HEA_MLIP_projec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Cr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'10th_july_MSD_plots'!$BL$4:$BL$72</c:f>
              <c:numCache>
                <c:formatCode>General</c:formatCode>
                <c:ptCount val="69"/>
                <c:pt idx="0">
                  <c:v>0.125</c:v>
                </c:pt>
                <c:pt idx="1">
                  <c:v>0.25</c:v>
                </c:pt>
                <c:pt idx="2">
                  <c:v>0.375</c:v>
                </c:pt>
                <c:pt idx="3">
                  <c:v>0.5</c:v>
                </c:pt>
                <c:pt idx="4">
                  <c:v>0.625</c:v>
                </c:pt>
                <c:pt idx="5">
                  <c:v>0.75</c:v>
                </c:pt>
                <c:pt idx="6">
                  <c:v>0.875</c:v>
                </c:pt>
                <c:pt idx="7">
                  <c:v>1</c:v>
                </c:pt>
                <c:pt idx="8">
                  <c:v>1.125</c:v>
                </c:pt>
                <c:pt idx="9">
                  <c:v>1.25</c:v>
                </c:pt>
                <c:pt idx="10">
                  <c:v>1.375</c:v>
                </c:pt>
                <c:pt idx="11">
                  <c:v>1.5</c:v>
                </c:pt>
                <c:pt idx="12">
                  <c:v>1.625</c:v>
                </c:pt>
                <c:pt idx="13">
                  <c:v>1.75</c:v>
                </c:pt>
                <c:pt idx="14">
                  <c:v>1.875</c:v>
                </c:pt>
                <c:pt idx="15">
                  <c:v>2</c:v>
                </c:pt>
                <c:pt idx="16">
                  <c:v>2.125</c:v>
                </c:pt>
                <c:pt idx="17">
                  <c:v>2.25</c:v>
                </c:pt>
                <c:pt idx="18">
                  <c:v>2.375</c:v>
                </c:pt>
                <c:pt idx="19">
                  <c:v>2.5</c:v>
                </c:pt>
                <c:pt idx="20">
                  <c:v>2.625</c:v>
                </c:pt>
                <c:pt idx="21">
                  <c:v>2.75</c:v>
                </c:pt>
                <c:pt idx="22">
                  <c:v>2.875</c:v>
                </c:pt>
                <c:pt idx="23">
                  <c:v>3</c:v>
                </c:pt>
                <c:pt idx="24">
                  <c:v>3.125</c:v>
                </c:pt>
                <c:pt idx="25">
                  <c:v>3.25</c:v>
                </c:pt>
                <c:pt idx="26">
                  <c:v>3.375</c:v>
                </c:pt>
                <c:pt idx="27">
                  <c:v>3.5</c:v>
                </c:pt>
                <c:pt idx="28">
                  <c:v>3.625</c:v>
                </c:pt>
                <c:pt idx="29">
                  <c:v>3.75</c:v>
                </c:pt>
                <c:pt idx="30">
                  <c:v>3.875</c:v>
                </c:pt>
                <c:pt idx="31">
                  <c:v>4</c:v>
                </c:pt>
                <c:pt idx="32">
                  <c:v>4.125</c:v>
                </c:pt>
                <c:pt idx="33">
                  <c:v>4.25</c:v>
                </c:pt>
                <c:pt idx="34">
                  <c:v>4.375</c:v>
                </c:pt>
                <c:pt idx="35">
                  <c:v>4.5</c:v>
                </c:pt>
                <c:pt idx="36">
                  <c:v>4.625</c:v>
                </c:pt>
                <c:pt idx="37">
                  <c:v>4.75</c:v>
                </c:pt>
                <c:pt idx="38">
                  <c:v>4.875</c:v>
                </c:pt>
                <c:pt idx="39">
                  <c:v>5</c:v>
                </c:pt>
                <c:pt idx="40">
                  <c:v>5.125</c:v>
                </c:pt>
                <c:pt idx="41">
                  <c:v>5.25</c:v>
                </c:pt>
                <c:pt idx="42">
                  <c:v>5.375</c:v>
                </c:pt>
                <c:pt idx="43">
                  <c:v>5.5</c:v>
                </c:pt>
                <c:pt idx="44">
                  <c:v>5.625</c:v>
                </c:pt>
                <c:pt idx="45">
                  <c:v>5.75</c:v>
                </c:pt>
                <c:pt idx="46">
                  <c:v>5.875</c:v>
                </c:pt>
                <c:pt idx="47">
                  <c:v>6</c:v>
                </c:pt>
                <c:pt idx="48">
                  <c:v>6.125</c:v>
                </c:pt>
                <c:pt idx="49">
                  <c:v>6.25</c:v>
                </c:pt>
                <c:pt idx="50">
                  <c:v>6.375</c:v>
                </c:pt>
                <c:pt idx="51">
                  <c:v>6.5</c:v>
                </c:pt>
                <c:pt idx="52">
                  <c:v>6.625</c:v>
                </c:pt>
                <c:pt idx="53">
                  <c:v>6.75</c:v>
                </c:pt>
                <c:pt idx="54">
                  <c:v>6.875</c:v>
                </c:pt>
                <c:pt idx="55">
                  <c:v>7</c:v>
                </c:pt>
                <c:pt idx="56">
                  <c:v>7.125</c:v>
                </c:pt>
                <c:pt idx="57">
                  <c:v>7.25</c:v>
                </c:pt>
                <c:pt idx="58">
                  <c:v>7.375</c:v>
                </c:pt>
                <c:pt idx="59">
                  <c:v>7.5</c:v>
                </c:pt>
                <c:pt idx="60">
                  <c:v>7.625</c:v>
                </c:pt>
                <c:pt idx="61">
                  <c:v>7.75</c:v>
                </c:pt>
                <c:pt idx="62">
                  <c:v>7.875</c:v>
                </c:pt>
                <c:pt idx="63">
                  <c:v>8</c:v>
                </c:pt>
                <c:pt idx="64">
                  <c:v>8.125</c:v>
                </c:pt>
                <c:pt idx="65">
                  <c:v>8.25</c:v>
                </c:pt>
                <c:pt idx="66">
                  <c:v>8.375</c:v>
                </c:pt>
                <c:pt idx="67">
                  <c:v>8.5</c:v>
                </c:pt>
                <c:pt idx="68">
                  <c:v>8.625</c:v>
                </c:pt>
              </c:numCache>
            </c:numRef>
          </c:xVal>
          <c:yVal>
            <c:numRef>
              <c:f>'10th_july_MSD_plots'!$BM$4:$BM$72</c:f>
              <c:numCache>
                <c:formatCode>General</c:formatCode>
                <c:ptCount val="69"/>
                <c:pt idx="0">
                  <c:v>0.12968199999999999</c:v>
                </c:pt>
                <c:pt idx="1">
                  <c:v>0.17832200000000001</c:v>
                </c:pt>
                <c:pt idx="2">
                  <c:v>0.218727</c:v>
                </c:pt>
                <c:pt idx="3">
                  <c:v>0.27207100000000001</c:v>
                </c:pt>
                <c:pt idx="4">
                  <c:v>0.29250999999999999</c:v>
                </c:pt>
                <c:pt idx="5">
                  <c:v>0.38696799999999998</c:v>
                </c:pt>
                <c:pt idx="6">
                  <c:v>0.44896900000000001</c:v>
                </c:pt>
                <c:pt idx="7">
                  <c:v>0.47826400000000002</c:v>
                </c:pt>
                <c:pt idx="8">
                  <c:v>0.54155600000000004</c:v>
                </c:pt>
                <c:pt idx="9">
                  <c:v>0.54208100000000004</c:v>
                </c:pt>
                <c:pt idx="10">
                  <c:v>0.55941300000000005</c:v>
                </c:pt>
                <c:pt idx="11">
                  <c:v>0.59058699999999997</c:v>
                </c:pt>
                <c:pt idx="12">
                  <c:v>0.61822900000000003</c:v>
                </c:pt>
                <c:pt idx="13">
                  <c:v>0.62476200000000004</c:v>
                </c:pt>
                <c:pt idx="14">
                  <c:v>0.69682200000000005</c:v>
                </c:pt>
                <c:pt idx="15">
                  <c:v>0.71951799999999999</c:v>
                </c:pt>
                <c:pt idx="16">
                  <c:v>0.71560599999999996</c:v>
                </c:pt>
                <c:pt idx="17">
                  <c:v>0.780385</c:v>
                </c:pt>
                <c:pt idx="18">
                  <c:v>0.86503300000000005</c:v>
                </c:pt>
                <c:pt idx="19">
                  <c:v>0.94619299999999995</c:v>
                </c:pt>
                <c:pt idx="20">
                  <c:v>0.99465099999999995</c:v>
                </c:pt>
                <c:pt idx="21">
                  <c:v>1.0420499999999999</c:v>
                </c:pt>
                <c:pt idx="22">
                  <c:v>1.10334</c:v>
                </c:pt>
                <c:pt idx="23">
                  <c:v>1.2131799999999999</c:v>
                </c:pt>
                <c:pt idx="24">
                  <c:v>1.24349</c:v>
                </c:pt>
                <c:pt idx="25">
                  <c:v>1.4366099999999999</c:v>
                </c:pt>
                <c:pt idx="26">
                  <c:v>1.4852700000000001</c:v>
                </c:pt>
                <c:pt idx="27">
                  <c:v>1.60463</c:v>
                </c:pt>
                <c:pt idx="28">
                  <c:v>1.74837</c:v>
                </c:pt>
                <c:pt idx="29">
                  <c:v>1.73088</c:v>
                </c:pt>
                <c:pt idx="30">
                  <c:v>1.7338100000000001</c:v>
                </c:pt>
                <c:pt idx="31">
                  <c:v>1.7954000000000001</c:v>
                </c:pt>
                <c:pt idx="32">
                  <c:v>1.8158000000000001</c:v>
                </c:pt>
                <c:pt idx="33">
                  <c:v>1.87626</c:v>
                </c:pt>
                <c:pt idx="34">
                  <c:v>1.9091499999999999</c:v>
                </c:pt>
                <c:pt idx="35">
                  <c:v>1.9325399999999999</c:v>
                </c:pt>
                <c:pt idx="36">
                  <c:v>1.9838899999999999</c:v>
                </c:pt>
                <c:pt idx="37">
                  <c:v>2.13727</c:v>
                </c:pt>
                <c:pt idx="38">
                  <c:v>2.1413000000000002</c:v>
                </c:pt>
                <c:pt idx="39">
                  <c:v>2.15761</c:v>
                </c:pt>
                <c:pt idx="40">
                  <c:v>2.1578900000000001</c:v>
                </c:pt>
                <c:pt idx="41">
                  <c:v>2.2452000000000001</c:v>
                </c:pt>
                <c:pt idx="42">
                  <c:v>2.3199200000000002</c:v>
                </c:pt>
                <c:pt idx="43">
                  <c:v>2.3744800000000001</c:v>
                </c:pt>
                <c:pt idx="44">
                  <c:v>2.4380199999999999</c:v>
                </c:pt>
                <c:pt idx="45">
                  <c:v>2.4981</c:v>
                </c:pt>
                <c:pt idx="46">
                  <c:v>2.5714899999999998</c:v>
                </c:pt>
                <c:pt idx="47">
                  <c:v>2.7028300000000001</c:v>
                </c:pt>
                <c:pt idx="48">
                  <c:v>2.7936800000000002</c:v>
                </c:pt>
                <c:pt idx="49">
                  <c:v>2.80105</c:v>
                </c:pt>
                <c:pt idx="50">
                  <c:v>2.8578399999999999</c:v>
                </c:pt>
                <c:pt idx="51">
                  <c:v>2.9533900000000002</c:v>
                </c:pt>
                <c:pt idx="52">
                  <c:v>2.9836200000000002</c:v>
                </c:pt>
                <c:pt idx="53">
                  <c:v>2.9894400000000001</c:v>
                </c:pt>
                <c:pt idx="54">
                  <c:v>3.0473499999999998</c:v>
                </c:pt>
                <c:pt idx="55">
                  <c:v>3.0911</c:v>
                </c:pt>
                <c:pt idx="56">
                  <c:v>3.1449199999999999</c:v>
                </c:pt>
                <c:pt idx="57">
                  <c:v>3.17855</c:v>
                </c:pt>
                <c:pt idx="58">
                  <c:v>3.2995100000000002</c:v>
                </c:pt>
                <c:pt idx="59">
                  <c:v>3.3627699999999998</c:v>
                </c:pt>
                <c:pt idx="60">
                  <c:v>3.4078499999999998</c:v>
                </c:pt>
                <c:pt idx="61">
                  <c:v>3.45919</c:v>
                </c:pt>
                <c:pt idx="62">
                  <c:v>3.5903999999999998</c:v>
                </c:pt>
                <c:pt idx="63">
                  <c:v>3.7732000000000001</c:v>
                </c:pt>
                <c:pt idx="64">
                  <c:v>3.85005</c:v>
                </c:pt>
                <c:pt idx="65">
                  <c:v>3.8597999999999999</c:v>
                </c:pt>
                <c:pt idx="66">
                  <c:v>3.8618800000000002</c:v>
                </c:pt>
                <c:pt idx="67">
                  <c:v>3.8622000000000001</c:v>
                </c:pt>
                <c:pt idx="68">
                  <c:v>3.9787499999999998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B7-4EF5-8C4B-24DC2F9682BD}"/>
            </c:ext>
          </c:extLst>
        </c:ser>
        <c:ser>
          <c:idx val="1"/>
          <c:order val="1"/>
          <c:tx>
            <c:v>Mn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'10th_july_MSD_plots'!$BL$4:$BL$72</c:f>
              <c:numCache>
                <c:formatCode>General</c:formatCode>
                <c:ptCount val="69"/>
                <c:pt idx="0">
                  <c:v>0.125</c:v>
                </c:pt>
                <c:pt idx="1">
                  <c:v>0.25</c:v>
                </c:pt>
                <c:pt idx="2">
                  <c:v>0.375</c:v>
                </c:pt>
                <c:pt idx="3">
                  <c:v>0.5</c:v>
                </c:pt>
                <c:pt idx="4">
                  <c:v>0.625</c:v>
                </c:pt>
                <c:pt idx="5">
                  <c:v>0.75</c:v>
                </c:pt>
                <c:pt idx="6">
                  <c:v>0.875</c:v>
                </c:pt>
                <c:pt idx="7">
                  <c:v>1</c:v>
                </c:pt>
                <c:pt idx="8">
                  <c:v>1.125</c:v>
                </c:pt>
                <c:pt idx="9">
                  <c:v>1.25</c:v>
                </c:pt>
                <c:pt idx="10">
                  <c:v>1.375</c:v>
                </c:pt>
                <c:pt idx="11">
                  <c:v>1.5</c:v>
                </c:pt>
                <c:pt idx="12">
                  <c:v>1.625</c:v>
                </c:pt>
                <c:pt idx="13">
                  <c:v>1.75</c:v>
                </c:pt>
                <c:pt idx="14">
                  <c:v>1.875</c:v>
                </c:pt>
                <c:pt idx="15">
                  <c:v>2</c:v>
                </c:pt>
                <c:pt idx="16">
                  <c:v>2.125</c:v>
                </c:pt>
                <c:pt idx="17">
                  <c:v>2.25</c:v>
                </c:pt>
                <c:pt idx="18">
                  <c:v>2.375</c:v>
                </c:pt>
                <c:pt idx="19">
                  <c:v>2.5</c:v>
                </c:pt>
                <c:pt idx="20">
                  <c:v>2.625</c:v>
                </c:pt>
                <c:pt idx="21">
                  <c:v>2.75</c:v>
                </c:pt>
                <c:pt idx="22">
                  <c:v>2.875</c:v>
                </c:pt>
                <c:pt idx="23">
                  <c:v>3</c:v>
                </c:pt>
                <c:pt idx="24">
                  <c:v>3.125</c:v>
                </c:pt>
                <c:pt idx="25">
                  <c:v>3.25</c:v>
                </c:pt>
                <c:pt idx="26">
                  <c:v>3.375</c:v>
                </c:pt>
                <c:pt idx="27">
                  <c:v>3.5</c:v>
                </c:pt>
                <c:pt idx="28">
                  <c:v>3.625</c:v>
                </c:pt>
                <c:pt idx="29">
                  <c:v>3.75</c:v>
                </c:pt>
                <c:pt idx="30">
                  <c:v>3.875</c:v>
                </c:pt>
                <c:pt idx="31">
                  <c:v>4</c:v>
                </c:pt>
                <c:pt idx="32">
                  <c:v>4.125</c:v>
                </c:pt>
                <c:pt idx="33">
                  <c:v>4.25</c:v>
                </c:pt>
                <c:pt idx="34">
                  <c:v>4.375</c:v>
                </c:pt>
                <c:pt idx="35">
                  <c:v>4.5</c:v>
                </c:pt>
                <c:pt idx="36">
                  <c:v>4.625</c:v>
                </c:pt>
                <c:pt idx="37">
                  <c:v>4.75</c:v>
                </c:pt>
                <c:pt idx="38">
                  <c:v>4.875</c:v>
                </c:pt>
                <c:pt idx="39">
                  <c:v>5</c:v>
                </c:pt>
                <c:pt idx="40">
                  <c:v>5.125</c:v>
                </c:pt>
                <c:pt idx="41">
                  <c:v>5.25</c:v>
                </c:pt>
                <c:pt idx="42">
                  <c:v>5.375</c:v>
                </c:pt>
                <c:pt idx="43">
                  <c:v>5.5</c:v>
                </c:pt>
                <c:pt idx="44">
                  <c:v>5.625</c:v>
                </c:pt>
                <c:pt idx="45">
                  <c:v>5.75</c:v>
                </c:pt>
                <c:pt idx="46">
                  <c:v>5.875</c:v>
                </c:pt>
                <c:pt idx="47">
                  <c:v>6</c:v>
                </c:pt>
                <c:pt idx="48">
                  <c:v>6.125</c:v>
                </c:pt>
                <c:pt idx="49">
                  <c:v>6.25</c:v>
                </c:pt>
                <c:pt idx="50">
                  <c:v>6.375</c:v>
                </c:pt>
                <c:pt idx="51">
                  <c:v>6.5</c:v>
                </c:pt>
                <c:pt idx="52">
                  <c:v>6.625</c:v>
                </c:pt>
                <c:pt idx="53">
                  <c:v>6.75</c:v>
                </c:pt>
                <c:pt idx="54">
                  <c:v>6.875</c:v>
                </c:pt>
                <c:pt idx="55">
                  <c:v>7</c:v>
                </c:pt>
                <c:pt idx="56">
                  <c:v>7.125</c:v>
                </c:pt>
                <c:pt idx="57">
                  <c:v>7.25</c:v>
                </c:pt>
                <c:pt idx="58">
                  <c:v>7.375</c:v>
                </c:pt>
                <c:pt idx="59">
                  <c:v>7.5</c:v>
                </c:pt>
                <c:pt idx="60">
                  <c:v>7.625</c:v>
                </c:pt>
                <c:pt idx="61">
                  <c:v>7.75</c:v>
                </c:pt>
                <c:pt idx="62">
                  <c:v>7.875</c:v>
                </c:pt>
                <c:pt idx="63">
                  <c:v>8</c:v>
                </c:pt>
                <c:pt idx="64">
                  <c:v>8.125</c:v>
                </c:pt>
                <c:pt idx="65">
                  <c:v>8.25</c:v>
                </c:pt>
                <c:pt idx="66">
                  <c:v>8.375</c:v>
                </c:pt>
                <c:pt idx="67">
                  <c:v>8.5</c:v>
                </c:pt>
                <c:pt idx="68">
                  <c:v>8.625</c:v>
                </c:pt>
              </c:numCache>
            </c:numRef>
          </c:xVal>
          <c:yVal>
            <c:numRef>
              <c:f>'10th_july_MSD_plots'!$BN$4:$BN$72</c:f>
              <c:numCache>
                <c:formatCode>General</c:formatCode>
                <c:ptCount val="69"/>
                <c:pt idx="0">
                  <c:v>0.15537000000000001</c:v>
                </c:pt>
                <c:pt idx="1">
                  <c:v>0.200847</c:v>
                </c:pt>
                <c:pt idx="2">
                  <c:v>0.21921299999999999</c:v>
                </c:pt>
                <c:pt idx="3">
                  <c:v>0.26463999999999999</c:v>
                </c:pt>
                <c:pt idx="4">
                  <c:v>0.27501100000000001</c:v>
                </c:pt>
                <c:pt idx="5">
                  <c:v>0.274422</c:v>
                </c:pt>
                <c:pt idx="6">
                  <c:v>0.30277500000000002</c:v>
                </c:pt>
                <c:pt idx="7">
                  <c:v>0.33157199999999998</c:v>
                </c:pt>
                <c:pt idx="8">
                  <c:v>0.32807399999999998</c:v>
                </c:pt>
                <c:pt idx="9">
                  <c:v>0.328652</c:v>
                </c:pt>
                <c:pt idx="10">
                  <c:v>0.35487800000000003</c:v>
                </c:pt>
                <c:pt idx="11">
                  <c:v>0.368288</c:v>
                </c:pt>
                <c:pt idx="12">
                  <c:v>0.40366099999999999</c:v>
                </c:pt>
                <c:pt idx="13">
                  <c:v>0.42607499999999998</c:v>
                </c:pt>
                <c:pt idx="14">
                  <c:v>0.56789400000000001</c:v>
                </c:pt>
                <c:pt idx="15">
                  <c:v>0.68662199999999995</c:v>
                </c:pt>
                <c:pt idx="16">
                  <c:v>0.77450799999999997</c:v>
                </c:pt>
                <c:pt idx="17">
                  <c:v>0.83232700000000004</c:v>
                </c:pt>
                <c:pt idx="18">
                  <c:v>0.86336500000000005</c:v>
                </c:pt>
                <c:pt idx="19">
                  <c:v>0.899308</c:v>
                </c:pt>
                <c:pt idx="20">
                  <c:v>0.95199999999999996</c:v>
                </c:pt>
                <c:pt idx="21">
                  <c:v>0.96614900000000004</c:v>
                </c:pt>
                <c:pt idx="22">
                  <c:v>1.0266299999999999</c:v>
                </c:pt>
                <c:pt idx="23">
                  <c:v>1.0783499999999999</c:v>
                </c:pt>
                <c:pt idx="24">
                  <c:v>1.09649</c:v>
                </c:pt>
                <c:pt idx="25">
                  <c:v>1.1329</c:v>
                </c:pt>
                <c:pt idx="26">
                  <c:v>1.1773100000000001</c:v>
                </c:pt>
                <c:pt idx="27">
                  <c:v>1.18249</c:v>
                </c:pt>
                <c:pt idx="28">
                  <c:v>1.2307600000000001</c:v>
                </c:pt>
                <c:pt idx="29">
                  <c:v>1.1995199999999999</c:v>
                </c:pt>
                <c:pt idx="30">
                  <c:v>1.22081</c:v>
                </c:pt>
                <c:pt idx="31">
                  <c:v>1.2115199999999999</c:v>
                </c:pt>
                <c:pt idx="32">
                  <c:v>1.18581</c:v>
                </c:pt>
                <c:pt idx="33">
                  <c:v>1.21461</c:v>
                </c:pt>
                <c:pt idx="34">
                  <c:v>1.21506</c:v>
                </c:pt>
                <c:pt idx="35">
                  <c:v>1.36104</c:v>
                </c:pt>
                <c:pt idx="36">
                  <c:v>1.5051699999999999</c:v>
                </c:pt>
                <c:pt idx="37">
                  <c:v>1.6175200000000001</c:v>
                </c:pt>
                <c:pt idx="38">
                  <c:v>1.6528099999999999</c:v>
                </c:pt>
                <c:pt idx="39">
                  <c:v>1.68879</c:v>
                </c:pt>
                <c:pt idx="40">
                  <c:v>1.73848</c:v>
                </c:pt>
                <c:pt idx="41">
                  <c:v>1.7514400000000001</c:v>
                </c:pt>
                <c:pt idx="42">
                  <c:v>1.7532300000000001</c:v>
                </c:pt>
                <c:pt idx="43">
                  <c:v>1.756</c:v>
                </c:pt>
                <c:pt idx="44">
                  <c:v>1.7809999999999999</c:v>
                </c:pt>
                <c:pt idx="45">
                  <c:v>1.8728100000000001</c:v>
                </c:pt>
                <c:pt idx="46">
                  <c:v>1.9205399999999999</c:v>
                </c:pt>
                <c:pt idx="47">
                  <c:v>1.8870100000000001</c:v>
                </c:pt>
                <c:pt idx="48">
                  <c:v>2.0192700000000001</c:v>
                </c:pt>
                <c:pt idx="49">
                  <c:v>2.0234999999999999</c:v>
                </c:pt>
                <c:pt idx="50">
                  <c:v>2.1032700000000002</c:v>
                </c:pt>
                <c:pt idx="51">
                  <c:v>2.2298100000000001</c:v>
                </c:pt>
                <c:pt idx="52">
                  <c:v>2.2534900000000002</c:v>
                </c:pt>
                <c:pt idx="53">
                  <c:v>2.4218500000000001</c:v>
                </c:pt>
                <c:pt idx="54">
                  <c:v>2.4388800000000002</c:v>
                </c:pt>
                <c:pt idx="55">
                  <c:v>2.4375399999999998</c:v>
                </c:pt>
                <c:pt idx="56">
                  <c:v>2.4422000000000001</c:v>
                </c:pt>
                <c:pt idx="57">
                  <c:v>2.4445299999999999</c:v>
                </c:pt>
                <c:pt idx="58">
                  <c:v>2.5394999999999999</c:v>
                </c:pt>
                <c:pt idx="59">
                  <c:v>2.6065</c:v>
                </c:pt>
                <c:pt idx="60">
                  <c:v>2.6322899999999998</c:v>
                </c:pt>
                <c:pt idx="61">
                  <c:v>2.6783299999999999</c:v>
                </c:pt>
                <c:pt idx="62">
                  <c:v>2.74858</c:v>
                </c:pt>
                <c:pt idx="63">
                  <c:v>2.762</c:v>
                </c:pt>
                <c:pt idx="64">
                  <c:v>2.7987299999999999</c:v>
                </c:pt>
                <c:pt idx="65">
                  <c:v>2.82952</c:v>
                </c:pt>
                <c:pt idx="66">
                  <c:v>2.8346100000000001</c:v>
                </c:pt>
                <c:pt idx="67">
                  <c:v>2.8807100000000001</c:v>
                </c:pt>
                <c:pt idx="68">
                  <c:v>2.98387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DB7-4EF5-8C4B-24DC2F9682BD}"/>
            </c:ext>
          </c:extLst>
        </c:ser>
        <c:ser>
          <c:idx val="2"/>
          <c:order val="2"/>
          <c:tx>
            <c:v>V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'10th_july_MSD_plots'!$BL$4:$BL$72</c:f>
              <c:numCache>
                <c:formatCode>General</c:formatCode>
                <c:ptCount val="69"/>
                <c:pt idx="0">
                  <c:v>0.125</c:v>
                </c:pt>
                <c:pt idx="1">
                  <c:v>0.25</c:v>
                </c:pt>
                <c:pt idx="2">
                  <c:v>0.375</c:v>
                </c:pt>
                <c:pt idx="3">
                  <c:v>0.5</c:v>
                </c:pt>
                <c:pt idx="4">
                  <c:v>0.625</c:v>
                </c:pt>
                <c:pt idx="5">
                  <c:v>0.75</c:v>
                </c:pt>
                <c:pt idx="6">
                  <c:v>0.875</c:v>
                </c:pt>
                <c:pt idx="7">
                  <c:v>1</c:v>
                </c:pt>
                <c:pt idx="8">
                  <c:v>1.125</c:v>
                </c:pt>
                <c:pt idx="9">
                  <c:v>1.25</c:v>
                </c:pt>
                <c:pt idx="10">
                  <c:v>1.375</c:v>
                </c:pt>
                <c:pt idx="11">
                  <c:v>1.5</c:v>
                </c:pt>
                <c:pt idx="12">
                  <c:v>1.625</c:v>
                </c:pt>
                <c:pt idx="13">
                  <c:v>1.75</c:v>
                </c:pt>
                <c:pt idx="14">
                  <c:v>1.875</c:v>
                </c:pt>
                <c:pt idx="15">
                  <c:v>2</c:v>
                </c:pt>
                <c:pt idx="16">
                  <c:v>2.125</c:v>
                </c:pt>
                <c:pt idx="17">
                  <c:v>2.25</c:v>
                </c:pt>
                <c:pt idx="18">
                  <c:v>2.375</c:v>
                </c:pt>
                <c:pt idx="19">
                  <c:v>2.5</c:v>
                </c:pt>
                <c:pt idx="20">
                  <c:v>2.625</c:v>
                </c:pt>
                <c:pt idx="21">
                  <c:v>2.75</c:v>
                </c:pt>
                <c:pt idx="22">
                  <c:v>2.875</c:v>
                </c:pt>
                <c:pt idx="23">
                  <c:v>3</c:v>
                </c:pt>
                <c:pt idx="24">
                  <c:v>3.125</c:v>
                </c:pt>
                <c:pt idx="25">
                  <c:v>3.25</c:v>
                </c:pt>
                <c:pt idx="26">
                  <c:v>3.375</c:v>
                </c:pt>
                <c:pt idx="27">
                  <c:v>3.5</c:v>
                </c:pt>
                <c:pt idx="28">
                  <c:v>3.625</c:v>
                </c:pt>
                <c:pt idx="29">
                  <c:v>3.75</c:v>
                </c:pt>
                <c:pt idx="30">
                  <c:v>3.875</c:v>
                </c:pt>
                <c:pt idx="31">
                  <c:v>4</c:v>
                </c:pt>
                <c:pt idx="32">
                  <c:v>4.125</c:v>
                </c:pt>
                <c:pt idx="33">
                  <c:v>4.25</c:v>
                </c:pt>
                <c:pt idx="34">
                  <c:v>4.375</c:v>
                </c:pt>
                <c:pt idx="35">
                  <c:v>4.5</c:v>
                </c:pt>
                <c:pt idx="36">
                  <c:v>4.625</c:v>
                </c:pt>
                <c:pt idx="37">
                  <c:v>4.75</c:v>
                </c:pt>
                <c:pt idx="38">
                  <c:v>4.875</c:v>
                </c:pt>
                <c:pt idx="39">
                  <c:v>5</c:v>
                </c:pt>
                <c:pt idx="40">
                  <c:v>5.125</c:v>
                </c:pt>
                <c:pt idx="41">
                  <c:v>5.25</c:v>
                </c:pt>
                <c:pt idx="42">
                  <c:v>5.375</c:v>
                </c:pt>
                <c:pt idx="43">
                  <c:v>5.5</c:v>
                </c:pt>
                <c:pt idx="44">
                  <c:v>5.625</c:v>
                </c:pt>
                <c:pt idx="45">
                  <c:v>5.75</c:v>
                </c:pt>
                <c:pt idx="46">
                  <c:v>5.875</c:v>
                </c:pt>
                <c:pt idx="47">
                  <c:v>6</c:v>
                </c:pt>
                <c:pt idx="48">
                  <c:v>6.125</c:v>
                </c:pt>
                <c:pt idx="49">
                  <c:v>6.25</c:v>
                </c:pt>
                <c:pt idx="50">
                  <c:v>6.375</c:v>
                </c:pt>
                <c:pt idx="51">
                  <c:v>6.5</c:v>
                </c:pt>
                <c:pt idx="52">
                  <c:v>6.625</c:v>
                </c:pt>
                <c:pt idx="53">
                  <c:v>6.75</c:v>
                </c:pt>
                <c:pt idx="54">
                  <c:v>6.875</c:v>
                </c:pt>
                <c:pt idx="55">
                  <c:v>7</c:v>
                </c:pt>
                <c:pt idx="56">
                  <c:v>7.125</c:v>
                </c:pt>
                <c:pt idx="57">
                  <c:v>7.25</c:v>
                </c:pt>
                <c:pt idx="58">
                  <c:v>7.375</c:v>
                </c:pt>
                <c:pt idx="59">
                  <c:v>7.5</c:v>
                </c:pt>
                <c:pt idx="60">
                  <c:v>7.625</c:v>
                </c:pt>
                <c:pt idx="61">
                  <c:v>7.75</c:v>
                </c:pt>
                <c:pt idx="62">
                  <c:v>7.875</c:v>
                </c:pt>
                <c:pt idx="63">
                  <c:v>8</c:v>
                </c:pt>
                <c:pt idx="64">
                  <c:v>8.125</c:v>
                </c:pt>
                <c:pt idx="65">
                  <c:v>8.25</c:v>
                </c:pt>
                <c:pt idx="66">
                  <c:v>8.375</c:v>
                </c:pt>
                <c:pt idx="67">
                  <c:v>8.5</c:v>
                </c:pt>
                <c:pt idx="68">
                  <c:v>8.625</c:v>
                </c:pt>
              </c:numCache>
            </c:numRef>
          </c:xVal>
          <c:yVal>
            <c:numRef>
              <c:f>'10th_july_MSD_plots'!$BO$4:$BO$72</c:f>
              <c:numCache>
                <c:formatCode>General</c:formatCode>
                <c:ptCount val="69"/>
                <c:pt idx="0">
                  <c:v>0.193943</c:v>
                </c:pt>
                <c:pt idx="1">
                  <c:v>0.27191199999999999</c:v>
                </c:pt>
                <c:pt idx="2">
                  <c:v>0.281393</c:v>
                </c:pt>
                <c:pt idx="3">
                  <c:v>0.30617100000000003</c:v>
                </c:pt>
                <c:pt idx="4">
                  <c:v>0.34570400000000001</c:v>
                </c:pt>
                <c:pt idx="5">
                  <c:v>0.423348</c:v>
                </c:pt>
                <c:pt idx="6">
                  <c:v>0.52738399999999996</c:v>
                </c:pt>
                <c:pt idx="7">
                  <c:v>0.54973499999999997</c:v>
                </c:pt>
                <c:pt idx="8">
                  <c:v>0.63161100000000003</c:v>
                </c:pt>
                <c:pt idx="9">
                  <c:v>0.64603699999999997</c:v>
                </c:pt>
                <c:pt idx="10">
                  <c:v>0.700762</c:v>
                </c:pt>
                <c:pt idx="11">
                  <c:v>0.76714700000000002</c:v>
                </c:pt>
                <c:pt idx="12">
                  <c:v>0.80318800000000001</c:v>
                </c:pt>
                <c:pt idx="13">
                  <c:v>0.84732099999999999</c:v>
                </c:pt>
                <c:pt idx="14">
                  <c:v>0.87458100000000005</c:v>
                </c:pt>
                <c:pt idx="15">
                  <c:v>0.87753599999999998</c:v>
                </c:pt>
                <c:pt idx="16">
                  <c:v>0.92432400000000003</c:v>
                </c:pt>
                <c:pt idx="17">
                  <c:v>0.98643800000000004</c:v>
                </c:pt>
                <c:pt idx="18">
                  <c:v>1.0341</c:v>
                </c:pt>
                <c:pt idx="19">
                  <c:v>1.04193</c:v>
                </c:pt>
                <c:pt idx="20">
                  <c:v>1.10287</c:v>
                </c:pt>
                <c:pt idx="21">
                  <c:v>1.2104699999999999</c:v>
                </c:pt>
                <c:pt idx="22">
                  <c:v>1.32267</c:v>
                </c:pt>
                <c:pt idx="23">
                  <c:v>1.4072499999999999</c:v>
                </c:pt>
                <c:pt idx="24">
                  <c:v>1.3996999999999999</c:v>
                </c:pt>
                <c:pt idx="25">
                  <c:v>1.4676899999999999</c:v>
                </c:pt>
                <c:pt idx="26">
                  <c:v>1.63157</c:v>
                </c:pt>
                <c:pt idx="27">
                  <c:v>1.8045899999999999</c:v>
                </c:pt>
                <c:pt idx="28">
                  <c:v>1.8514200000000001</c:v>
                </c:pt>
                <c:pt idx="29">
                  <c:v>1.83501</c:v>
                </c:pt>
                <c:pt idx="30">
                  <c:v>1.8349800000000001</c:v>
                </c:pt>
                <c:pt idx="31">
                  <c:v>1.92527</c:v>
                </c:pt>
                <c:pt idx="32">
                  <c:v>1.99583</c:v>
                </c:pt>
                <c:pt idx="33">
                  <c:v>1.99535</c:v>
                </c:pt>
                <c:pt idx="34">
                  <c:v>2.0130300000000001</c:v>
                </c:pt>
                <c:pt idx="35">
                  <c:v>2.03145</c:v>
                </c:pt>
                <c:pt idx="36">
                  <c:v>2.0591900000000001</c:v>
                </c:pt>
                <c:pt idx="37">
                  <c:v>2.1924399999999999</c:v>
                </c:pt>
                <c:pt idx="38">
                  <c:v>2.27474</c:v>
                </c:pt>
                <c:pt idx="39">
                  <c:v>2.2916099999999999</c:v>
                </c:pt>
                <c:pt idx="40">
                  <c:v>2.29575</c:v>
                </c:pt>
                <c:pt idx="41">
                  <c:v>2.3161200000000002</c:v>
                </c:pt>
                <c:pt idx="42">
                  <c:v>2.4215499999999999</c:v>
                </c:pt>
                <c:pt idx="43">
                  <c:v>2.5399699999999998</c:v>
                </c:pt>
                <c:pt idx="44">
                  <c:v>2.6975600000000002</c:v>
                </c:pt>
                <c:pt idx="45">
                  <c:v>2.6895899999999999</c:v>
                </c:pt>
                <c:pt idx="46">
                  <c:v>2.70418</c:v>
                </c:pt>
                <c:pt idx="47">
                  <c:v>2.74457</c:v>
                </c:pt>
                <c:pt idx="48">
                  <c:v>2.7971300000000001</c:v>
                </c:pt>
                <c:pt idx="49">
                  <c:v>2.79596</c:v>
                </c:pt>
                <c:pt idx="50">
                  <c:v>2.7991100000000002</c:v>
                </c:pt>
                <c:pt idx="51">
                  <c:v>2.8688699999999998</c:v>
                </c:pt>
                <c:pt idx="52">
                  <c:v>2.8645800000000001</c:v>
                </c:pt>
                <c:pt idx="53">
                  <c:v>2.8918900000000001</c:v>
                </c:pt>
                <c:pt idx="54">
                  <c:v>2.9865699999999999</c:v>
                </c:pt>
                <c:pt idx="55">
                  <c:v>3.0482399999999998</c:v>
                </c:pt>
                <c:pt idx="56">
                  <c:v>3.06738</c:v>
                </c:pt>
                <c:pt idx="57">
                  <c:v>3.1287500000000001</c:v>
                </c:pt>
                <c:pt idx="58">
                  <c:v>3.1716000000000002</c:v>
                </c:pt>
                <c:pt idx="59">
                  <c:v>3.22559</c:v>
                </c:pt>
                <c:pt idx="60">
                  <c:v>3.22566</c:v>
                </c:pt>
                <c:pt idx="61">
                  <c:v>3.2829000000000002</c:v>
                </c:pt>
                <c:pt idx="62">
                  <c:v>3.30226</c:v>
                </c:pt>
                <c:pt idx="63">
                  <c:v>3.3191099999999998</c:v>
                </c:pt>
                <c:pt idx="64">
                  <c:v>3.4344299999999999</c:v>
                </c:pt>
                <c:pt idx="65">
                  <c:v>3.4756800000000001</c:v>
                </c:pt>
                <c:pt idx="66">
                  <c:v>3.4724499999999998</c:v>
                </c:pt>
                <c:pt idx="67">
                  <c:v>3.4786700000000002</c:v>
                </c:pt>
                <c:pt idx="68">
                  <c:v>3.5442200000000001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DB7-4EF5-8C4B-24DC2F968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6247551"/>
        <c:axId val="2136219711"/>
      </c:scatterChart>
      <c:valAx>
        <c:axId val="21362475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accent6">
                        <a:lumMod val="50000"/>
                      </a:schemeClr>
                    </a:solidFill>
                  </a:rPr>
                  <a:t>Time (ns)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219711"/>
        <c:crosses val="autoZero"/>
        <c:crossBetween val="midCat"/>
        <c:majorUnit val="2"/>
      </c:valAx>
      <c:valAx>
        <c:axId val="2136219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accent6">
                        <a:lumMod val="50000"/>
                      </a:schemeClr>
                    </a:solidFill>
                  </a:rPr>
                  <a:t>MSD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247551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Random -1500K</a:t>
            </a:r>
          </a:p>
        </c:rich>
      </c:tx>
      <c:layout>
        <c:manualLayout>
          <c:xMode val="edge"/>
          <c:yMode val="edge"/>
          <c:x val="0.25677036328890729"/>
          <c:y val="1.36902636946854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10724342119734"/>
          <c:y val="0.12877121157046931"/>
          <c:w val="0.83216235674400119"/>
          <c:h val="0.669845431808033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'10th_july_MSD_plots'!$DC$3</c:f>
              <c:strCache>
                <c:ptCount val="1"/>
                <c:pt idx="0">
                  <c:v>Cr</c:v>
                </c:pt>
              </c:strCache>
            </c:strRef>
          </c:tx>
          <c:spPr>
            <a:ln w="25400" cap="rnd">
              <a:solidFill>
                <a:srgbClr val="D9675C"/>
              </a:solidFill>
              <a:round/>
            </a:ln>
            <a:effectLst/>
          </c:spPr>
          <c:marker>
            <c:symbol val="none"/>
          </c:marker>
          <c:xVal>
            <c:numRef>
              <c:f>'10th_july_MSD_plots'!$CV$4:$CV$346</c:f>
              <c:numCache>
                <c:formatCode>General</c:formatCode>
                <c:ptCount val="343"/>
                <c:pt idx="0">
                  <c:v>0.125</c:v>
                </c:pt>
                <c:pt idx="1">
                  <c:v>0.25</c:v>
                </c:pt>
                <c:pt idx="2">
                  <c:v>0.375</c:v>
                </c:pt>
                <c:pt idx="3">
                  <c:v>0.5</c:v>
                </c:pt>
                <c:pt idx="4">
                  <c:v>0.625</c:v>
                </c:pt>
                <c:pt idx="5">
                  <c:v>0.75</c:v>
                </c:pt>
                <c:pt idx="6">
                  <c:v>0.875</c:v>
                </c:pt>
                <c:pt idx="7">
                  <c:v>1</c:v>
                </c:pt>
                <c:pt idx="8">
                  <c:v>1.125</c:v>
                </c:pt>
                <c:pt idx="9">
                  <c:v>1.25</c:v>
                </c:pt>
                <c:pt idx="10">
                  <c:v>1.375</c:v>
                </c:pt>
                <c:pt idx="11">
                  <c:v>1.5</c:v>
                </c:pt>
                <c:pt idx="12">
                  <c:v>1.625</c:v>
                </c:pt>
                <c:pt idx="13">
                  <c:v>1.75</c:v>
                </c:pt>
                <c:pt idx="14">
                  <c:v>1.875</c:v>
                </c:pt>
                <c:pt idx="15">
                  <c:v>2</c:v>
                </c:pt>
                <c:pt idx="16">
                  <c:v>2.125</c:v>
                </c:pt>
                <c:pt idx="17">
                  <c:v>2.25</c:v>
                </c:pt>
                <c:pt idx="18">
                  <c:v>2.375</c:v>
                </c:pt>
                <c:pt idx="19">
                  <c:v>2.5</c:v>
                </c:pt>
                <c:pt idx="20">
                  <c:v>2.625</c:v>
                </c:pt>
                <c:pt idx="21">
                  <c:v>2.75</c:v>
                </c:pt>
                <c:pt idx="22">
                  <c:v>2.875</c:v>
                </c:pt>
                <c:pt idx="23">
                  <c:v>3</c:v>
                </c:pt>
                <c:pt idx="24">
                  <c:v>3.125</c:v>
                </c:pt>
                <c:pt idx="25">
                  <c:v>3.25</c:v>
                </c:pt>
                <c:pt idx="26">
                  <c:v>3.375</c:v>
                </c:pt>
                <c:pt idx="27">
                  <c:v>3.5</c:v>
                </c:pt>
                <c:pt idx="28">
                  <c:v>3.625</c:v>
                </c:pt>
                <c:pt idx="29">
                  <c:v>3.75</c:v>
                </c:pt>
                <c:pt idx="30">
                  <c:v>3.875</c:v>
                </c:pt>
                <c:pt idx="31">
                  <c:v>4</c:v>
                </c:pt>
                <c:pt idx="32">
                  <c:v>4.125</c:v>
                </c:pt>
                <c:pt idx="33">
                  <c:v>4.25</c:v>
                </c:pt>
                <c:pt idx="34">
                  <c:v>4.375</c:v>
                </c:pt>
                <c:pt idx="35">
                  <c:v>4.5</c:v>
                </c:pt>
                <c:pt idx="36">
                  <c:v>4.625</c:v>
                </c:pt>
                <c:pt idx="37">
                  <c:v>4.75</c:v>
                </c:pt>
                <c:pt idx="38">
                  <c:v>4.875</c:v>
                </c:pt>
                <c:pt idx="39">
                  <c:v>5</c:v>
                </c:pt>
                <c:pt idx="40">
                  <c:v>5.125</c:v>
                </c:pt>
                <c:pt idx="41">
                  <c:v>5.25</c:v>
                </c:pt>
                <c:pt idx="42">
                  <c:v>5.375</c:v>
                </c:pt>
                <c:pt idx="43">
                  <c:v>5.5</c:v>
                </c:pt>
                <c:pt idx="44">
                  <c:v>5.625</c:v>
                </c:pt>
                <c:pt idx="45">
                  <c:v>5.75</c:v>
                </c:pt>
                <c:pt idx="46">
                  <c:v>5.875</c:v>
                </c:pt>
                <c:pt idx="47">
                  <c:v>6</c:v>
                </c:pt>
                <c:pt idx="48">
                  <c:v>6.125</c:v>
                </c:pt>
                <c:pt idx="49">
                  <c:v>6.25</c:v>
                </c:pt>
                <c:pt idx="50">
                  <c:v>6.375</c:v>
                </c:pt>
                <c:pt idx="51">
                  <c:v>6.5</c:v>
                </c:pt>
                <c:pt idx="52">
                  <c:v>6.625</c:v>
                </c:pt>
                <c:pt idx="53">
                  <c:v>6.75</c:v>
                </c:pt>
                <c:pt idx="54">
                  <c:v>6.875</c:v>
                </c:pt>
                <c:pt idx="55">
                  <c:v>7</c:v>
                </c:pt>
                <c:pt idx="56">
                  <c:v>7.125</c:v>
                </c:pt>
                <c:pt idx="57">
                  <c:v>7.25</c:v>
                </c:pt>
                <c:pt idx="58">
                  <c:v>7.375</c:v>
                </c:pt>
                <c:pt idx="59">
                  <c:v>7.5</c:v>
                </c:pt>
                <c:pt idx="60">
                  <c:v>7.625</c:v>
                </c:pt>
                <c:pt idx="61">
                  <c:v>7.75</c:v>
                </c:pt>
                <c:pt idx="62">
                  <c:v>7.875</c:v>
                </c:pt>
                <c:pt idx="63">
                  <c:v>8</c:v>
                </c:pt>
                <c:pt idx="64">
                  <c:v>8.125</c:v>
                </c:pt>
                <c:pt idx="65">
                  <c:v>8.25</c:v>
                </c:pt>
                <c:pt idx="66">
                  <c:v>8.375</c:v>
                </c:pt>
                <c:pt idx="67">
                  <c:v>8.5</c:v>
                </c:pt>
                <c:pt idx="68">
                  <c:v>8.625</c:v>
                </c:pt>
                <c:pt idx="69">
                  <c:v>8.75</c:v>
                </c:pt>
                <c:pt idx="70">
                  <c:v>8.875</c:v>
                </c:pt>
                <c:pt idx="71">
                  <c:v>9</c:v>
                </c:pt>
                <c:pt idx="72">
                  <c:v>9.125</c:v>
                </c:pt>
                <c:pt idx="73">
                  <c:v>9.25</c:v>
                </c:pt>
                <c:pt idx="74">
                  <c:v>9.375</c:v>
                </c:pt>
                <c:pt idx="75">
                  <c:v>9.5</c:v>
                </c:pt>
                <c:pt idx="76">
                  <c:v>9.625</c:v>
                </c:pt>
                <c:pt idx="77">
                  <c:v>9.75</c:v>
                </c:pt>
                <c:pt idx="78">
                  <c:v>9.875</c:v>
                </c:pt>
                <c:pt idx="79">
                  <c:v>10</c:v>
                </c:pt>
                <c:pt idx="80">
                  <c:v>10.125</c:v>
                </c:pt>
                <c:pt idx="81">
                  <c:v>10.25</c:v>
                </c:pt>
                <c:pt idx="82">
                  <c:v>10.375</c:v>
                </c:pt>
                <c:pt idx="83">
                  <c:v>10.5</c:v>
                </c:pt>
                <c:pt idx="84">
                  <c:v>10.625</c:v>
                </c:pt>
                <c:pt idx="85">
                  <c:v>10.75</c:v>
                </c:pt>
                <c:pt idx="86">
                  <c:v>10.875</c:v>
                </c:pt>
                <c:pt idx="87">
                  <c:v>11</c:v>
                </c:pt>
                <c:pt idx="88">
                  <c:v>11.125</c:v>
                </c:pt>
                <c:pt idx="89">
                  <c:v>11.25</c:v>
                </c:pt>
                <c:pt idx="90">
                  <c:v>11.375</c:v>
                </c:pt>
                <c:pt idx="91">
                  <c:v>11.5</c:v>
                </c:pt>
                <c:pt idx="92">
                  <c:v>11.625</c:v>
                </c:pt>
                <c:pt idx="93">
                  <c:v>11.75</c:v>
                </c:pt>
                <c:pt idx="94">
                  <c:v>11.875</c:v>
                </c:pt>
                <c:pt idx="95">
                  <c:v>12</c:v>
                </c:pt>
                <c:pt idx="96">
                  <c:v>12.125</c:v>
                </c:pt>
                <c:pt idx="97">
                  <c:v>12.25</c:v>
                </c:pt>
                <c:pt idx="98">
                  <c:v>12.375</c:v>
                </c:pt>
                <c:pt idx="99">
                  <c:v>12.5</c:v>
                </c:pt>
                <c:pt idx="100">
                  <c:v>12.625</c:v>
                </c:pt>
                <c:pt idx="101">
                  <c:v>12.75</c:v>
                </c:pt>
                <c:pt idx="102">
                  <c:v>12.875</c:v>
                </c:pt>
                <c:pt idx="103">
                  <c:v>13</c:v>
                </c:pt>
                <c:pt idx="104">
                  <c:v>13.125</c:v>
                </c:pt>
                <c:pt idx="105">
                  <c:v>13.25</c:v>
                </c:pt>
                <c:pt idx="106">
                  <c:v>13.375</c:v>
                </c:pt>
                <c:pt idx="107">
                  <c:v>13.5</c:v>
                </c:pt>
                <c:pt idx="108">
                  <c:v>13.625</c:v>
                </c:pt>
                <c:pt idx="109">
                  <c:v>13.75</c:v>
                </c:pt>
                <c:pt idx="110">
                  <c:v>13.875</c:v>
                </c:pt>
                <c:pt idx="111">
                  <c:v>14</c:v>
                </c:pt>
                <c:pt idx="112">
                  <c:v>14.125</c:v>
                </c:pt>
                <c:pt idx="113">
                  <c:v>14.25</c:v>
                </c:pt>
                <c:pt idx="114">
                  <c:v>14.375</c:v>
                </c:pt>
                <c:pt idx="115">
                  <c:v>14.5</c:v>
                </c:pt>
                <c:pt idx="116">
                  <c:v>14.625</c:v>
                </c:pt>
                <c:pt idx="117">
                  <c:v>14.75</c:v>
                </c:pt>
                <c:pt idx="118">
                  <c:v>14.875</c:v>
                </c:pt>
                <c:pt idx="119">
                  <c:v>15</c:v>
                </c:pt>
                <c:pt idx="120">
                  <c:v>15.125</c:v>
                </c:pt>
                <c:pt idx="121">
                  <c:v>15.25</c:v>
                </c:pt>
                <c:pt idx="122">
                  <c:v>15.375</c:v>
                </c:pt>
                <c:pt idx="123">
                  <c:v>15.5</c:v>
                </c:pt>
                <c:pt idx="124">
                  <c:v>15.625</c:v>
                </c:pt>
                <c:pt idx="125">
                  <c:v>15.75</c:v>
                </c:pt>
                <c:pt idx="126">
                  <c:v>15.875</c:v>
                </c:pt>
                <c:pt idx="127">
                  <c:v>16</c:v>
                </c:pt>
                <c:pt idx="128">
                  <c:v>16.125</c:v>
                </c:pt>
                <c:pt idx="129">
                  <c:v>16.25</c:v>
                </c:pt>
                <c:pt idx="130">
                  <c:v>16.375</c:v>
                </c:pt>
                <c:pt idx="131">
                  <c:v>16.5</c:v>
                </c:pt>
                <c:pt idx="132">
                  <c:v>16.625</c:v>
                </c:pt>
                <c:pt idx="133">
                  <c:v>16.75</c:v>
                </c:pt>
                <c:pt idx="134">
                  <c:v>16.875</c:v>
                </c:pt>
                <c:pt idx="135">
                  <c:v>17</c:v>
                </c:pt>
                <c:pt idx="136">
                  <c:v>17.125</c:v>
                </c:pt>
                <c:pt idx="137">
                  <c:v>17.25</c:v>
                </c:pt>
                <c:pt idx="138">
                  <c:v>17.375</c:v>
                </c:pt>
                <c:pt idx="139">
                  <c:v>17.5</c:v>
                </c:pt>
                <c:pt idx="140">
                  <c:v>17.625</c:v>
                </c:pt>
                <c:pt idx="141">
                  <c:v>17.75</c:v>
                </c:pt>
                <c:pt idx="142">
                  <c:v>17.875</c:v>
                </c:pt>
                <c:pt idx="143">
                  <c:v>18</c:v>
                </c:pt>
                <c:pt idx="144">
                  <c:v>18.125</c:v>
                </c:pt>
                <c:pt idx="145">
                  <c:v>18.25</c:v>
                </c:pt>
                <c:pt idx="146">
                  <c:v>18.375</c:v>
                </c:pt>
                <c:pt idx="147">
                  <c:v>18.5</c:v>
                </c:pt>
                <c:pt idx="148">
                  <c:v>18.625</c:v>
                </c:pt>
                <c:pt idx="149">
                  <c:v>18.75</c:v>
                </c:pt>
                <c:pt idx="150">
                  <c:v>18.875</c:v>
                </c:pt>
                <c:pt idx="151">
                  <c:v>19</c:v>
                </c:pt>
                <c:pt idx="152">
                  <c:v>19.125</c:v>
                </c:pt>
                <c:pt idx="153">
                  <c:v>19.25</c:v>
                </c:pt>
                <c:pt idx="154">
                  <c:v>19.375</c:v>
                </c:pt>
                <c:pt idx="155">
                  <c:v>19.5</c:v>
                </c:pt>
                <c:pt idx="156">
                  <c:v>19.625</c:v>
                </c:pt>
                <c:pt idx="157">
                  <c:v>19.75</c:v>
                </c:pt>
                <c:pt idx="158">
                  <c:v>19.875</c:v>
                </c:pt>
                <c:pt idx="159">
                  <c:v>20</c:v>
                </c:pt>
                <c:pt idx="160">
                  <c:v>20.125</c:v>
                </c:pt>
                <c:pt idx="161">
                  <c:v>20.25</c:v>
                </c:pt>
                <c:pt idx="162">
                  <c:v>20.375</c:v>
                </c:pt>
                <c:pt idx="163">
                  <c:v>20.5</c:v>
                </c:pt>
                <c:pt idx="164">
                  <c:v>20.625</c:v>
                </c:pt>
                <c:pt idx="165">
                  <c:v>20.75</c:v>
                </c:pt>
                <c:pt idx="166">
                  <c:v>20.875</c:v>
                </c:pt>
                <c:pt idx="167">
                  <c:v>21</c:v>
                </c:pt>
                <c:pt idx="168">
                  <c:v>21.125</c:v>
                </c:pt>
                <c:pt idx="169">
                  <c:v>21.25</c:v>
                </c:pt>
                <c:pt idx="170">
                  <c:v>21.375</c:v>
                </c:pt>
                <c:pt idx="171">
                  <c:v>21.5</c:v>
                </c:pt>
                <c:pt idx="172">
                  <c:v>21.625</c:v>
                </c:pt>
                <c:pt idx="173">
                  <c:v>21.75</c:v>
                </c:pt>
                <c:pt idx="174">
                  <c:v>21.875</c:v>
                </c:pt>
                <c:pt idx="175">
                  <c:v>22</c:v>
                </c:pt>
                <c:pt idx="176">
                  <c:v>22.125</c:v>
                </c:pt>
                <c:pt idx="177">
                  <c:v>22.25</c:v>
                </c:pt>
                <c:pt idx="178">
                  <c:v>22.375</c:v>
                </c:pt>
                <c:pt idx="179">
                  <c:v>22.5</c:v>
                </c:pt>
                <c:pt idx="180">
                  <c:v>22.625</c:v>
                </c:pt>
                <c:pt idx="181">
                  <c:v>22.75</c:v>
                </c:pt>
                <c:pt idx="182">
                  <c:v>22.875</c:v>
                </c:pt>
                <c:pt idx="183">
                  <c:v>23</c:v>
                </c:pt>
                <c:pt idx="184">
                  <c:v>23.125</c:v>
                </c:pt>
                <c:pt idx="185">
                  <c:v>23.25</c:v>
                </c:pt>
                <c:pt idx="186">
                  <c:v>23.375</c:v>
                </c:pt>
                <c:pt idx="187">
                  <c:v>23.5</c:v>
                </c:pt>
                <c:pt idx="188">
                  <c:v>23.625</c:v>
                </c:pt>
                <c:pt idx="189">
                  <c:v>23.75</c:v>
                </c:pt>
                <c:pt idx="190">
                  <c:v>23.875</c:v>
                </c:pt>
                <c:pt idx="191">
                  <c:v>24</c:v>
                </c:pt>
                <c:pt idx="192">
                  <c:v>24.125</c:v>
                </c:pt>
                <c:pt idx="193">
                  <c:v>24.25</c:v>
                </c:pt>
                <c:pt idx="194">
                  <c:v>24.375</c:v>
                </c:pt>
                <c:pt idx="195">
                  <c:v>24.5</c:v>
                </c:pt>
                <c:pt idx="196">
                  <c:v>24.625</c:v>
                </c:pt>
                <c:pt idx="197">
                  <c:v>24.75</c:v>
                </c:pt>
                <c:pt idx="198">
                  <c:v>24.875</c:v>
                </c:pt>
                <c:pt idx="199">
                  <c:v>25</c:v>
                </c:pt>
                <c:pt idx="200">
                  <c:v>25.125</c:v>
                </c:pt>
                <c:pt idx="201">
                  <c:v>25.25</c:v>
                </c:pt>
                <c:pt idx="202">
                  <c:v>25.375</c:v>
                </c:pt>
                <c:pt idx="203">
                  <c:v>25.5</c:v>
                </c:pt>
                <c:pt idx="204">
                  <c:v>25.625</c:v>
                </c:pt>
                <c:pt idx="205">
                  <c:v>25.75</c:v>
                </c:pt>
                <c:pt idx="206">
                  <c:v>25.875</c:v>
                </c:pt>
                <c:pt idx="207">
                  <c:v>26</c:v>
                </c:pt>
                <c:pt idx="208">
                  <c:v>26.125</c:v>
                </c:pt>
                <c:pt idx="209">
                  <c:v>26.25</c:v>
                </c:pt>
                <c:pt idx="210">
                  <c:v>26.375</c:v>
                </c:pt>
                <c:pt idx="211">
                  <c:v>26.5</c:v>
                </c:pt>
                <c:pt idx="212">
                  <c:v>26.625</c:v>
                </c:pt>
                <c:pt idx="213">
                  <c:v>26.75</c:v>
                </c:pt>
                <c:pt idx="214">
                  <c:v>26.875</c:v>
                </c:pt>
                <c:pt idx="215">
                  <c:v>27</c:v>
                </c:pt>
                <c:pt idx="216">
                  <c:v>27.125</c:v>
                </c:pt>
                <c:pt idx="217">
                  <c:v>27.25</c:v>
                </c:pt>
                <c:pt idx="218">
                  <c:v>27.375</c:v>
                </c:pt>
                <c:pt idx="219">
                  <c:v>27.5</c:v>
                </c:pt>
                <c:pt idx="220">
                  <c:v>27.625</c:v>
                </c:pt>
                <c:pt idx="221">
                  <c:v>27.75</c:v>
                </c:pt>
                <c:pt idx="222">
                  <c:v>27.875</c:v>
                </c:pt>
                <c:pt idx="223">
                  <c:v>28</c:v>
                </c:pt>
                <c:pt idx="224">
                  <c:v>28.125</c:v>
                </c:pt>
                <c:pt idx="225">
                  <c:v>28.25</c:v>
                </c:pt>
                <c:pt idx="226">
                  <c:v>28.375</c:v>
                </c:pt>
                <c:pt idx="227">
                  <c:v>28.5</c:v>
                </c:pt>
                <c:pt idx="228">
                  <c:v>28.625</c:v>
                </c:pt>
                <c:pt idx="229">
                  <c:v>28.75</c:v>
                </c:pt>
                <c:pt idx="230">
                  <c:v>28.875</c:v>
                </c:pt>
                <c:pt idx="231">
                  <c:v>29</c:v>
                </c:pt>
                <c:pt idx="232">
                  <c:v>29.125</c:v>
                </c:pt>
                <c:pt idx="233">
                  <c:v>29.25</c:v>
                </c:pt>
                <c:pt idx="234">
                  <c:v>29.375</c:v>
                </c:pt>
                <c:pt idx="235">
                  <c:v>29.5</c:v>
                </c:pt>
                <c:pt idx="236">
                  <c:v>29.625</c:v>
                </c:pt>
                <c:pt idx="237">
                  <c:v>29.75</c:v>
                </c:pt>
                <c:pt idx="238">
                  <c:v>29.875</c:v>
                </c:pt>
                <c:pt idx="239">
                  <c:v>30</c:v>
                </c:pt>
                <c:pt idx="240">
                  <c:v>30.125</c:v>
                </c:pt>
                <c:pt idx="241">
                  <c:v>30.25</c:v>
                </c:pt>
                <c:pt idx="242">
                  <c:v>30.375</c:v>
                </c:pt>
                <c:pt idx="243">
                  <c:v>30.5</c:v>
                </c:pt>
                <c:pt idx="244">
                  <c:v>30.625</c:v>
                </c:pt>
                <c:pt idx="245">
                  <c:v>30.75</c:v>
                </c:pt>
                <c:pt idx="246">
                  <c:v>30.875</c:v>
                </c:pt>
                <c:pt idx="247">
                  <c:v>31</c:v>
                </c:pt>
                <c:pt idx="248">
                  <c:v>31.125</c:v>
                </c:pt>
                <c:pt idx="249">
                  <c:v>31.25</c:v>
                </c:pt>
                <c:pt idx="250">
                  <c:v>31.375</c:v>
                </c:pt>
                <c:pt idx="251">
                  <c:v>31.5</c:v>
                </c:pt>
                <c:pt idx="252">
                  <c:v>31.625</c:v>
                </c:pt>
                <c:pt idx="253">
                  <c:v>31.75</c:v>
                </c:pt>
                <c:pt idx="254">
                  <c:v>31.875</c:v>
                </c:pt>
                <c:pt idx="255">
                  <c:v>32</c:v>
                </c:pt>
                <c:pt idx="256">
                  <c:v>32.125</c:v>
                </c:pt>
                <c:pt idx="257">
                  <c:v>32.25</c:v>
                </c:pt>
                <c:pt idx="258">
                  <c:v>32.375</c:v>
                </c:pt>
                <c:pt idx="259">
                  <c:v>32.5</c:v>
                </c:pt>
                <c:pt idx="260">
                  <c:v>32.625</c:v>
                </c:pt>
                <c:pt idx="261">
                  <c:v>32.75</c:v>
                </c:pt>
                <c:pt idx="262">
                  <c:v>32.875</c:v>
                </c:pt>
                <c:pt idx="263">
                  <c:v>33</c:v>
                </c:pt>
                <c:pt idx="264">
                  <c:v>33.125</c:v>
                </c:pt>
                <c:pt idx="265">
                  <c:v>33.25</c:v>
                </c:pt>
                <c:pt idx="266">
                  <c:v>33.375</c:v>
                </c:pt>
                <c:pt idx="267">
                  <c:v>33.5</c:v>
                </c:pt>
                <c:pt idx="268">
                  <c:v>33.625</c:v>
                </c:pt>
                <c:pt idx="269">
                  <c:v>33.75</c:v>
                </c:pt>
                <c:pt idx="270">
                  <c:v>33.875</c:v>
                </c:pt>
                <c:pt idx="271">
                  <c:v>34</c:v>
                </c:pt>
                <c:pt idx="272">
                  <c:v>34.125</c:v>
                </c:pt>
                <c:pt idx="273">
                  <c:v>34.25</c:v>
                </c:pt>
                <c:pt idx="274">
                  <c:v>34.375</c:v>
                </c:pt>
                <c:pt idx="275">
                  <c:v>34.5</c:v>
                </c:pt>
                <c:pt idx="276">
                  <c:v>34.625</c:v>
                </c:pt>
                <c:pt idx="277">
                  <c:v>34.75</c:v>
                </c:pt>
                <c:pt idx="278">
                  <c:v>34.875</c:v>
                </c:pt>
                <c:pt idx="279">
                  <c:v>35</c:v>
                </c:pt>
                <c:pt idx="280">
                  <c:v>35.125</c:v>
                </c:pt>
                <c:pt idx="281">
                  <c:v>35.25</c:v>
                </c:pt>
                <c:pt idx="282">
                  <c:v>35.375</c:v>
                </c:pt>
                <c:pt idx="283">
                  <c:v>35.5</c:v>
                </c:pt>
                <c:pt idx="284">
                  <c:v>35.625</c:v>
                </c:pt>
                <c:pt idx="285">
                  <c:v>35.75</c:v>
                </c:pt>
                <c:pt idx="286">
                  <c:v>35.875</c:v>
                </c:pt>
                <c:pt idx="287">
                  <c:v>36</c:v>
                </c:pt>
                <c:pt idx="288">
                  <c:v>36.125</c:v>
                </c:pt>
                <c:pt idx="289">
                  <c:v>36.25</c:v>
                </c:pt>
                <c:pt idx="290">
                  <c:v>36.375</c:v>
                </c:pt>
                <c:pt idx="291">
                  <c:v>36.5</c:v>
                </c:pt>
                <c:pt idx="292">
                  <c:v>36.625</c:v>
                </c:pt>
                <c:pt idx="293">
                  <c:v>36.75</c:v>
                </c:pt>
                <c:pt idx="294">
                  <c:v>36.875</c:v>
                </c:pt>
                <c:pt idx="295">
                  <c:v>37</c:v>
                </c:pt>
                <c:pt idx="296">
                  <c:v>37.125</c:v>
                </c:pt>
                <c:pt idx="297">
                  <c:v>37.25</c:v>
                </c:pt>
                <c:pt idx="298">
                  <c:v>37.375</c:v>
                </c:pt>
                <c:pt idx="299">
                  <c:v>37.5</c:v>
                </c:pt>
                <c:pt idx="300">
                  <c:v>37.625</c:v>
                </c:pt>
                <c:pt idx="301">
                  <c:v>37.75</c:v>
                </c:pt>
                <c:pt idx="302">
                  <c:v>37.875</c:v>
                </c:pt>
                <c:pt idx="303">
                  <c:v>38</c:v>
                </c:pt>
                <c:pt idx="304">
                  <c:v>38.125</c:v>
                </c:pt>
                <c:pt idx="305">
                  <c:v>38.25</c:v>
                </c:pt>
                <c:pt idx="306">
                  <c:v>38.375</c:v>
                </c:pt>
                <c:pt idx="307">
                  <c:v>38.5</c:v>
                </c:pt>
                <c:pt idx="308">
                  <c:v>38.625</c:v>
                </c:pt>
                <c:pt idx="309">
                  <c:v>38.75</c:v>
                </c:pt>
                <c:pt idx="310">
                  <c:v>38.875</c:v>
                </c:pt>
                <c:pt idx="311">
                  <c:v>39</c:v>
                </c:pt>
                <c:pt idx="312">
                  <c:v>39.125</c:v>
                </c:pt>
                <c:pt idx="313">
                  <c:v>39.25</c:v>
                </c:pt>
                <c:pt idx="314">
                  <c:v>39.375</c:v>
                </c:pt>
                <c:pt idx="315">
                  <c:v>39.5</c:v>
                </c:pt>
                <c:pt idx="316">
                  <c:v>39.625</c:v>
                </c:pt>
                <c:pt idx="317">
                  <c:v>39.75</c:v>
                </c:pt>
                <c:pt idx="318">
                  <c:v>39.875</c:v>
                </c:pt>
                <c:pt idx="319">
                  <c:v>40</c:v>
                </c:pt>
                <c:pt idx="320">
                  <c:v>40.125</c:v>
                </c:pt>
                <c:pt idx="321">
                  <c:v>40.25</c:v>
                </c:pt>
                <c:pt idx="322">
                  <c:v>40.375</c:v>
                </c:pt>
                <c:pt idx="323">
                  <c:v>40.5</c:v>
                </c:pt>
                <c:pt idx="324">
                  <c:v>40.625</c:v>
                </c:pt>
                <c:pt idx="325">
                  <c:v>40.75</c:v>
                </c:pt>
                <c:pt idx="326">
                  <c:v>40.875</c:v>
                </c:pt>
                <c:pt idx="327">
                  <c:v>41</c:v>
                </c:pt>
                <c:pt idx="328">
                  <c:v>41.125</c:v>
                </c:pt>
                <c:pt idx="329">
                  <c:v>41.25</c:v>
                </c:pt>
                <c:pt idx="330">
                  <c:v>41.375</c:v>
                </c:pt>
                <c:pt idx="331">
                  <c:v>41.5</c:v>
                </c:pt>
                <c:pt idx="332">
                  <c:v>41.625</c:v>
                </c:pt>
                <c:pt idx="333">
                  <c:v>41.75</c:v>
                </c:pt>
                <c:pt idx="334">
                  <c:v>41.875</c:v>
                </c:pt>
                <c:pt idx="335">
                  <c:v>42</c:v>
                </c:pt>
                <c:pt idx="336">
                  <c:v>42.125</c:v>
                </c:pt>
                <c:pt idx="337">
                  <c:v>42.25</c:v>
                </c:pt>
                <c:pt idx="338">
                  <c:v>42.375</c:v>
                </c:pt>
                <c:pt idx="339">
                  <c:v>42.5</c:v>
                </c:pt>
                <c:pt idx="340">
                  <c:v>42.625</c:v>
                </c:pt>
                <c:pt idx="341">
                  <c:v>42.75</c:v>
                </c:pt>
                <c:pt idx="342">
                  <c:v>42.875</c:v>
                </c:pt>
              </c:numCache>
            </c:numRef>
          </c:xVal>
          <c:yVal>
            <c:numRef>
              <c:f>'10th_july_MSD_plots'!$DC$4:$DC$346</c:f>
              <c:numCache>
                <c:formatCode>General</c:formatCode>
                <c:ptCount val="343"/>
                <c:pt idx="0">
                  <c:v>0.17593900000000001</c:v>
                </c:pt>
                <c:pt idx="1">
                  <c:v>0.19498699999999999</c:v>
                </c:pt>
                <c:pt idx="2">
                  <c:v>0.20688000000000001</c:v>
                </c:pt>
                <c:pt idx="3">
                  <c:v>0.26619700000000002</c:v>
                </c:pt>
                <c:pt idx="4">
                  <c:v>0.31887900000000002</c:v>
                </c:pt>
                <c:pt idx="5">
                  <c:v>0.33094000000000001</c:v>
                </c:pt>
                <c:pt idx="6">
                  <c:v>0.42270200000000002</c:v>
                </c:pt>
                <c:pt idx="7">
                  <c:v>0.49725200000000003</c:v>
                </c:pt>
                <c:pt idx="8">
                  <c:v>0.55074100000000004</c:v>
                </c:pt>
                <c:pt idx="9">
                  <c:v>0.59536900000000004</c:v>
                </c:pt>
                <c:pt idx="10">
                  <c:v>0.60488799999999998</c:v>
                </c:pt>
                <c:pt idx="11">
                  <c:v>0.61338300000000001</c:v>
                </c:pt>
                <c:pt idx="12">
                  <c:v>0.62131499999999995</c:v>
                </c:pt>
                <c:pt idx="13">
                  <c:v>0.64485999999999999</c:v>
                </c:pt>
                <c:pt idx="14">
                  <c:v>0.71059000000000005</c:v>
                </c:pt>
                <c:pt idx="15">
                  <c:v>0.74573900000000004</c:v>
                </c:pt>
                <c:pt idx="16">
                  <c:v>0.85718399999999995</c:v>
                </c:pt>
                <c:pt idx="17">
                  <c:v>0.966997</c:v>
                </c:pt>
                <c:pt idx="18">
                  <c:v>1.01946</c:v>
                </c:pt>
                <c:pt idx="19">
                  <c:v>1.06917</c:v>
                </c:pt>
                <c:pt idx="20">
                  <c:v>1.1274999999999999</c:v>
                </c:pt>
                <c:pt idx="21">
                  <c:v>1.15323</c:v>
                </c:pt>
                <c:pt idx="22">
                  <c:v>1.09033</c:v>
                </c:pt>
                <c:pt idx="23">
                  <c:v>1.079</c:v>
                </c:pt>
                <c:pt idx="24">
                  <c:v>1.1220000000000001</c:v>
                </c:pt>
                <c:pt idx="25">
                  <c:v>1.1566000000000001</c:v>
                </c:pt>
                <c:pt idx="26">
                  <c:v>1.1939900000000001</c:v>
                </c:pt>
                <c:pt idx="27">
                  <c:v>1.2116</c:v>
                </c:pt>
                <c:pt idx="28">
                  <c:v>1.28274</c:v>
                </c:pt>
                <c:pt idx="29">
                  <c:v>1.31419</c:v>
                </c:pt>
                <c:pt idx="30">
                  <c:v>1.3191200000000001</c:v>
                </c:pt>
                <c:pt idx="31">
                  <c:v>1.3464400000000001</c:v>
                </c:pt>
                <c:pt idx="32">
                  <c:v>1.40456</c:v>
                </c:pt>
                <c:pt idx="33">
                  <c:v>1.51908</c:v>
                </c:pt>
                <c:pt idx="34">
                  <c:v>1.5277099999999999</c:v>
                </c:pt>
                <c:pt idx="35">
                  <c:v>1.52654</c:v>
                </c:pt>
                <c:pt idx="36">
                  <c:v>1.5390699999999999</c:v>
                </c:pt>
                <c:pt idx="37">
                  <c:v>1.5610900000000001</c:v>
                </c:pt>
                <c:pt idx="38">
                  <c:v>1.67526</c:v>
                </c:pt>
                <c:pt idx="39">
                  <c:v>1.77369</c:v>
                </c:pt>
                <c:pt idx="40">
                  <c:v>1.8228200000000001</c:v>
                </c:pt>
                <c:pt idx="41">
                  <c:v>1.83084</c:v>
                </c:pt>
                <c:pt idx="42">
                  <c:v>1.8387500000000001</c:v>
                </c:pt>
                <c:pt idx="43">
                  <c:v>1.8568</c:v>
                </c:pt>
                <c:pt idx="44">
                  <c:v>1.92395</c:v>
                </c:pt>
                <c:pt idx="45">
                  <c:v>2.0047799999999998</c:v>
                </c:pt>
                <c:pt idx="46">
                  <c:v>2.0001799999999998</c:v>
                </c:pt>
                <c:pt idx="47">
                  <c:v>1.9964500000000001</c:v>
                </c:pt>
                <c:pt idx="48">
                  <c:v>2.0001799999999998</c:v>
                </c:pt>
                <c:pt idx="49">
                  <c:v>2.0194899999999998</c:v>
                </c:pt>
                <c:pt idx="50">
                  <c:v>2.0909300000000002</c:v>
                </c:pt>
                <c:pt idx="51">
                  <c:v>2.13388</c:v>
                </c:pt>
                <c:pt idx="52">
                  <c:v>2.17326</c:v>
                </c:pt>
                <c:pt idx="53">
                  <c:v>2.23312</c:v>
                </c:pt>
                <c:pt idx="54">
                  <c:v>2.28098</c:v>
                </c:pt>
                <c:pt idx="55">
                  <c:v>2.25969</c:v>
                </c:pt>
                <c:pt idx="56">
                  <c:v>2.2421799999999998</c:v>
                </c:pt>
                <c:pt idx="57">
                  <c:v>2.2388300000000001</c:v>
                </c:pt>
                <c:pt idx="58">
                  <c:v>2.2469299999999999</c:v>
                </c:pt>
                <c:pt idx="59">
                  <c:v>2.3079299999999998</c:v>
                </c:pt>
                <c:pt idx="60">
                  <c:v>2.3157800000000002</c:v>
                </c:pt>
                <c:pt idx="61">
                  <c:v>2.3139699999999999</c:v>
                </c:pt>
                <c:pt idx="62">
                  <c:v>2.44685</c:v>
                </c:pt>
                <c:pt idx="63">
                  <c:v>2.4848699999999999</c:v>
                </c:pt>
                <c:pt idx="64">
                  <c:v>2.52352</c:v>
                </c:pt>
                <c:pt idx="65">
                  <c:v>2.5287299999999999</c:v>
                </c:pt>
                <c:pt idx="66">
                  <c:v>2.5624600000000002</c:v>
                </c:pt>
                <c:pt idx="67">
                  <c:v>2.5805799999999999</c:v>
                </c:pt>
                <c:pt idx="68">
                  <c:v>2.5909200000000001</c:v>
                </c:pt>
                <c:pt idx="69">
                  <c:v>2.6181000000000001</c:v>
                </c:pt>
                <c:pt idx="70">
                  <c:v>2.6491199999999999</c:v>
                </c:pt>
                <c:pt idx="71">
                  <c:v>2.6640100000000002</c:v>
                </c:pt>
                <c:pt idx="72">
                  <c:v>2.6674500000000001</c:v>
                </c:pt>
                <c:pt idx="73">
                  <c:v>2.67462</c:v>
                </c:pt>
                <c:pt idx="74">
                  <c:v>2.7098900000000001</c:v>
                </c:pt>
                <c:pt idx="75">
                  <c:v>2.7703899999999999</c:v>
                </c:pt>
                <c:pt idx="76">
                  <c:v>2.8705400000000001</c:v>
                </c:pt>
                <c:pt idx="77">
                  <c:v>2.8963700000000001</c:v>
                </c:pt>
                <c:pt idx="78">
                  <c:v>2.92293</c:v>
                </c:pt>
                <c:pt idx="79">
                  <c:v>2.93499</c:v>
                </c:pt>
                <c:pt idx="80">
                  <c:v>3.0138699999999998</c:v>
                </c:pt>
                <c:pt idx="81">
                  <c:v>3.0432800000000002</c:v>
                </c:pt>
                <c:pt idx="82">
                  <c:v>3.07043</c:v>
                </c:pt>
                <c:pt idx="83">
                  <c:v>3.11707</c:v>
                </c:pt>
                <c:pt idx="84">
                  <c:v>3.1440899999999998</c:v>
                </c:pt>
                <c:pt idx="85">
                  <c:v>3.1516099999999998</c:v>
                </c:pt>
                <c:pt idx="86">
                  <c:v>3.1745700000000001</c:v>
                </c:pt>
                <c:pt idx="87">
                  <c:v>3.3172999999999999</c:v>
                </c:pt>
                <c:pt idx="88">
                  <c:v>3.36531</c:v>
                </c:pt>
                <c:pt idx="89">
                  <c:v>3.4113000000000002</c:v>
                </c:pt>
                <c:pt idx="90">
                  <c:v>3.4227599999999998</c:v>
                </c:pt>
                <c:pt idx="91">
                  <c:v>3.46292</c:v>
                </c:pt>
                <c:pt idx="92">
                  <c:v>3.4855</c:v>
                </c:pt>
                <c:pt idx="93">
                  <c:v>3.5091999999999999</c:v>
                </c:pt>
                <c:pt idx="94">
                  <c:v>3.5348799999999998</c:v>
                </c:pt>
                <c:pt idx="95">
                  <c:v>3.54182</c:v>
                </c:pt>
                <c:pt idx="96">
                  <c:v>3.5790500000000001</c:v>
                </c:pt>
                <c:pt idx="97">
                  <c:v>3.6146500000000001</c:v>
                </c:pt>
                <c:pt idx="98">
                  <c:v>3.6236799999999998</c:v>
                </c:pt>
                <c:pt idx="99">
                  <c:v>3.69258</c:v>
                </c:pt>
                <c:pt idx="100">
                  <c:v>3.7871600000000001</c:v>
                </c:pt>
                <c:pt idx="101">
                  <c:v>3.8085900000000001</c:v>
                </c:pt>
                <c:pt idx="102">
                  <c:v>3.8313100000000002</c:v>
                </c:pt>
                <c:pt idx="103">
                  <c:v>3.8358400000000001</c:v>
                </c:pt>
                <c:pt idx="104">
                  <c:v>3.8802599999999998</c:v>
                </c:pt>
                <c:pt idx="105">
                  <c:v>3.8826299999999998</c:v>
                </c:pt>
                <c:pt idx="106">
                  <c:v>3.8807999999999998</c:v>
                </c:pt>
                <c:pt idx="107">
                  <c:v>3.9007999999999998</c:v>
                </c:pt>
                <c:pt idx="108">
                  <c:v>3.9074300000000002</c:v>
                </c:pt>
                <c:pt idx="109">
                  <c:v>3.8894600000000001</c:v>
                </c:pt>
                <c:pt idx="110">
                  <c:v>3.9137400000000002</c:v>
                </c:pt>
                <c:pt idx="111">
                  <c:v>3.9311500000000001</c:v>
                </c:pt>
                <c:pt idx="112">
                  <c:v>3.9346399999999999</c:v>
                </c:pt>
                <c:pt idx="113">
                  <c:v>3.9652599999999998</c:v>
                </c:pt>
                <c:pt idx="114">
                  <c:v>4.0300799999999999</c:v>
                </c:pt>
                <c:pt idx="115">
                  <c:v>4.07782</c:v>
                </c:pt>
                <c:pt idx="116">
                  <c:v>4.0793600000000003</c:v>
                </c:pt>
                <c:pt idx="117">
                  <c:v>4.0781900000000002</c:v>
                </c:pt>
                <c:pt idx="118">
                  <c:v>4.1059799999999997</c:v>
                </c:pt>
                <c:pt idx="119">
                  <c:v>4.11503</c:v>
                </c:pt>
                <c:pt idx="120">
                  <c:v>4.1792899999999999</c:v>
                </c:pt>
                <c:pt idx="121">
                  <c:v>4.2419599999999997</c:v>
                </c:pt>
                <c:pt idx="122">
                  <c:v>4.3128700000000002</c:v>
                </c:pt>
                <c:pt idx="123">
                  <c:v>4.32918</c:v>
                </c:pt>
                <c:pt idx="124">
                  <c:v>4.3456799999999998</c:v>
                </c:pt>
                <c:pt idx="125">
                  <c:v>4.3295199999999996</c:v>
                </c:pt>
                <c:pt idx="126">
                  <c:v>4.3752399999999998</c:v>
                </c:pt>
                <c:pt idx="127">
                  <c:v>4.3967700000000001</c:v>
                </c:pt>
                <c:pt idx="128">
                  <c:v>4.3937999999999997</c:v>
                </c:pt>
                <c:pt idx="129">
                  <c:v>4.3942600000000001</c:v>
                </c:pt>
                <c:pt idx="130">
                  <c:v>4.4039400000000004</c:v>
                </c:pt>
                <c:pt idx="131">
                  <c:v>4.45268</c:v>
                </c:pt>
                <c:pt idx="132">
                  <c:v>4.45723</c:v>
                </c:pt>
                <c:pt idx="133">
                  <c:v>4.4727399999999999</c:v>
                </c:pt>
                <c:pt idx="134">
                  <c:v>4.4487399999999999</c:v>
                </c:pt>
                <c:pt idx="135">
                  <c:v>4.4878099999999996</c:v>
                </c:pt>
                <c:pt idx="136">
                  <c:v>4.5136000000000003</c:v>
                </c:pt>
                <c:pt idx="137">
                  <c:v>4.5138600000000002</c:v>
                </c:pt>
                <c:pt idx="138">
                  <c:v>4.5272199999999998</c:v>
                </c:pt>
                <c:pt idx="139">
                  <c:v>4.5198400000000003</c:v>
                </c:pt>
                <c:pt idx="140">
                  <c:v>4.5325499999999996</c:v>
                </c:pt>
                <c:pt idx="141">
                  <c:v>4.5504199999999999</c:v>
                </c:pt>
                <c:pt idx="142">
                  <c:v>4.5665100000000001</c:v>
                </c:pt>
                <c:pt idx="143">
                  <c:v>4.5799799999999999</c:v>
                </c:pt>
                <c:pt idx="144">
                  <c:v>4.6215000000000002</c:v>
                </c:pt>
                <c:pt idx="145">
                  <c:v>4.6418299999999997</c:v>
                </c:pt>
                <c:pt idx="146">
                  <c:v>4.6481899999999996</c:v>
                </c:pt>
                <c:pt idx="147">
                  <c:v>4.6899699999999998</c:v>
                </c:pt>
                <c:pt idx="148">
                  <c:v>4.6985299999999999</c:v>
                </c:pt>
                <c:pt idx="149">
                  <c:v>4.6743600000000001</c:v>
                </c:pt>
                <c:pt idx="150">
                  <c:v>4.6486499999999999</c:v>
                </c:pt>
                <c:pt idx="151">
                  <c:v>4.6415600000000001</c:v>
                </c:pt>
                <c:pt idx="152">
                  <c:v>4.74559</c:v>
                </c:pt>
                <c:pt idx="153">
                  <c:v>4.7800399999999996</c:v>
                </c:pt>
                <c:pt idx="154">
                  <c:v>4.8119699999999996</c:v>
                </c:pt>
                <c:pt idx="155">
                  <c:v>4.8964299999999996</c:v>
                </c:pt>
                <c:pt idx="156">
                  <c:v>4.9177499999999998</c:v>
                </c:pt>
                <c:pt idx="157">
                  <c:v>4.9932600000000003</c:v>
                </c:pt>
                <c:pt idx="158">
                  <c:v>5.0081100000000003</c:v>
                </c:pt>
                <c:pt idx="159">
                  <c:v>5.04373</c:v>
                </c:pt>
                <c:pt idx="160">
                  <c:v>5.2010100000000001</c:v>
                </c:pt>
                <c:pt idx="161">
                  <c:v>5.2540100000000001</c:v>
                </c:pt>
                <c:pt idx="162">
                  <c:v>5.2750399999999997</c:v>
                </c:pt>
                <c:pt idx="163">
                  <c:v>5.27982</c:v>
                </c:pt>
                <c:pt idx="164">
                  <c:v>5.2991200000000003</c:v>
                </c:pt>
                <c:pt idx="165">
                  <c:v>5.3095400000000001</c:v>
                </c:pt>
                <c:pt idx="166">
                  <c:v>5.3071900000000003</c:v>
                </c:pt>
                <c:pt idx="167">
                  <c:v>5.3226599999999999</c:v>
                </c:pt>
                <c:pt idx="168">
                  <c:v>5.3558599999999998</c:v>
                </c:pt>
                <c:pt idx="169">
                  <c:v>5.4240000000000004</c:v>
                </c:pt>
                <c:pt idx="170">
                  <c:v>5.4573</c:v>
                </c:pt>
                <c:pt idx="171">
                  <c:v>5.4668700000000001</c:v>
                </c:pt>
                <c:pt idx="172">
                  <c:v>5.4761100000000003</c:v>
                </c:pt>
                <c:pt idx="173">
                  <c:v>5.4917800000000003</c:v>
                </c:pt>
                <c:pt idx="174">
                  <c:v>5.54148</c:v>
                </c:pt>
                <c:pt idx="175">
                  <c:v>5.5782600000000002</c:v>
                </c:pt>
                <c:pt idx="176">
                  <c:v>5.5820800000000004</c:v>
                </c:pt>
                <c:pt idx="177">
                  <c:v>5.58338</c:v>
                </c:pt>
                <c:pt idx="178">
                  <c:v>5.5972200000000001</c:v>
                </c:pt>
                <c:pt idx="179">
                  <c:v>5.6505400000000003</c:v>
                </c:pt>
                <c:pt idx="180">
                  <c:v>5.64351</c:v>
                </c:pt>
                <c:pt idx="181">
                  <c:v>5.6782199999999996</c:v>
                </c:pt>
                <c:pt idx="182">
                  <c:v>5.7485900000000001</c:v>
                </c:pt>
                <c:pt idx="183">
                  <c:v>5.8615500000000003</c:v>
                </c:pt>
                <c:pt idx="184">
                  <c:v>5.9311499999999997</c:v>
                </c:pt>
                <c:pt idx="185">
                  <c:v>5.9279500000000001</c:v>
                </c:pt>
                <c:pt idx="186">
                  <c:v>5.9352499999999999</c:v>
                </c:pt>
                <c:pt idx="187">
                  <c:v>5.9369399999999999</c:v>
                </c:pt>
                <c:pt idx="188">
                  <c:v>5.9492000000000003</c:v>
                </c:pt>
                <c:pt idx="189">
                  <c:v>5.9371200000000002</c:v>
                </c:pt>
                <c:pt idx="190">
                  <c:v>6.0354299999999999</c:v>
                </c:pt>
                <c:pt idx="191">
                  <c:v>6.04739</c:v>
                </c:pt>
                <c:pt idx="192">
                  <c:v>6.0529599999999997</c:v>
                </c:pt>
                <c:pt idx="193">
                  <c:v>6.11435</c:v>
                </c:pt>
                <c:pt idx="194">
                  <c:v>6.1335699999999997</c:v>
                </c:pt>
                <c:pt idx="195">
                  <c:v>6.1350899999999999</c:v>
                </c:pt>
                <c:pt idx="196">
                  <c:v>6.1386500000000002</c:v>
                </c:pt>
                <c:pt idx="197">
                  <c:v>6.1778300000000002</c:v>
                </c:pt>
                <c:pt idx="198">
                  <c:v>6.2678200000000004</c:v>
                </c:pt>
                <c:pt idx="199">
                  <c:v>6.3289600000000004</c:v>
                </c:pt>
                <c:pt idx="200">
                  <c:v>6.3904899999999998</c:v>
                </c:pt>
                <c:pt idx="201">
                  <c:v>6.4029800000000003</c:v>
                </c:pt>
                <c:pt idx="202">
                  <c:v>6.38591</c:v>
                </c:pt>
                <c:pt idx="203">
                  <c:v>6.4469500000000002</c:v>
                </c:pt>
                <c:pt idx="204">
                  <c:v>6.4839599999999997</c:v>
                </c:pt>
                <c:pt idx="205">
                  <c:v>6.4760099999999996</c:v>
                </c:pt>
                <c:pt idx="206">
                  <c:v>6.4649700000000001</c:v>
                </c:pt>
                <c:pt idx="207">
                  <c:v>6.601</c:v>
                </c:pt>
                <c:pt idx="208">
                  <c:v>6.6082999999999998</c:v>
                </c:pt>
                <c:pt idx="209">
                  <c:v>6.6167600000000002</c:v>
                </c:pt>
                <c:pt idx="210">
                  <c:v>6.6397599999999999</c:v>
                </c:pt>
                <c:pt idx="211">
                  <c:v>6.6386700000000003</c:v>
                </c:pt>
                <c:pt idx="212">
                  <c:v>6.65585</c:v>
                </c:pt>
                <c:pt idx="213">
                  <c:v>6.6931799999999999</c:v>
                </c:pt>
                <c:pt idx="214">
                  <c:v>6.69367</c:v>
                </c:pt>
                <c:pt idx="215">
                  <c:v>6.7691600000000003</c:v>
                </c:pt>
                <c:pt idx="216">
                  <c:v>6.7607799999999996</c:v>
                </c:pt>
                <c:pt idx="217">
                  <c:v>6.8853999999999997</c:v>
                </c:pt>
                <c:pt idx="218">
                  <c:v>6.9311299999999996</c:v>
                </c:pt>
                <c:pt idx="219">
                  <c:v>6.9893999999999998</c:v>
                </c:pt>
                <c:pt idx="220">
                  <c:v>7.0527899999999999</c:v>
                </c:pt>
                <c:pt idx="221">
                  <c:v>7.0843299999999996</c:v>
                </c:pt>
                <c:pt idx="222">
                  <c:v>7.1250200000000001</c:v>
                </c:pt>
                <c:pt idx="223">
                  <c:v>7.1601499999999998</c:v>
                </c:pt>
                <c:pt idx="224">
                  <c:v>7.1788999999999996</c:v>
                </c:pt>
                <c:pt idx="225">
                  <c:v>7.2858400000000003</c:v>
                </c:pt>
                <c:pt idx="226">
                  <c:v>7.3526400000000001</c:v>
                </c:pt>
                <c:pt idx="227">
                  <c:v>7.4124600000000003</c:v>
                </c:pt>
                <c:pt idx="228">
                  <c:v>7.4852999999999996</c:v>
                </c:pt>
                <c:pt idx="229">
                  <c:v>7.5156299999999998</c:v>
                </c:pt>
                <c:pt idx="230">
                  <c:v>7.5438999999999998</c:v>
                </c:pt>
                <c:pt idx="231">
                  <c:v>7.6379200000000003</c:v>
                </c:pt>
                <c:pt idx="232">
                  <c:v>7.7444699999999997</c:v>
                </c:pt>
                <c:pt idx="233">
                  <c:v>7.7247599999999998</c:v>
                </c:pt>
                <c:pt idx="234">
                  <c:v>7.7295800000000003</c:v>
                </c:pt>
                <c:pt idx="235">
                  <c:v>7.7340499999999999</c:v>
                </c:pt>
                <c:pt idx="236">
                  <c:v>7.7809999999999997</c:v>
                </c:pt>
                <c:pt idx="237">
                  <c:v>7.8028700000000004</c:v>
                </c:pt>
                <c:pt idx="238">
                  <c:v>7.80016</c:v>
                </c:pt>
                <c:pt idx="239">
                  <c:v>7.8095400000000001</c:v>
                </c:pt>
                <c:pt idx="240">
                  <c:v>7.84267</c:v>
                </c:pt>
                <c:pt idx="241">
                  <c:v>7.9474499999999999</c:v>
                </c:pt>
                <c:pt idx="242">
                  <c:v>7.9444499999999998</c:v>
                </c:pt>
                <c:pt idx="243">
                  <c:v>7.9603999999999999</c:v>
                </c:pt>
                <c:pt idx="244">
                  <c:v>7.9892700000000003</c:v>
                </c:pt>
                <c:pt idx="245">
                  <c:v>8.0040600000000008</c:v>
                </c:pt>
                <c:pt idx="246">
                  <c:v>8.1085600000000007</c:v>
                </c:pt>
                <c:pt idx="247">
                  <c:v>8.1159400000000002</c:v>
                </c:pt>
                <c:pt idx="248">
                  <c:v>8.1247799999999994</c:v>
                </c:pt>
                <c:pt idx="249">
                  <c:v>8.1466200000000004</c:v>
                </c:pt>
                <c:pt idx="250">
                  <c:v>8.1709700000000005</c:v>
                </c:pt>
                <c:pt idx="251">
                  <c:v>8.2237399999999994</c:v>
                </c:pt>
                <c:pt idx="252">
                  <c:v>8.2247900000000005</c:v>
                </c:pt>
                <c:pt idx="253">
                  <c:v>8.3115799999999993</c:v>
                </c:pt>
                <c:pt idx="254">
                  <c:v>8.3337400000000006</c:v>
                </c:pt>
                <c:pt idx="255">
                  <c:v>8.43459</c:v>
                </c:pt>
                <c:pt idx="256">
                  <c:v>8.4069599999999998</c:v>
                </c:pt>
                <c:pt idx="257">
                  <c:v>8.4298099999999998</c:v>
                </c:pt>
                <c:pt idx="258">
                  <c:v>8.4391599999999993</c:v>
                </c:pt>
                <c:pt idx="259">
                  <c:v>8.5208399999999997</c:v>
                </c:pt>
                <c:pt idx="260">
                  <c:v>8.5535099999999993</c:v>
                </c:pt>
                <c:pt idx="261">
                  <c:v>8.5803499999999993</c:v>
                </c:pt>
                <c:pt idx="262">
                  <c:v>8.5892599999999995</c:v>
                </c:pt>
                <c:pt idx="263">
                  <c:v>8.6148299999999995</c:v>
                </c:pt>
                <c:pt idx="264">
                  <c:v>8.6292799999999996</c:v>
                </c:pt>
                <c:pt idx="265">
                  <c:v>8.6311999999999998</c:v>
                </c:pt>
                <c:pt idx="266">
                  <c:v>8.6648599999999991</c:v>
                </c:pt>
                <c:pt idx="267">
                  <c:v>8.7156900000000004</c:v>
                </c:pt>
                <c:pt idx="268">
                  <c:v>8.7593800000000002</c:v>
                </c:pt>
                <c:pt idx="269">
                  <c:v>8.7785600000000006</c:v>
                </c:pt>
                <c:pt idx="270">
                  <c:v>8.7602899999999995</c:v>
                </c:pt>
                <c:pt idx="271">
                  <c:v>8.7540399999999998</c:v>
                </c:pt>
                <c:pt idx="272">
                  <c:v>8.7661999999999995</c:v>
                </c:pt>
                <c:pt idx="273">
                  <c:v>8.8148800000000005</c:v>
                </c:pt>
                <c:pt idx="274">
                  <c:v>8.8090100000000007</c:v>
                </c:pt>
                <c:pt idx="275">
                  <c:v>8.8811400000000003</c:v>
                </c:pt>
                <c:pt idx="276">
                  <c:v>8.9591700000000003</c:v>
                </c:pt>
                <c:pt idx="277">
                  <c:v>8.9343500000000002</c:v>
                </c:pt>
                <c:pt idx="278">
                  <c:v>8.9627700000000008</c:v>
                </c:pt>
                <c:pt idx="279">
                  <c:v>9.0418000000000003</c:v>
                </c:pt>
                <c:pt idx="280">
                  <c:v>9.0400799999999997</c:v>
                </c:pt>
                <c:pt idx="281">
                  <c:v>9.0674499999999991</c:v>
                </c:pt>
                <c:pt idx="282">
                  <c:v>9.09633</c:v>
                </c:pt>
                <c:pt idx="283">
                  <c:v>9.1616099999999996</c:v>
                </c:pt>
                <c:pt idx="284">
                  <c:v>9.1965800000000009</c:v>
                </c:pt>
                <c:pt idx="285">
                  <c:v>9.21936</c:v>
                </c:pt>
                <c:pt idx="286">
                  <c:v>9.2639899999999997</c:v>
                </c:pt>
                <c:pt idx="287">
                  <c:v>9.3285999999999998</c:v>
                </c:pt>
                <c:pt idx="288">
                  <c:v>9.3577100000000009</c:v>
                </c:pt>
                <c:pt idx="289">
                  <c:v>9.3634400000000007</c:v>
                </c:pt>
                <c:pt idx="290">
                  <c:v>9.3969699999999996</c:v>
                </c:pt>
                <c:pt idx="291">
                  <c:v>9.4859500000000008</c:v>
                </c:pt>
                <c:pt idx="292">
                  <c:v>9.5581399999999999</c:v>
                </c:pt>
                <c:pt idx="293">
                  <c:v>9.5778800000000004</c:v>
                </c:pt>
                <c:pt idx="294">
                  <c:v>9.5657099999999993</c:v>
                </c:pt>
                <c:pt idx="295">
                  <c:v>9.5919100000000004</c:v>
                </c:pt>
                <c:pt idx="296">
                  <c:v>9.6712900000000008</c:v>
                </c:pt>
                <c:pt idx="297">
                  <c:v>9.6902699999999999</c:v>
                </c:pt>
                <c:pt idx="298">
                  <c:v>9.7438000000000002</c:v>
                </c:pt>
                <c:pt idx="299">
                  <c:v>9.7398500000000006</c:v>
                </c:pt>
                <c:pt idx="300">
                  <c:v>9.7457600000000006</c:v>
                </c:pt>
                <c:pt idx="301">
                  <c:v>9.7651599999999998</c:v>
                </c:pt>
                <c:pt idx="302">
                  <c:v>9.9639100000000003</c:v>
                </c:pt>
                <c:pt idx="303">
                  <c:v>10.034800000000001</c:v>
                </c:pt>
                <c:pt idx="304">
                  <c:v>10.060499999999999</c:v>
                </c:pt>
                <c:pt idx="305">
                  <c:v>10.0611</c:v>
                </c:pt>
                <c:pt idx="306">
                  <c:v>10.043100000000001</c:v>
                </c:pt>
                <c:pt idx="307">
                  <c:v>10.0252</c:v>
                </c:pt>
                <c:pt idx="308">
                  <c:v>10.0357</c:v>
                </c:pt>
                <c:pt idx="309">
                  <c:v>10.216699999999999</c:v>
                </c:pt>
                <c:pt idx="310">
                  <c:v>10.245699999999999</c:v>
                </c:pt>
                <c:pt idx="311">
                  <c:v>10.2936</c:v>
                </c:pt>
                <c:pt idx="312">
                  <c:v>10.290699999999999</c:v>
                </c:pt>
                <c:pt idx="313">
                  <c:v>10.329000000000001</c:v>
                </c:pt>
                <c:pt idx="314">
                  <c:v>10.3695</c:v>
                </c:pt>
                <c:pt idx="315">
                  <c:v>10.373799999999999</c:v>
                </c:pt>
                <c:pt idx="316">
                  <c:v>10.4183</c:v>
                </c:pt>
                <c:pt idx="317">
                  <c:v>10.405200000000001</c:v>
                </c:pt>
                <c:pt idx="318">
                  <c:v>10.360300000000001</c:v>
                </c:pt>
                <c:pt idx="319">
                  <c:v>10.315200000000001</c:v>
                </c:pt>
                <c:pt idx="320">
                  <c:v>10.3111</c:v>
                </c:pt>
                <c:pt idx="321">
                  <c:v>10.3142</c:v>
                </c:pt>
                <c:pt idx="322">
                  <c:v>10.3401</c:v>
                </c:pt>
                <c:pt idx="323">
                  <c:v>10.382199999999999</c:v>
                </c:pt>
                <c:pt idx="324">
                  <c:v>10.436299999999999</c:v>
                </c:pt>
                <c:pt idx="325">
                  <c:v>10.407299999999999</c:v>
                </c:pt>
                <c:pt idx="326">
                  <c:v>10.4163</c:v>
                </c:pt>
                <c:pt idx="327">
                  <c:v>10.4184</c:v>
                </c:pt>
                <c:pt idx="328">
                  <c:v>10.4068</c:v>
                </c:pt>
                <c:pt idx="329">
                  <c:v>10.4274</c:v>
                </c:pt>
                <c:pt idx="330">
                  <c:v>10.434699999999999</c:v>
                </c:pt>
                <c:pt idx="331">
                  <c:v>10.4382</c:v>
                </c:pt>
                <c:pt idx="332">
                  <c:v>10.466200000000001</c:v>
                </c:pt>
                <c:pt idx="333">
                  <c:v>10.4709</c:v>
                </c:pt>
                <c:pt idx="334">
                  <c:v>10.509399999999999</c:v>
                </c:pt>
                <c:pt idx="335">
                  <c:v>10.5387</c:v>
                </c:pt>
                <c:pt idx="336">
                  <c:v>10.542199999999999</c:v>
                </c:pt>
                <c:pt idx="337">
                  <c:v>10.5648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D5-264E-B2E2-F0EB5911D46F}"/>
            </c:ext>
          </c:extLst>
        </c:ser>
        <c:ser>
          <c:idx val="1"/>
          <c:order val="1"/>
          <c:tx>
            <c:strRef>
              <c:f>'10th_july_MSD_plots'!$DD$3</c:f>
              <c:strCache>
                <c:ptCount val="1"/>
                <c:pt idx="0">
                  <c:v>Mn</c:v>
                </c:pt>
              </c:strCache>
            </c:strRef>
          </c:tx>
          <c:spPr>
            <a:ln w="25400" cap="rnd">
              <a:solidFill>
                <a:srgbClr val="6F75FC"/>
              </a:solidFill>
              <a:round/>
            </a:ln>
            <a:effectLst/>
          </c:spPr>
          <c:marker>
            <c:symbol val="none"/>
          </c:marker>
          <c:xVal>
            <c:numRef>
              <c:f>'10th_july_MSD_plots'!$CV$4:$CV$346</c:f>
              <c:numCache>
                <c:formatCode>General</c:formatCode>
                <c:ptCount val="343"/>
                <c:pt idx="0">
                  <c:v>0.125</c:v>
                </c:pt>
                <c:pt idx="1">
                  <c:v>0.25</c:v>
                </c:pt>
                <c:pt idx="2">
                  <c:v>0.375</c:v>
                </c:pt>
                <c:pt idx="3">
                  <c:v>0.5</c:v>
                </c:pt>
                <c:pt idx="4">
                  <c:v>0.625</c:v>
                </c:pt>
                <c:pt idx="5">
                  <c:v>0.75</c:v>
                </c:pt>
                <c:pt idx="6">
                  <c:v>0.875</c:v>
                </c:pt>
                <c:pt idx="7">
                  <c:v>1</c:v>
                </c:pt>
                <c:pt idx="8">
                  <c:v>1.125</c:v>
                </c:pt>
                <c:pt idx="9">
                  <c:v>1.25</c:v>
                </c:pt>
                <c:pt idx="10">
                  <c:v>1.375</c:v>
                </c:pt>
                <c:pt idx="11">
                  <c:v>1.5</c:v>
                </c:pt>
                <c:pt idx="12">
                  <c:v>1.625</c:v>
                </c:pt>
                <c:pt idx="13">
                  <c:v>1.75</c:v>
                </c:pt>
                <c:pt idx="14">
                  <c:v>1.875</c:v>
                </c:pt>
                <c:pt idx="15">
                  <c:v>2</c:v>
                </c:pt>
                <c:pt idx="16">
                  <c:v>2.125</c:v>
                </c:pt>
                <c:pt idx="17">
                  <c:v>2.25</c:v>
                </c:pt>
                <c:pt idx="18">
                  <c:v>2.375</c:v>
                </c:pt>
                <c:pt idx="19">
                  <c:v>2.5</c:v>
                </c:pt>
                <c:pt idx="20">
                  <c:v>2.625</c:v>
                </c:pt>
                <c:pt idx="21">
                  <c:v>2.75</c:v>
                </c:pt>
                <c:pt idx="22">
                  <c:v>2.875</c:v>
                </c:pt>
                <c:pt idx="23">
                  <c:v>3</c:v>
                </c:pt>
                <c:pt idx="24">
                  <c:v>3.125</c:v>
                </c:pt>
                <c:pt idx="25">
                  <c:v>3.25</c:v>
                </c:pt>
                <c:pt idx="26">
                  <c:v>3.375</c:v>
                </c:pt>
                <c:pt idx="27">
                  <c:v>3.5</c:v>
                </c:pt>
                <c:pt idx="28">
                  <c:v>3.625</c:v>
                </c:pt>
                <c:pt idx="29">
                  <c:v>3.75</c:v>
                </c:pt>
                <c:pt idx="30">
                  <c:v>3.875</c:v>
                </c:pt>
                <c:pt idx="31">
                  <c:v>4</c:v>
                </c:pt>
                <c:pt idx="32">
                  <c:v>4.125</c:v>
                </c:pt>
                <c:pt idx="33">
                  <c:v>4.25</c:v>
                </c:pt>
                <c:pt idx="34">
                  <c:v>4.375</c:v>
                </c:pt>
                <c:pt idx="35">
                  <c:v>4.5</c:v>
                </c:pt>
                <c:pt idx="36">
                  <c:v>4.625</c:v>
                </c:pt>
                <c:pt idx="37">
                  <c:v>4.75</c:v>
                </c:pt>
                <c:pt idx="38">
                  <c:v>4.875</c:v>
                </c:pt>
                <c:pt idx="39">
                  <c:v>5</c:v>
                </c:pt>
                <c:pt idx="40">
                  <c:v>5.125</c:v>
                </c:pt>
                <c:pt idx="41">
                  <c:v>5.25</c:v>
                </c:pt>
                <c:pt idx="42">
                  <c:v>5.375</c:v>
                </c:pt>
                <c:pt idx="43">
                  <c:v>5.5</c:v>
                </c:pt>
                <c:pt idx="44">
                  <c:v>5.625</c:v>
                </c:pt>
                <c:pt idx="45">
                  <c:v>5.75</c:v>
                </c:pt>
                <c:pt idx="46">
                  <c:v>5.875</c:v>
                </c:pt>
                <c:pt idx="47">
                  <c:v>6</c:v>
                </c:pt>
                <c:pt idx="48">
                  <c:v>6.125</c:v>
                </c:pt>
                <c:pt idx="49">
                  <c:v>6.25</c:v>
                </c:pt>
                <c:pt idx="50">
                  <c:v>6.375</c:v>
                </c:pt>
                <c:pt idx="51">
                  <c:v>6.5</c:v>
                </c:pt>
                <c:pt idx="52">
                  <c:v>6.625</c:v>
                </c:pt>
                <c:pt idx="53">
                  <c:v>6.75</c:v>
                </c:pt>
                <c:pt idx="54">
                  <c:v>6.875</c:v>
                </c:pt>
                <c:pt idx="55">
                  <c:v>7</c:v>
                </c:pt>
                <c:pt idx="56">
                  <c:v>7.125</c:v>
                </c:pt>
                <c:pt idx="57">
                  <c:v>7.25</c:v>
                </c:pt>
                <c:pt idx="58">
                  <c:v>7.375</c:v>
                </c:pt>
                <c:pt idx="59">
                  <c:v>7.5</c:v>
                </c:pt>
                <c:pt idx="60">
                  <c:v>7.625</c:v>
                </c:pt>
                <c:pt idx="61">
                  <c:v>7.75</c:v>
                </c:pt>
                <c:pt idx="62">
                  <c:v>7.875</c:v>
                </c:pt>
                <c:pt idx="63">
                  <c:v>8</c:v>
                </c:pt>
                <c:pt idx="64">
                  <c:v>8.125</c:v>
                </c:pt>
                <c:pt idx="65">
                  <c:v>8.25</c:v>
                </c:pt>
                <c:pt idx="66">
                  <c:v>8.375</c:v>
                </c:pt>
                <c:pt idx="67">
                  <c:v>8.5</c:v>
                </c:pt>
                <c:pt idx="68">
                  <c:v>8.625</c:v>
                </c:pt>
                <c:pt idx="69">
                  <c:v>8.75</c:v>
                </c:pt>
                <c:pt idx="70">
                  <c:v>8.875</c:v>
                </c:pt>
                <c:pt idx="71">
                  <c:v>9</c:v>
                </c:pt>
                <c:pt idx="72">
                  <c:v>9.125</c:v>
                </c:pt>
                <c:pt idx="73">
                  <c:v>9.25</c:v>
                </c:pt>
                <c:pt idx="74">
                  <c:v>9.375</c:v>
                </c:pt>
                <c:pt idx="75">
                  <c:v>9.5</c:v>
                </c:pt>
                <c:pt idx="76">
                  <c:v>9.625</c:v>
                </c:pt>
                <c:pt idx="77">
                  <c:v>9.75</c:v>
                </c:pt>
                <c:pt idx="78">
                  <c:v>9.875</c:v>
                </c:pt>
                <c:pt idx="79">
                  <c:v>10</c:v>
                </c:pt>
                <c:pt idx="80">
                  <c:v>10.125</c:v>
                </c:pt>
                <c:pt idx="81">
                  <c:v>10.25</c:v>
                </c:pt>
                <c:pt idx="82">
                  <c:v>10.375</c:v>
                </c:pt>
                <c:pt idx="83">
                  <c:v>10.5</c:v>
                </c:pt>
                <c:pt idx="84">
                  <c:v>10.625</c:v>
                </c:pt>
                <c:pt idx="85">
                  <c:v>10.75</c:v>
                </c:pt>
                <c:pt idx="86">
                  <c:v>10.875</c:v>
                </c:pt>
                <c:pt idx="87">
                  <c:v>11</c:v>
                </c:pt>
                <c:pt idx="88">
                  <c:v>11.125</c:v>
                </c:pt>
                <c:pt idx="89">
                  <c:v>11.25</c:v>
                </c:pt>
                <c:pt idx="90">
                  <c:v>11.375</c:v>
                </c:pt>
                <c:pt idx="91">
                  <c:v>11.5</c:v>
                </c:pt>
                <c:pt idx="92">
                  <c:v>11.625</c:v>
                </c:pt>
                <c:pt idx="93">
                  <c:v>11.75</c:v>
                </c:pt>
                <c:pt idx="94">
                  <c:v>11.875</c:v>
                </c:pt>
                <c:pt idx="95">
                  <c:v>12</c:v>
                </c:pt>
                <c:pt idx="96">
                  <c:v>12.125</c:v>
                </c:pt>
                <c:pt idx="97">
                  <c:v>12.25</c:v>
                </c:pt>
                <c:pt idx="98">
                  <c:v>12.375</c:v>
                </c:pt>
                <c:pt idx="99">
                  <c:v>12.5</c:v>
                </c:pt>
                <c:pt idx="100">
                  <c:v>12.625</c:v>
                </c:pt>
                <c:pt idx="101">
                  <c:v>12.75</c:v>
                </c:pt>
                <c:pt idx="102">
                  <c:v>12.875</c:v>
                </c:pt>
                <c:pt idx="103">
                  <c:v>13</c:v>
                </c:pt>
                <c:pt idx="104">
                  <c:v>13.125</c:v>
                </c:pt>
                <c:pt idx="105">
                  <c:v>13.25</c:v>
                </c:pt>
                <c:pt idx="106">
                  <c:v>13.375</c:v>
                </c:pt>
                <c:pt idx="107">
                  <c:v>13.5</c:v>
                </c:pt>
                <c:pt idx="108">
                  <c:v>13.625</c:v>
                </c:pt>
                <c:pt idx="109">
                  <c:v>13.75</c:v>
                </c:pt>
                <c:pt idx="110">
                  <c:v>13.875</c:v>
                </c:pt>
                <c:pt idx="111">
                  <c:v>14</c:v>
                </c:pt>
                <c:pt idx="112">
                  <c:v>14.125</c:v>
                </c:pt>
                <c:pt idx="113">
                  <c:v>14.25</c:v>
                </c:pt>
                <c:pt idx="114">
                  <c:v>14.375</c:v>
                </c:pt>
                <c:pt idx="115">
                  <c:v>14.5</c:v>
                </c:pt>
                <c:pt idx="116">
                  <c:v>14.625</c:v>
                </c:pt>
                <c:pt idx="117">
                  <c:v>14.75</c:v>
                </c:pt>
                <c:pt idx="118">
                  <c:v>14.875</c:v>
                </c:pt>
                <c:pt idx="119">
                  <c:v>15</c:v>
                </c:pt>
                <c:pt idx="120">
                  <c:v>15.125</c:v>
                </c:pt>
                <c:pt idx="121">
                  <c:v>15.25</c:v>
                </c:pt>
                <c:pt idx="122">
                  <c:v>15.375</c:v>
                </c:pt>
                <c:pt idx="123">
                  <c:v>15.5</c:v>
                </c:pt>
                <c:pt idx="124">
                  <c:v>15.625</c:v>
                </c:pt>
                <c:pt idx="125">
                  <c:v>15.75</c:v>
                </c:pt>
                <c:pt idx="126">
                  <c:v>15.875</c:v>
                </c:pt>
                <c:pt idx="127">
                  <c:v>16</c:v>
                </c:pt>
                <c:pt idx="128">
                  <c:v>16.125</c:v>
                </c:pt>
                <c:pt idx="129">
                  <c:v>16.25</c:v>
                </c:pt>
                <c:pt idx="130">
                  <c:v>16.375</c:v>
                </c:pt>
                <c:pt idx="131">
                  <c:v>16.5</c:v>
                </c:pt>
                <c:pt idx="132">
                  <c:v>16.625</c:v>
                </c:pt>
                <c:pt idx="133">
                  <c:v>16.75</c:v>
                </c:pt>
                <c:pt idx="134">
                  <c:v>16.875</c:v>
                </c:pt>
                <c:pt idx="135">
                  <c:v>17</c:v>
                </c:pt>
                <c:pt idx="136">
                  <c:v>17.125</c:v>
                </c:pt>
                <c:pt idx="137">
                  <c:v>17.25</c:v>
                </c:pt>
                <c:pt idx="138">
                  <c:v>17.375</c:v>
                </c:pt>
                <c:pt idx="139">
                  <c:v>17.5</c:v>
                </c:pt>
                <c:pt idx="140">
                  <c:v>17.625</c:v>
                </c:pt>
                <c:pt idx="141">
                  <c:v>17.75</c:v>
                </c:pt>
                <c:pt idx="142">
                  <c:v>17.875</c:v>
                </c:pt>
                <c:pt idx="143">
                  <c:v>18</c:v>
                </c:pt>
                <c:pt idx="144">
                  <c:v>18.125</c:v>
                </c:pt>
                <c:pt idx="145">
                  <c:v>18.25</c:v>
                </c:pt>
                <c:pt idx="146">
                  <c:v>18.375</c:v>
                </c:pt>
                <c:pt idx="147">
                  <c:v>18.5</c:v>
                </c:pt>
                <c:pt idx="148">
                  <c:v>18.625</c:v>
                </c:pt>
                <c:pt idx="149">
                  <c:v>18.75</c:v>
                </c:pt>
                <c:pt idx="150">
                  <c:v>18.875</c:v>
                </c:pt>
                <c:pt idx="151">
                  <c:v>19</c:v>
                </c:pt>
                <c:pt idx="152">
                  <c:v>19.125</c:v>
                </c:pt>
                <c:pt idx="153">
                  <c:v>19.25</c:v>
                </c:pt>
                <c:pt idx="154">
                  <c:v>19.375</c:v>
                </c:pt>
                <c:pt idx="155">
                  <c:v>19.5</c:v>
                </c:pt>
                <c:pt idx="156">
                  <c:v>19.625</c:v>
                </c:pt>
                <c:pt idx="157">
                  <c:v>19.75</c:v>
                </c:pt>
                <c:pt idx="158">
                  <c:v>19.875</c:v>
                </c:pt>
                <c:pt idx="159">
                  <c:v>20</c:v>
                </c:pt>
                <c:pt idx="160">
                  <c:v>20.125</c:v>
                </c:pt>
                <c:pt idx="161">
                  <c:v>20.25</c:v>
                </c:pt>
                <c:pt idx="162">
                  <c:v>20.375</c:v>
                </c:pt>
                <c:pt idx="163">
                  <c:v>20.5</c:v>
                </c:pt>
                <c:pt idx="164">
                  <c:v>20.625</c:v>
                </c:pt>
                <c:pt idx="165">
                  <c:v>20.75</c:v>
                </c:pt>
                <c:pt idx="166">
                  <c:v>20.875</c:v>
                </c:pt>
                <c:pt idx="167">
                  <c:v>21</c:v>
                </c:pt>
                <c:pt idx="168">
                  <c:v>21.125</c:v>
                </c:pt>
                <c:pt idx="169">
                  <c:v>21.25</c:v>
                </c:pt>
                <c:pt idx="170">
                  <c:v>21.375</c:v>
                </c:pt>
                <c:pt idx="171">
                  <c:v>21.5</c:v>
                </c:pt>
                <c:pt idx="172">
                  <c:v>21.625</c:v>
                </c:pt>
                <c:pt idx="173">
                  <c:v>21.75</c:v>
                </c:pt>
                <c:pt idx="174">
                  <c:v>21.875</c:v>
                </c:pt>
                <c:pt idx="175">
                  <c:v>22</c:v>
                </c:pt>
                <c:pt idx="176">
                  <c:v>22.125</c:v>
                </c:pt>
                <c:pt idx="177">
                  <c:v>22.25</c:v>
                </c:pt>
                <c:pt idx="178">
                  <c:v>22.375</c:v>
                </c:pt>
                <c:pt idx="179">
                  <c:v>22.5</c:v>
                </c:pt>
                <c:pt idx="180">
                  <c:v>22.625</c:v>
                </c:pt>
                <c:pt idx="181">
                  <c:v>22.75</c:v>
                </c:pt>
                <c:pt idx="182">
                  <c:v>22.875</c:v>
                </c:pt>
                <c:pt idx="183">
                  <c:v>23</c:v>
                </c:pt>
                <c:pt idx="184">
                  <c:v>23.125</c:v>
                </c:pt>
                <c:pt idx="185">
                  <c:v>23.25</c:v>
                </c:pt>
                <c:pt idx="186">
                  <c:v>23.375</c:v>
                </c:pt>
                <c:pt idx="187">
                  <c:v>23.5</c:v>
                </c:pt>
                <c:pt idx="188">
                  <c:v>23.625</c:v>
                </c:pt>
                <c:pt idx="189">
                  <c:v>23.75</c:v>
                </c:pt>
                <c:pt idx="190">
                  <c:v>23.875</c:v>
                </c:pt>
                <c:pt idx="191">
                  <c:v>24</c:v>
                </c:pt>
                <c:pt idx="192">
                  <c:v>24.125</c:v>
                </c:pt>
                <c:pt idx="193">
                  <c:v>24.25</c:v>
                </c:pt>
                <c:pt idx="194">
                  <c:v>24.375</c:v>
                </c:pt>
                <c:pt idx="195">
                  <c:v>24.5</c:v>
                </c:pt>
                <c:pt idx="196">
                  <c:v>24.625</c:v>
                </c:pt>
                <c:pt idx="197">
                  <c:v>24.75</c:v>
                </c:pt>
                <c:pt idx="198">
                  <c:v>24.875</c:v>
                </c:pt>
                <c:pt idx="199">
                  <c:v>25</c:v>
                </c:pt>
                <c:pt idx="200">
                  <c:v>25.125</c:v>
                </c:pt>
                <c:pt idx="201">
                  <c:v>25.25</c:v>
                </c:pt>
                <c:pt idx="202">
                  <c:v>25.375</c:v>
                </c:pt>
                <c:pt idx="203">
                  <c:v>25.5</c:v>
                </c:pt>
                <c:pt idx="204">
                  <c:v>25.625</c:v>
                </c:pt>
                <c:pt idx="205">
                  <c:v>25.75</c:v>
                </c:pt>
                <c:pt idx="206">
                  <c:v>25.875</c:v>
                </c:pt>
                <c:pt idx="207">
                  <c:v>26</c:v>
                </c:pt>
                <c:pt idx="208">
                  <c:v>26.125</c:v>
                </c:pt>
                <c:pt idx="209">
                  <c:v>26.25</c:v>
                </c:pt>
                <c:pt idx="210">
                  <c:v>26.375</c:v>
                </c:pt>
                <c:pt idx="211">
                  <c:v>26.5</c:v>
                </c:pt>
                <c:pt idx="212">
                  <c:v>26.625</c:v>
                </c:pt>
                <c:pt idx="213">
                  <c:v>26.75</c:v>
                </c:pt>
                <c:pt idx="214">
                  <c:v>26.875</c:v>
                </c:pt>
                <c:pt idx="215">
                  <c:v>27</c:v>
                </c:pt>
                <c:pt idx="216">
                  <c:v>27.125</c:v>
                </c:pt>
                <c:pt idx="217">
                  <c:v>27.25</c:v>
                </c:pt>
                <c:pt idx="218">
                  <c:v>27.375</c:v>
                </c:pt>
                <c:pt idx="219">
                  <c:v>27.5</c:v>
                </c:pt>
                <c:pt idx="220">
                  <c:v>27.625</c:v>
                </c:pt>
                <c:pt idx="221">
                  <c:v>27.75</c:v>
                </c:pt>
                <c:pt idx="222">
                  <c:v>27.875</c:v>
                </c:pt>
                <c:pt idx="223">
                  <c:v>28</c:v>
                </c:pt>
                <c:pt idx="224">
                  <c:v>28.125</c:v>
                </c:pt>
                <c:pt idx="225">
                  <c:v>28.25</c:v>
                </c:pt>
                <c:pt idx="226">
                  <c:v>28.375</c:v>
                </c:pt>
                <c:pt idx="227">
                  <c:v>28.5</c:v>
                </c:pt>
                <c:pt idx="228">
                  <c:v>28.625</c:v>
                </c:pt>
                <c:pt idx="229">
                  <c:v>28.75</c:v>
                </c:pt>
                <c:pt idx="230">
                  <c:v>28.875</c:v>
                </c:pt>
                <c:pt idx="231">
                  <c:v>29</c:v>
                </c:pt>
                <c:pt idx="232">
                  <c:v>29.125</c:v>
                </c:pt>
                <c:pt idx="233">
                  <c:v>29.25</c:v>
                </c:pt>
                <c:pt idx="234">
                  <c:v>29.375</c:v>
                </c:pt>
                <c:pt idx="235">
                  <c:v>29.5</c:v>
                </c:pt>
                <c:pt idx="236">
                  <c:v>29.625</c:v>
                </c:pt>
                <c:pt idx="237">
                  <c:v>29.75</c:v>
                </c:pt>
                <c:pt idx="238">
                  <c:v>29.875</c:v>
                </c:pt>
                <c:pt idx="239">
                  <c:v>30</c:v>
                </c:pt>
                <c:pt idx="240">
                  <c:v>30.125</c:v>
                </c:pt>
                <c:pt idx="241">
                  <c:v>30.25</c:v>
                </c:pt>
                <c:pt idx="242">
                  <c:v>30.375</c:v>
                </c:pt>
                <c:pt idx="243">
                  <c:v>30.5</c:v>
                </c:pt>
                <c:pt idx="244">
                  <c:v>30.625</c:v>
                </c:pt>
                <c:pt idx="245">
                  <c:v>30.75</c:v>
                </c:pt>
                <c:pt idx="246">
                  <c:v>30.875</c:v>
                </c:pt>
                <c:pt idx="247">
                  <c:v>31</c:v>
                </c:pt>
                <c:pt idx="248">
                  <c:v>31.125</c:v>
                </c:pt>
                <c:pt idx="249">
                  <c:v>31.25</c:v>
                </c:pt>
                <c:pt idx="250">
                  <c:v>31.375</c:v>
                </c:pt>
                <c:pt idx="251">
                  <c:v>31.5</c:v>
                </c:pt>
                <c:pt idx="252">
                  <c:v>31.625</c:v>
                </c:pt>
                <c:pt idx="253">
                  <c:v>31.75</c:v>
                </c:pt>
                <c:pt idx="254">
                  <c:v>31.875</c:v>
                </c:pt>
                <c:pt idx="255">
                  <c:v>32</c:v>
                </c:pt>
                <c:pt idx="256">
                  <c:v>32.125</c:v>
                </c:pt>
                <c:pt idx="257">
                  <c:v>32.25</c:v>
                </c:pt>
                <c:pt idx="258">
                  <c:v>32.375</c:v>
                </c:pt>
                <c:pt idx="259">
                  <c:v>32.5</c:v>
                </c:pt>
                <c:pt idx="260">
                  <c:v>32.625</c:v>
                </c:pt>
                <c:pt idx="261">
                  <c:v>32.75</c:v>
                </c:pt>
                <c:pt idx="262">
                  <c:v>32.875</c:v>
                </c:pt>
                <c:pt idx="263">
                  <c:v>33</c:v>
                </c:pt>
                <c:pt idx="264">
                  <c:v>33.125</c:v>
                </c:pt>
                <c:pt idx="265">
                  <c:v>33.25</c:v>
                </c:pt>
                <c:pt idx="266">
                  <c:v>33.375</c:v>
                </c:pt>
                <c:pt idx="267">
                  <c:v>33.5</c:v>
                </c:pt>
                <c:pt idx="268">
                  <c:v>33.625</c:v>
                </c:pt>
                <c:pt idx="269">
                  <c:v>33.75</c:v>
                </c:pt>
                <c:pt idx="270">
                  <c:v>33.875</c:v>
                </c:pt>
                <c:pt idx="271">
                  <c:v>34</c:v>
                </c:pt>
                <c:pt idx="272">
                  <c:v>34.125</c:v>
                </c:pt>
                <c:pt idx="273">
                  <c:v>34.25</c:v>
                </c:pt>
                <c:pt idx="274">
                  <c:v>34.375</c:v>
                </c:pt>
                <c:pt idx="275">
                  <c:v>34.5</c:v>
                </c:pt>
                <c:pt idx="276">
                  <c:v>34.625</c:v>
                </c:pt>
                <c:pt idx="277">
                  <c:v>34.75</c:v>
                </c:pt>
                <c:pt idx="278">
                  <c:v>34.875</c:v>
                </c:pt>
                <c:pt idx="279">
                  <c:v>35</c:v>
                </c:pt>
                <c:pt idx="280">
                  <c:v>35.125</c:v>
                </c:pt>
                <c:pt idx="281">
                  <c:v>35.25</c:v>
                </c:pt>
                <c:pt idx="282">
                  <c:v>35.375</c:v>
                </c:pt>
                <c:pt idx="283">
                  <c:v>35.5</c:v>
                </c:pt>
                <c:pt idx="284">
                  <c:v>35.625</c:v>
                </c:pt>
                <c:pt idx="285">
                  <c:v>35.75</c:v>
                </c:pt>
                <c:pt idx="286">
                  <c:v>35.875</c:v>
                </c:pt>
                <c:pt idx="287">
                  <c:v>36</c:v>
                </c:pt>
                <c:pt idx="288">
                  <c:v>36.125</c:v>
                </c:pt>
                <c:pt idx="289">
                  <c:v>36.25</c:v>
                </c:pt>
                <c:pt idx="290">
                  <c:v>36.375</c:v>
                </c:pt>
                <c:pt idx="291">
                  <c:v>36.5</c:v>
                </c:pt>
                <c:pt idx="292">
                  <c:v>36.625</c:v>
                </c:pt>
                <c:pt idx="293">
                  <c:v>36.75</c:v>
                </c:pt>
                <c:pt idx="294">
                  <c:v>36.875</c:v>
                </c:pt>
                <c:pt idx="295">
                  <c:v>37</c:v>
                </c:pt>
                <c:pt idx="296">
                  <c:v>37.125</c:v>
                </c:pt>
                <c:pt idx="297">
                  <c:v>37.25</c:v>
                </c:pt>
                <c:pt idx="298">
                  <c:v>37.375</c:v>
                </c:pt>
                <c:pt idx="299">
                  <c:v>37.5</c:v>
                </c:pt>
                <c:pt idx="300">
                  <c:v>37.625</c:v>
                </c:pt>
                <c:pt idx="301">
                  <c:v>37.75</c:v>
                </c:pt>
                <c:pt idx="302">
                  <c:v>37.875</c:v>
                </c:pt>
                <c:pt idx="303">
                  <c:v>38</c:v>
                </c:pt>
                <c:pt idx="304">
                  <c:v>38.125</c:v>
                </c:pt>
                <c:pt idx="305">
                  <c:v>38.25</c:v>
                </c:pt>
                <c:pt idx="306">
                  <c:v>38.375</c:v>
                </c:pt>
                <c:pt idx="307">
                  <c:v>38.5</c:v>
                </c:pt>
                <c:pt idx="308">
                  <c:v>38.625</c:v>
                </c:pt>
                <c:pt idx="309">
                  <c:v>38.75</c:v>
                </c:pt>
                <c:pt idx="310">
                  <c:v>38.875</c:v>
                </c:pt>
                <c:pt idx="311">
                  <c:v>39</c:v>
                </c:pt>
                <c:pt idx="312">
                  <c:v>39.125</c:v>
                </c:pt>
                <c:pt idx="313">
                  <c:v>39.25</c:v>
                </c:pt>
                <c:pt idx="314">
                  <c:v>39.375</c:v>
                </c:pt>
                <c:pt idx="315">
                  <c:v>39.5</c:v>
                </c:pt>
                <c:pt idx="316">
                  <c:v>39.625</c:v>
                </c:pt>
                <c:pt idx="317">
                  <c:v>39.75</c:v>
                </c:pt>
                <c:pt idx="318">
                  <c:v>39.875</c:v>
                </c:pt>
                <c:pt idx="319">
                  <c:v>40</c:v>
                </c:pt>
                <c:pt idx="320">
                  <c:v>40.125</c:v>
                </c:pt>
                <c:pt idx="321">
                  <c:v>40.25</c:v>
                </c:pt>
                <c:pt idx="322">
                  <c:v>40.375</c:v>
                </c:pt>
                <c:pt idx="323">
                  <c:v>40.5</c:v>
                </c:pt>
                <c:pt idx="324">
                  <c:v>40.625</c:v>
                </c:pt>
                <c:pt idx="325">
                  <c:v>40.75</c:v>
                </c:pt>
                <c:pt idx="326">
                  <c:v>40.875</c:v>
                </c:pt>
                <c:pt idx="327">
                  <c:v>41</c:v>
                </c:pt>
                <c:pt idx="328">
                  <c:v>41.125</c:v>
                </c:pt>
                <c:pt idx="329">
                  <c:v>41.25</c:v>
                </c:pt>
                <c:pt idx="330">
                  <c:v>41.375</c:v>
                </c:pt>
                <c:pt idx="331">
                  <c:v>41.5</c:v>
                </c:pt>
                <c:pt idx="332">
                  <c:v>41.625</c:v>
                </c:pt>
                <c:pt idx="333">
                  <c:v>41.75</c:v>
                </c:pt>
                <c:pt idx="334">
                  <c:v>41.875</c:v>
                </c:pt>
                <c:pt idx="335">
                  <c:v>42</c:v>
                </c:pt>
                <c:pt idx="336">
                  <c:v>42.125</c:v>
                </c:pt>
                <c:pt idx="337">
                  <c:v>42.25</c:v>
                </c:pt>
                <c:pt idx="338">
                  <c:v>42.375</c:v>
                </c:pt>
                <c:pt idx="339">
                  <c:v>42.5</c:v>
                </c:pt>
                <c:pt idx="340">
                  <c:v>42.625</c:v>
                </c:pt>
                <c:pt idx="341">
                  <c:v>42.75</c:v>
                </c:pt>
                <c:pt idx="342">
                  <c:v>42.875</c:v>
                </c:pt>
              </c:numCache>
            </c:numRef>
          </c:xVal>
          <c:yVal>
            <c:numRef>
              <c:f>'10th_july_MSD_plots'!$DD$4:$DD$346</c:f>
              <c:numCache>
                <c:formatCode>General</c:formatCode>
                <c:ptCount val="343"/>
                <c:pt idx="0">
                  <c:v>0.14780299999999999</c:v>
                </c:pt>
                <c:pt idx="1">
                  <c:v>0.18064</c:v>
                </c:pt>
                <c:pt idx="2">
                  <c:v>0.203349</c:v>
                </c:pt>
                <c:pt idx="3">
                  <c:v>0.28847499999999998</c:v>
                </c:pt>
                <c:pt idx="4">
                  <c:v>0.349497</c:v>
                </c:pt>
                <c:pt idx="5">
                  <c:v>0.377164</c:v>
                </c:pt>
                <c:pt idx="6">
                  <c:v>0.390843</c:v>
                </c:pt>
                <c:pt idx="7">
                  <c:v>0.46018100000000001</c:v>
                </c:pt>
                <c:pt idx="8">
                  <c:v>0.48361199999999999</c:v>
                </c:pt>
                <c:pt idx="9">
                  <c:v>0.50538300000000003</c:v>
                </c:pt>
                <c:pt idx="10">
                  <c:v>0.51827199999999995</c:v>
                </c:pt>
                <c:pt idx="11">
                  <c:v>0.539802</c:v>
                </c:pt>
                <c:pt idx="12">
                  <c:v>0.54313</c:v>
                </c:pt>
                <c:pt idx="13">
                  <c:v>0.57350500000000004</c:v>
                </c:pt>
                <c:pt idx="14">
                  <c:v>0.60342799999999996</c:v>
                </c:pt>
                <c:pt idx="15">
                  <c:v>0.63199700000000003</c:v>
                </c:pt>
                <c:pt idx="16">
                  <c:v>0.67538600000000004</c:v>
                </c:pt>
                <c:pt idx="17">
                  <c:v>0.81473099999999998</c:v>
                </c:pt>
                <c:pt idx="18">
                  <c:v>0.85221899999999995</c:v>
                </c:pt>
                <c:pt idx="19">
                  <c:v>0.86251800000000001</c:v>
                </c:pt>
                <c:pt idx="20">
                  <c:v>0.87748499999999996</c:v>
                </c:pt>
                <c:pt idx="21">
                  <c:v>0.90631099999999998</c:v>
                </c:pt>
                <c:pt idx="22">
                  <c:v>0.96191700000000002</c:v>
                </c:pt>
                <c:pt idx="23">
                  <c:v>0.98451699999999998</c:v>
                </c:pt>
                <c:pt idx="24">
                  <c:v>0.98207299999999997</c:v>
                </c:pt>
                <c:pt idx="25">
                  <c:v>1.00135</c:v>
                </c:pt>
                <c:pt idx="26">
                  <c:v>1.0282899999999999</c:v>
                </c:pt>
                <c:pt idx="27">
                  <c:v>1.0437399999999999</c:v>
                </c:pt>
                <c:pt idx="28">
                  <c:v>1.05684</c:v>
                </c:pt>
                <c:pt idx="29">
                  <c:v>1.05863</c:v>
                </c:pt>
                <c:pt idx="30">
                  <c:v>1.1376299999999999</c:v>
                </c:pt>
                <c:pt idx="31">
                  <c:v>1.15669</c:v>
                </c:pt>
                <c:pt idx="32">
                  <c:v>1.1685099999999999</c:v>
                </c:pt>
                <c:pt idx="33">
                  <c:v>1.18279</c:v>
                </c:pt>
                <c:pt idx="34">
                  <c:v>1.21058</c:v>
                </c:pt>
                <c:pt idx="35">
                  <c:v>1.24762</c:v>
                </c:pt>
                <c:pt idx="36">
                  <c:v>1.28382</c:v>
                </c:pt>
                <c:pt idx="37">
                  <c:v>1.34337</c:v>
                </c:pt>
                <c:pt idx="38">
                  <c:v>1.36775</c:v>
                </c:pt>
                <c:pt idx="39">
                  <c:v>1.3552900000000001</c:v>
                </c:pt>
                <c:pt idx="40">
                  <c:v>1.37259</c:v>
                </c:pt>
                <c:pt idx="41">
                  <c:v>1.4548700000000001</c:v>
                </c:pt>
                <c:pt idx="42">
                  <c:v>1.4518800000000001</c:v>
                </c:pt>
                <c:pt idx="43">
                  <c:v>1.49823</c:v>
                </c:pt>
                <c:pt idx="44">
                  <c:v>1.55671</c:v>
                </c:pt>
                <c:pt idx="45">
                  <c:v>1.57456</c:v>
                </c:pt>
                <c:pt idx="46">
                  <c:v>1.6747799999999999</c:v>
                </c:pt>
                <c:pt idx="47">
                  <c:v>1.76878</c:v>
                </c:pt>
                <c:pt idx="48">
                  <c:v>1.84198</c:v>
                </c:pt>
                <c:pt idx="49">
                  <c:v>1.9452100000000001</c:v>
                </c:pt>
                <c:pt idx="50">
                  <c:v>2.0019499999999999</c:v>
                </c:pt>
                <c:pt idx="51">
                  <c:v>2.0157600000000002</c:v>
                </c:pt>
                <c:pt idx="52">
                  <c:v>2.0763699999999998</c:v>
                </c:pt>
                <c:pt idx="53">
                  <c:v>2.12866</c:v>
                </c:pt>
                <c:pt idx="54">
                  <c:v>2.16845</c:v>
                </c:pt>
                <c:pt idx="55">
                  <c:v>2.1718899999999999</c:v>
                </c:pt>
                <c:pt idx="56">
                  <c:v>2.2410399999999999</c:v>
                </c:pt>
                <c:pt idx="57">
                  <c:v>2.2749899999999998</c:v>
                </c:pt>
                <c:pt idx="58">
                  <c:v>2.30464</c:v>
                </c:pt>
                <c:pt idx="59">
                  <c:v>2.31671</c:v>
                </c:pt>
                <c:pt idx="60">
                  <c:v>2.3188499999999999</c:v>
                </c:pt>
                <c:pt idx="61">
                  <c:v>2.3388200000000001</c:v>
                </c:pt>
                <c:pt idx="62">
                  <c:v>2.4178199999999999</c:v>
                </c:pt>
                <c:pt idx="63">
                  <c:v>2.5701499999999999</c:v>
                </c:pt>
                <c:pt idx="64">
                  <c:v>2.6494800000000001</c:v>
                </c:pt>
                <c:pt idx="65">
                  <c:v>2.67801</c:v>
                </c:pt>
                <c:pt idx="66">
                  <c:v>2.70804</c:v>
                </c:pt>
                <c:pt idx="67">
                  <c:v>2.7251300000000001</c:v>
                </c:pt>
                <c:pt idx="68">
                  <c:v>2.7499400000000001</c:v>
                </c:pt>
                <c:pt idx="69">
                  <c:v>2.8575300000000001</c:v>
                </c:pt>
                <c:pt idx="70">
                  <c:v>2.9346199999999998</c:v>
                </c:pt>
                <c:pt idx="71">
                  <c:v>2.9332600000000002</c:v>
                </c:pt>
                <c:pt idx="72">
                  <c:v>3.0066999999999999</c:v>
                </c:pt>
                <c:pt idx="73">
                  <c:v>3.0222600000000002</c:v>
                </c:pt>
                <c:pt idx="74">
                  <c:v>3.0320900000000002</c:v>
                </c:pt>
                <c:pt idx="75">
                  <c:v>3.1724999999999999</c:v>
                </c:pt>
                <c:pt idx="76">
                  <c:v>3.2885399999999998</c:v>
                </c:pt>
                <c:pt idx="77">
                  <c:v>3.3062299999999998</c:v>
                </c:pt>
                <c:pt idx="78">
                  <c:v>3.3018100000000001</c:v>
                </c:pt>
                <c:pt idx="79">
                  <c:v>3.3023699999999998</c:v>
                </c:pt>
                <c:pt idx="80">
                  <c:v>3.3223799999999999</c:v>
                </c:pt>
                <c:pt idx="81">
                  <c:v>3.33561</c:v>
                </c:pt>
                <c:pt idx="82">
                  <c:v>3.3708900000000002</c:v>
                </c:pt>
                <c:pt idx="83">
                  <c:v>3.3560699999999999</c:v>
                </c:pt>
                <c:pt idx="84">
                  <c:v>3.2785799999999998</c:v>
                </c:pt>
                <c:pt idx="85">
                  <c:v>3.2743799999999998</c:v>
                </c:pt>
                <c:pt idx="86">
                  <c:v>3.28634</c:v>
                </c:pt>
                <c:pt idx="87">
                  <c:v>3.33236</c:v>
                </c:pt>
                <c:pt idx="88">
                  <c:v>3.4572600000000002</c:v>
                </c:pt>
                <c:pt idx="89">
                  <c:v>3.5787900000000001</c:v>
                </c:pt>
                <c:pt idx="90">
                  <c:v>3.67543</c:v>
                </c:pt>
                <c:pt idx="91">
                  <c:v>3.6771199999999999</c:v>
                </c:pt>
                <c:pt idx="92">
                  <c:v>3.7056300000000002</c:v>
                </c:pt>
                <c:pt idx="93">
                  <c:v>3.7108500000000002</c:v>
                </c:pt>
                <c:pt idx="94">
                  <c:v>3.77312</c:v>
                </c:pt>
                <c:pt idx="95">
                  <c:v>3.7878500000000002</c:v>
                </c:pt>
                <c:pt idx="96">
                  <c:v>3.8276599999999998</c:v>
                </c:pt>
                <c:pt idx="97">
                  <c:v>3.8278799999999999</c:v>
                </c:pt>
                <c:pt idx="98">
                  <c:v>3.8439299999999998</c:v>
                </c:pt>
                <c:pt idx="99">
                  <c:v>3.8804099999999999</c:v>
                </c:pt>
                <c:pt idx="100">
                  <c:v>3.95418</c:v>
                </c:pt>
                <c:pt idx="101">
                  <c:v>3.9654400000000001</c:v>
                </c:pt>
                <c:pt idx="102">
                  <c:v>4.0125500000000001</c:v>
                </c:pt>
                <c:pt idx="103">
                  <c:v>4.0590900000000003</c:v>
                </c:pt>
                <c:pt idx="104">
                  <c:v>4.1566000000000001</c:v>
                </c:pt>
                <c:pt idx="105">
                  <c:v>4.1988300000000001</c:v>
                </c:pt>
                <c:pt idx="106">
                  <c:v>4.1831899999999997</c:v>
                </c:pt>
                <c:pt idx="107">
                  <c:v>4.1935000000000002</c:v>
                </c:pt>
                <c:pt idx="108">
                  <c:v>4.2241099999999996</c:v>
                </c:pt>
                <c:pt idx="109">
                  <c:v>4.3273400000000004</c:v>
                </c:pt>
                <c:pt idx="110">
                  <c:v>4.4035299999999999</c:v>
                </c:pt>
                <c:pt idx="111">
                  <c:v>4.4461599999999999</c:v>
                </c:pt>
                <c:pt idx="112">
                  <c:v>4.5140000000000002</c:v>
                </c:pt>
                <c:pt idx="113">
                  <c:v>4.5752100000000002</c:v>
                </c:pt>
                <c:pt idx="114">
                  <c:v>4.6558799999999998</c:v>
                </c:pt>
                <c:pt idx="115">
                  <c:v>4.6550700000000003</c:v>
                </c:pt>
                <c:pt idx="116">
                  <c:v>4.7572400000000004</c:v>
                </c:pt>
                <c:pt idx="117">
                  <c:v>4.7537599999999998</c:v>
                </c:pt>
                <c:pt idx="118">
                  <c:v>4.76051</c:v>
                </c:pt>
                <c:pt idx="119">
                  <c:v>4.7799199999999997</c:v>
                </c:pt>
                <c:pt idx="120">
                  <c:v>4.7950400000000002</c:v>
                </c:pt>
                <c:pt idx="121">
                  <c:v>4.8171799999999996</c:v>
                </c:pt>
                <c:pt idx="122">
                  <c:v>4.8026200000000001</c:v>
                </c:pt>
                <c:pt idx="123">
                  <c:v>4.85555</c:v>
                </c:pt>
                <c:pt idx="124">
                  <c:v>4.8706899999999997</c:v>
                </c:pt>
                <c:pt idx="125">
                  <c:v>4.8703900000000004</c:v>
                </c:pt>
                <c:pt idx="126">
                  <c:v>4.8696099999999998</c:v>
                </c:pt>
                <c:pt idx="127">
                  <c:v>4.9013099999999996</c:v>
                </c:pt>
                <c:pt idx="128">
                  <c:v>4.9289500000000004</c:v>
                </c:pt>
                <c:pt idx="129">
                  <c:v>4.9311199999999999</c:v>
                </c:pt>
                <c:pt idx="130">
                  <c:v>4.9682300000000001</c:v>
                </c:pt>
                <c:pt idx="131">
                  <c:v>4.9749699999999999</c:v>
                </c:pt>
                <c:pt idx="132">
                  <c:v>4.9850399999999997</c:v>
                </c:pt>
                <c:pt idx="133">
                  <c:v>5.0261300000000002</c:v>
                </c:pt>
                <c:pt idx="134">
                  <c:v>5.0266700000000002</c:v>
                </c:pt>
                <c:pt idx="135">
                  <c:v>5.1131399999999996</c:v>
                </c:pt>
                <c:pt idx="136">
                  <c:v>5.2492200000000002</c:v>
                </c:pt>
                <c:pt idx="137">
                  <c:v>5.2774099999999997</c:v>
                </c:pt>
                <c:pt idx="138">
                  <c:v>5.3399900000000002</c:v>
                </c:pt>
                <c:pt idx="139">
                  <c:v>5.3665099999999999</c:v>
                </c:pt>
                <c:pt idx="140">
                  <c:v>5.3761400000000004</c:v>
                </c:pt>
                <c:pt idx="141">
                  <c:v>5.4261699999999999</c:v>
                </c:pt>
                <c:pt idx="142">
                  <c:v>5.4727399999999999</c:v>
                </c:pt>
                <c:pt idx="143">
                  <c:v>5.4800899999999997</c:v>
                </c:pt>
                <c:pt idx="144">
                  <c:v>5.4850500000000002</c:v>
                </c:pt>
                <c:pt idx="145">
                  <c:v>5.50908</c:v>
                </c:pt>
                <c:pt idx="146">
                  <c:v>5.5307599999999999</c:v>
                </c:pt>
                <c:pt idx="147">
                  <c:v>5.5682999999999998</c:v>
                </c:pt>
                <c:pt idx="148">
                  <c:v>5.5979000000000001</c:v>
                </c:pt>
                <c:pt idx="149">
                  <c:v>5.5601700000000003</c:v>
                </c:pt>
                <c:pt idx="150">
                  <c:v>5.5556900000000002</c:v>
                </c:pt>
                <c:pt idx="151">
                  <c:v>5.6263100000000001</c:v>
                </c:pt>
                <c:pt idx="152">
                  <c:v>5.6334099999999996</c:v>
                </c:pt>
                <c:pt idx="153">
                  <c:v>5.7334500000000004</c:v>
                </c:pt>
                <c:pt idx="154">
                  <c:v>5.7392899999999996</c:v>
                </c:pt>
                <c:pt idx="155">
                  <c:v>5.8048999999999999</c:v>
                </c:pt>
                <c:pt idx="156">
                  <c:v>5.8173700000000004</c:v>
                </c:pt>
                <c:pt idx="157">
                  <c:v>5.8184899999999997</c:v>
                </c:pt>
                <c:pt idx="158">
                  <c:v>5.8169700000000004</c:v>
                </c:pt>
                <c:pt idx="159">
                  <c:v>5.85893</c:v>
                </c:pt>
                <c:pt idx="160">
                  <c:v>5.8617499999999998</c:v>
                </c:pt>
                <c:pt idx="161">
                  <c:v>5.8645899999999997</c:v>
                </c:pt>
                <c:pt idx="162">
                  <c:v>5.8597299999999999</c:v>
                </c:pt>
                <c:pt idx="163">
                  <c:v>5.8681000000000001</c:v>
                </c:pt>
                <c:pt idx="164">
                  <c:v>5.8638000000000003</c:v>
                </c:pt>
                <c:pt idx="165">
                  <c:v>5.8692099999999998</c:v>
                </c:pt>
                <c:pt idx="166">
                  <c:v>5.8928099999999999</c:v>
                </c:pt>
                <c:pt idx="167">
                  <c:v>5.9184900000000003</c:v>
                </c:pt>
                <c:pt idx="168">
                  <c:v>5.9957099999999999</c:v>
                </c:pt>
                <c:pt idx="169">
                  <c:v>5.9886100000000004</c:v>
                </c:pt>
                <c:pt idx="170">
                  <c:v>6.0542499999999997</c:v>
                </c:pt>
                <c:pt idx="171">
                  <c:v>6.1274600000000001</c:v>
                </c:pt>
                <c:pt idx="172">
                  <c:v>6.1093599999999997</c:v>
                </c:pt>
                <c:pt idx="173">
                  <c:v>6.1068100000000003</c:v>
                </c:pt>
                <c:pt idx="174">
                  <c:v>6.2023099999999998</c:v>
                </c:pt>
                <c:pt idx="175">
                  <c:v>6.2308199999999996</c:v>
                </c:pt>
                <c:pt idx="176">
                  <c:v>6.2316500000000001</c:v>
                </c:pt>
                <c:pt idx="177">
                  <c:v>6.2312200000000004</c:v>
                </c:pt>
                <c:pt idx="178">
                  <c:v>6.2411899999999996</c:v>
                </c:pt>
                <c:pt idx="179">
                  <c:v>6.2647700000000004</c:v>
                </c:pt>
                <c:pt idx="180">
                  <c:v>6.2164700000000002</c:v>
                </c:pt>
                <c:pt idx="181">
                  <c:v>6.2177699999999998</c:v>
                </c:pt>
                <c:pt idx="182">
                  <c:v>6.2454999999999998</c:v>
                </c:pt>
                <c:pt idx="183">
                  <c:v>6.3119899999999998</c:v>
                </c:pt>
                <c:pt idx="184">
                  <c:v>6.3456999999999999</c:v>
                </c:pt>
                <c:pt idx="185">
                  <c:v>6.3718300000000001</c:v>
                </c:pt>
                <c:pt idx="186">
                  <c:v>6.3798899999999996</c:v>
                </c:pt>
                <c:pt idx="187">
                  <c:v>6.3629199999999999</c:v>
                </c:pt>
                <c:pt idx="188">
                  <c:v>6.4549399999999997</c:v>
                </c:pt>
                <c:pt idx="189">
                  <c:v>6.5139899999999997</c:v>
                </c:pt>
                <c:pt idx="190">
                  <c:v>6.5269599999999999</c:v>
                </c:pt>
                <c:pt idx="191">
                  <c:v>6.5285799999999998</c:v>
                </c:pt>
                <c:pt idx="192">
                  <c:v>6.6258900000000001</c:v>
                </c:pt>
                <c:pt idx="193">
                  <c:v>6.6215299999999999</c:v>
                </c:pt>
                <c:pt idx="194">
                  <c:v>6.6250499999999999</c:v>
                </c:pt>
                <c:pt idx="195">
                  <c:v>6.6773400000000001</c:v>
                </c:pt>
                <c:pt idx="196">
                  <c:v>6.6856299999999997</c:v>
                </c:pt>
                <c:pt idx="197">
                  <c:v>6.6723100000000004</c:v>
                </c:pt>
                <c:pt idx="198">
                  <c:v>6.7397099999999996</c:v>
                </c:pt>
                <c:pt idx="199">
                  <c:v>6.7482100000000003</c:v>
                </c:pt>
                <c:pt idx="200">
                  <c:v>6.7410899999999998</c:v>
                </c:pt>
                <c:pt idx="201">
                  <c:v>6.7824</c:v>
                </c:pt>
                <c:pt idx="202">
                  <c:v>6.7873900000000003</c:v>
                </c:pt>
                <c:pt idx="203">
                  <c:v>6.7876599999999998</c:v>
                </c:pt>
                <c:pt idx="204">
                  <c:v>6.7866400000000002</c:v>
                </c:pt>
                <c:pt idx="205">
                  <c:v>6.8845499999999999</c:v>
                </c:pt>
                <c:pt idx="206">
                  <c:v>6.87033</c:v>
                </c:pt>
                <c:pt idx="207">
                  <c:v>6.9524699999999999</c:v>
                </c:pt>
                <c:pt idx="208">
                  <c:v>6.9779299999999997</c:v>
                </c:pt>
                <c:pt idx="209">
                  <c:v>6.9747000000000003</c:v>
                </c:pt>
                <c:pt idx="210">
                  <c:v>6.9702999999999999</c:v>
                </c:pt>
                <c:pt idx="211">
                  <c:v>6.9940199999999999</c:v>
                </c:pt>
                <c:pt idx="212">
                  <c:v>6.9947800000000004</c:v>
                </c:pt>
                <c:pt idx="213">
                  <c:v>7.0171400000000004</c:v>
                </c:pt>
                <c:pt idx="214">
                  <c:v>6.9630000000000001</c:v>
                </c:pt>
                <c:pt idx="215">
                  <c:v>7.0161899999999999</c:v>
                </c:pt>
                <c:pt idx="216">
                  <c:v>7.0403099999999998</c:v>
                </c:pt>
                <c:pt idx="217">
                  <c:v>7.1008500000000003</c:v>
                </c:pt>
                <c:pt idx="218">
                  <c:v>7.08399</c:v>
                </c:pt>
                <c:pt idx="219">
                  <c:v>7.1149699999999996</c:v>
                </c:pt>
                <c:pt idx="220">
                  <c:v>7.12941</c:v>
                </c:pt>
                <c:pt idx="221">
                  <c:v>7.2055300000000004</c:v>
                </c:pt>
                <c:pt idx="222">
                  <c:v>7.2027099999999997</c:v>
                </c:pt>
                <c:pt idx="223">
                  <c:v>7.2631500000000004</c:v>
                </c:pt>
                <c:pt idx="224">
                  <c:v>7.2980299999999998</c:v>
                </c:pt>
                <c:pt idx="225">
                  <c:v>7.3277000000000001</c:v>
                </c:pt>
                <c:pt idx="226">
                  <c:v>7.3263499999999997</c:v>
                </c:pt>
                <c:pt idx="227">
                  <c:v>7.4297399999999998</c:v>
                </c:pt>
                <c:pt idx="228">
                  <c:v>7.4662699999999997</c:v>
                </c:pt>
                <c:pt idx="229">
                  <c:v>7.5259400000000003</c:v>
                </c:pt>
                <c:pt idx="230">
                  <c:v>7.5520699999999996</c:v>
                </c:pt>
                <c:pt idx="231">
                  <c:v>7.6668099999999999</c:v>
                </c:pt>
                <c:pt idx="232">
                  <c:v>7.7215999999999996</c:v>
                </c:pt>
                <c:pt idx="233">
                  <c:v>7.73177</c:v>
                </c:pt>
                <c:pt idx="234">
                  <c:v>7.7314999999999996</c:v>
                </c:pt>
                <c:pt idx="235">
                  <c:v>7.7483899999999997</c:v>
                </c:pt>
                <c:pt idx="236">
                  <c:v>7.7522599999999997</c:v>
                </c:pt>
                <c:pt idx="237">
                  <c:v>7.7707800000000002</c:v>
                </c:pt>
                <c:pt idx="238">
                  <c:v>7.7701099999999999</c:v>
                </c:pt>
                <c:pt idx="239">
                  <c:v>7.8332600000000001</c:v>
                </c:pt>
                <c:pt idx="240">
                  <c:v>7.8397300000000003</c:v>
                </c:pt>
                <c:pt idx="241">
                  <c:v>7.9092399999999996</c:v>
                </c:pt>
                <c:pt idx="242">
                  <c:v>7.8995100000000003</c:v>
                </c:pt>
                <c:pt idx="243">
                  <c:v>7.8929799999999997</c:v>
                </c:pt>
                <c:pt idx="244">
                  <c:v>7.9217500000000003</c:v>
                </c:pt>
                <c:pt idx="245">
                  <c:v>7.9292499999999997</c:v>
                </c:pt>
                <c:pt idx="246">
                  <c:v>7.9088599999999998</c:v>
                </c:pt>
                <c:pt idx="247">
                  <c:v>7.91777</c:v>
                </c:pt>
                <c:pt idx="248">
                  <c:v>7.9444499999999998</c:v>
                </c:pt>
                <c:pt idx="249">
                  <c:v>7.9689399999999999</c:v>
                </c:pt>
                <c:pt idx="250">
                  <c:v>8.0564900000000002</c:v>
                </c:pt>
                <c:pt idx="251">
                  <c:v>8.0831599999999995</c:v>
                </c:pt>
                <c:pt idx="252">
                  <c:v>8.09375</c:v>
                </c:pt>
                <c:pt idx="253">
                  <c:v>8.1110699999999998</c:v>
                </c:pt>
                <c:pt idx="254">
                  <c:v>8.1236499999999996</c:v>
                </c:pt>
                <c:pt idx="255">
                  <c:v>8.1893999999999991</c:v>
                </c:pt>
                <c:pt idx="256">
                  <c:v>8.1868499999999997</c:v>
                </c:pt>
                <c:pt idx="257">
                  <c:v>8.1768199999999993</c:v>
                </c:pt>
                <c:pt idx="258">
                  <c:v>8.2220099999999992</c:v>
                </c:pt>
                <c:pt idx="259">
                  <c:v>8.2665500000000005</c:v>
                </c:pt>
                <c:pt idx="260">
                  <c:v>8.2865199999999994</c:v>
                </c:pt>
                <c:pt idx="261">
                  <c:v>8.3111899999999999</c:v>
                </c:pt>
                <c:pt idx="262">
                  <c:v>8.3450900000000008</c:v>
                </c:pt>
                <c:pt idx="263">
                  <c:v>8.3158600000000007</c:v>
                </c:pt>
                <c:pt idx="264">
                  <c:v>8.3147400000000005</c:v>
                </c:pt>
                <c:pt idx="265">
                  <c:v>8.3506099999999996</c:v>
                </c:pt>
                <c:pt idx="266">
                  <c:v>8.4869599999999998</c:v>
                </c:pt>
                <c:pt idx="267">
                  <c:v>8.5628100000000007</c:v>
                </c:pt>
                <c:pt idx="268">
                  <c:v>8.5606299999999997</c:v>
                </c:pt>
                <c:pt idx="269">
                  <c:v>8.6007499999999997</c:v>
                </c:pt>
                <c:pt idx="270">
                  <c:v>8.6430900000000008</c:v>
                </c:pt>
                <c:pt idx="271">
                  <c:v>8.6595499999999994</c:v>
                </c:pt>
                <c:pt idx="272">
                  <c:v>8.6833500000000008</c:v>
                </c:pt>
                <c:pt idx="273">
                  <c:v>8.70045</c:v>
                </c:pt>
                <c:pt idx="274">
                  <c:v>8.6804199999999998</c:v>
                </c:pt>
                <c:pt idx="275">
                  <c:v>8.6717399999999998</c:v>
                </c:pt>
                <c:pt idx="276">
                  <c:v>8.6637799999999991</c:v>
                </c:pt>
                <c:pt idx="277">
                  <c:v>8.6724800000000002</c:v>
                </c:pt>
                <c:pt idx="278">
                  <c:v>8.6900200000000005</c:v>
                </c:pt>
                <c:pt idx="279">
                  <c:v>8.6820199999999996</c:v>
                </c:pt>
                <c:pt idx="280">
                  <c:v>8.7079000000000004</c:v>
                </c:pt>
                <c:pt idx="281">
                  <c:v>8.7041400000000007</c:v>
                </c:pt>
                <c:pt idx="282">
                  <c:v>8.7936999999999994</c:v>
                </c:pt>
                <c:pt idx="283">
                  <c:v>8.8796300000000006</c:v>
                </c:pt>
                <c:pt idx="284">
                  <c:v>8.9295200000000001</c:v>
                </c:pt>
                <c:pt idx="285">
                  <c:v>9.0564800000000005</c:v>
                </c:pt>
                <c:pt idx="286">
                  <c:v>9.0679200000000009</c:v>
                </c:pt>
                <c:pt idx="287">
                  <c:v>9.1456499999999998</c:v>
                </c:pt>
                <c:pt idx="288">
                  <c:v>9.1668299999999991</c:v>
                </c:pt>
                <c:pt idx="289">
                  <c:v>9.2352799999999995</c:v>
                </c:pt>
                <c:pt idx="290">
                  <c:v>9.2142199999999992</c:v>
                </c:pt>
                <c:pt idx="291">
                  <c:v>9.2779199999999999</c:v>
                </c:pt>
                <c:pt idx="292">
                  <c:v>9.3405400000000007</c:v>
                </c:pt>
                <c:pt idx="293">
                  <c:v>9.3458500000000004</c:v>
                </c:pt>
                <c:pt idx="294">
                  <c:v>9.3423200000000008</c:v>
                </c:pt>
                <c:pt idx="295">
                  <c:v>9.35825</c:v>
                </c:pt>
                <c:pt idx="296">
                  <c:v>9.3703000000000003</c:v>
                </c:pt>
                <c:pt idx="297">
                  <c:v>9.3651999999999997</c:v>
                </c:pt>
                <c:pt idx="298">
                  <c:v>9.3713599999999992</c:v>
                </c:pt>
                <c:pt idx="299">
                  <c:v>9.4181899999999992</c:v>
                </c:pt>
                <c:pt idx="300">
                  <c:v>9.4385300000000001</c:v>
                </c:pt>
                <c:pt idx="301">
                  <c:v>9.4922799999999992</c:v>
                </c:pt>
                <c:pt idx="302">
                  <c:v>9.5232200000000002</c:v>
                </c:pt>
                <c:pt idx="303">
                  <c:v>9.5095500000000008</c:v>
                </c:pt>
                <c:pt idx="304">
                  <c:v>9.4990500000000004</c:v>
                </c:pt>
                <c:pt idx="305">
                  <c:v>9.5051100000000002</c:v>
                </c:pt>
                <c:pt idx="306">
                  <c:v>9.5764200000000006</c:v>
                </c:pt>
                <c:pt idx="307">
                  <c:v>9.5767299999999995</c:v>
                </c:pt>
                <c:pt idx="308">
                  <c:v>9.5587199999999992</c:v>
                </c:pt>
                <c:pt idx="309">
                  <c:v>9.5733599999999992</c:v>
                </c:pt>
                <c:pt idx="310">
                  <c:v>9.70397</c:v>
                </c:pt>
                <c:pt idx="311">
                  <c:v>9.8048900000000003</c:v>
                </c:pt>
                <c:pt idx="312">
                  <c:v>9.8042899999999999</c:v>
                </c:pt>
                <c:pt idx="313">
                  <c:v>9.8353300000000008</c:v>
                </c:pt>
                <c:pt idx="314">
                  <c:v>9.8944100000000006</c:v>
                </c:pt>
                <c:pt idx="315">
                  <c:v>9.9103499999999993</c:v>
                </c:pt>
                <c:pt idx="316">
                  <c:v>9.9319799999999994</c:v>
                </c:pt>
                <c:pt idx="317">
                  <c:v>10.022500000000001</c:v>
                </c:pt>
                <c:pt idx="318">
                  <c:v>10.072900000000001</c:v>
                </c:pt>
                <c:pt idx="319">
                  <c:v>10.134499999999999</c:v>
                </c:pt>
                <c:pt idx="320">
                  <c:v>10.2151</c:v>
                </c:pt>
                <c:pt idx="321">
                  <c:v>10.2554</c:v>
                </c:pt>
                <c:pt idx="322">
                  <c:v>10.279500000000001</c:v>
                </c:pt>
                <c:pt idx="323">
                  <c:v>10.3293</c:v>
                </c:pt>
                <c:pt idx="324">
                  <c:v>10.3325</c:v>
                </c:pt>
                <c:pt idx="325">
                  <c:v>10.322100000000001</c:v>
                </c:pt>
                <c:pt idx="326">
                  <c:v>10.319599999999999</c:v>
                </c:pt>
                <c:pt idx="327">
                  <c:v>10.3977</c:v>
                </c:pt>
                <c:pt idx="328">
                  <c:v>10.4064</c:v>
                </c:pt>
                <c:pt idx="329">
                  <c:v>10.4841</c:v>
                </c:pt>
                <c:pt idx="330">
                  <c:v>10.580299999999999</c:v>
                </c:pt>
                <c:pt idx="331">
                  <c:v>10.6121</c:v>
                </c:pt>
                <c:pt idx="332">
                  <c:v>10.748200000000001</c:v>
                </c:pt>
                <c:pt idx="333">
                  <c:v>10.737</c:v>
                </c:pt>
                <c:pt idx="334">
                  <c:v>10.7477</c:v>
                </c:pt>
                <c:pt idx="335">
                  <c:v>10.8005</c:v>
                </c:pt>
                <c:pt idx="336">
                  <c:v>10.8941</c:v>
                </c:pt>
                <c:pt idx="337">
                  <c:v>10.9261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FD5-264E-B2E2-F0EB5911D46F}"/>
            </c:ext>
          </c:extLst>
        </c:ser>
        <c:ser>
          <c:idx val="2"/>
          <c:order val="2"/>
          <c:tx>
            <c:strRef>
              <c:f>'10th_july_MSD_plots'!$DE$3</c:f>
              <c:strCache>
                <c:ptCount val="1"/>
                <c:pt idx="0">
                  <c:v>V</c:v>
                </c:pt>
              </c:strCache>
            </c:strRef>
          </c:tx>
          <c:spPr>
            <a:ln w="25400" cap="rnd">
              <a:solidFill>
                <a:srgbClr val="EAEE34"/>
              </a:solidFill>
              <a:round/>
            </a:ln>
            <a:effectLst/>
          </c:spPr>
          <c:marker>
            <c:symbol val="none"/>
          </c:marker>
          <c:xVal>
            <c:numRef>
              <c:f>'10th_july_MSD_plots'!$CV$4:$CV$346</c:f>
              <c:numCache>
                <c:formatCode>General</c:formatCode>
                <c:ptCount val="343"/>
                <c:pt idx="0">
                  <c:v>0.125</c:v>
                </c:pt>
                <c:pt idx="1">
                  <c:v>0.25</c:v>
                </c:pt>
                <c:pt idx="2">
                  <c:v>0.375</c:v>
                </c:pt>
                <c:pt idx="3">
                  <c:v>0.5</c:v>
                </c:pt>
                <c:pt idx="4">
                  <c:v>0.625</c:v>
                </c:pt>
                <c:pt idx="5">
                  <c:v>0.75</c:v>
                </c:pt>
                <c:pt idx="6">
                  <c:v>0.875</c:v>
                </c:pt>
                <c:pt idx="7">
                  <c:v>1</c:v>
                </c:pt>
                <c:pt idx="8">
                  <c:v>1.125</c:v>
                </c:pt>
                <c:pt idx="9">
                  <c:v>1.25</c:v>
                </c:pt>
                <c:pt idx="10">
                  <c:v>1.375</c:v>
                </c:pt>
                <c:pt idx="11">
                  <c:v>1.5</c:v>
                </c:pt>
                <c:pt idx="12">
                  <c:v>1.625</c:v>
                </c:pt>
                <c:pt idx="13">
                  <c:v>1.75</c:v>
                </c:pt>
                <c:pt idx="14">
                  <c:v>1.875</c:v>
                </c:pt>
                <c:pt idx="15">
                  <c:v>2</c:v>
                </c:pt>
                <c:pt idx="16">
                  <c:v>2.125</c:v>
                </c:pt>
                <c:pt idx="17">
                  <c:v>2.25</c:v>
                </c:pt>
                <c:pt idx="18">
                  <c:v>2.375</c:v>
                </c:pt>
                <c:pt idx="19">
                  <c:v>2.5</c:v>
                </c:pt>
                <c:pt idx="20">
                  <c:v>2.625</c:v>
                </c:pt>
                <c:pt idx="21">
                  <c:v>2.75</c:v>
                </c:pt>
                <c:pt idx="22">
                  <c:v>2.875</c:v>
                </c:pt>
                <c:pt idx="23">
                  <c:v>3</c:v>
                </c:pt>
                <c:pt idx="24">
                  <c:v>3.125</c:v>
                </c:pt>
                <c:pt idx="25">
                  <c:v>3.25</c:v>
                </c:pt>
                <c:pt idx="26">
                  <c:v>3.375</c:v>
                </c:pt>
                <c:pt idx="27">
                  <c:v>3.5</c:v>
                </c:pt>
                <c:pt idx="28">
                  <c:v>3.625</c:v>
                </c:pt>
                <c:pt idx="29">
                  <c:v>3.75</c:v>
                </c:pt>
                <c:pt idx="30">
                  <c:v>3.875</c:v>
                </c:pt>
                <c:pt idx="31">
                  <c:v>4</c:v>
                </c:pt>
                <c:pt idx="32">
                  <c:v>4.125</c:v>
                </c:pt>
                <c:pt idx="33">
                  <c:v>4.25</c:v>
                </c:pt>
                <c:pt idx="34">
                  <c:v>4.375</c:v>
                </c:pt>
                <c:pt idx="35">
                  <c:v>4.5</c:v>
                </c:pt>
                <c:pt idx="36">
                  <c:v>4.625</c:v>
                </c:pt>
                <c:pt idx="37">
                  <c:v>4.75</c:v>
                </c:pt>
                <c:pt idx="38">
                  <c:v>4.875</c:v>
                </c:pt>
                <c:pt idx="39">
                  <c:v>5</c:v>
                </c:pt>
                <c:pt idx="40">
                  <c:v>5.125</c:v>
                </c:pt>
                <c:pt idx="41">
                  <c:v>5.25</c:v>
                </c:pt>
                <c:pt idx="42">
                  <c:v>5.375</c:v>
                </c:pt>
                <c:pt idx="43">
                  <c:v>5.5</c:v>
                </c:pt>
                <c:pt idx="44">
                  <c:v>5.625</c:v>
                </c:pt>
                <c:pt idx="45">
                  <c:v>5.75</c:v>
                </c:pt>
                <c:pt idx="46">
                  <c:v>5.875</c:v>
                </c:pt>
                <c:pt idx="47">
                  <c:v>6</c:v>
                </c:pt>
                <c:pt idx="48">
                  <c:v>6.125</c:v>
                </c:pt>
                <c:pt idx="49">
                  <c:v>6.25</c:v>
                </c:pt>
                <c:pt idx="50">
                  <c:v>6.375</c:v>
                </c:pt>
                <c:pt idx="51">
                  <c:v>6.5</c:v>
                </c:pt>
                <c:pt idx="52">
                  <c:v>6.625</c:v>
                </c:pt>
                <c:pt idx="53">
                  <c:v>6.75</c:v>
                </c:pt>
                <c:pt idx="54">
                  <c:v>6.875</c:v>
                </c:pt>
                <c:pt idx="55">
                  <c:v>7</c:v>
                </c:pt>
                <c:pt idx="56">
                  <c:v>7.125</c:v>
                </c:pt>
                <c:pt idx="57">
                  <c:v>7.25</c:v>
                </c:pt>
                <c:pt idx="58">
                  <c:v>7.375</c:v>
                </c:pt>
                <c:pt idx="59">
                  <c:v>7.5</c:v>
                </c:pt>
                <c:pt idx="60">
                  <c:v>7.625</c:v>
                </c:pt>
                <c:pt idx="61">
                  <c:v>7.75</c:v>
                </c:pt>
                <c:pt idx="62">
                  <c:v>7.875</c:v>
                </c:pt>
                <c:pt idx="63">
                  <c:v>8</c:v>
                </c:pt>
                <c:pt idx="64">
                  <c:v>8.125</c:v>
                </c:pt>
                <c:pt idx="65">
                  <c:v>8.25</c:v>
                </c:pt>
                <c:pt idx="66">
                  <c:v>8.375</c:v>
                </c:pt>
                <c:pt idx="67">
                  <c:v>8.5</c:v>
                </c:pt>
                <c:pt idx="68">
                  <c:v>8.625</c:v>
                </c:pt>
                <c:pt idx="69">
                  <c:v>8.75</c:v>
                </c:pt>
                <c:pt idx="70">
                  <c:v>8.875</c:v>
                </c:pt>
                <c:pt idx="71">
                  <c:v>9</c:v>
                </c:pt>
                <c:pt idx="72">
                  <c:v>9.125</c:v>
                </c:pt>
                <c:pt idx="73">
                  <c:v>9.25</c:v>
                </c:pt>
                <c:pt idx="74">
                  <c:v>9.375</c:v>
                </c:pt>
                <c:pt idx="75">
                  <c:v>9.5</c:v>
                </c:pt>
                <c:pt idx="76">
                  <c:v>9.625</c:v>
                </c:pt>
                <c:pt idx="77">
                  <c:v>9.75</c:v>
                </c:pt>
                <c:pt idx="78">
                  <c:v>9.875</c:v>
                </c:pt>
                <c:pt idx="79">
                  <c:v>10</c:v>
                </c:pt>
                <c:pt idx="80">
                  <c:v>10.125</c:v>
                </c:pt>
                <c:pt idx="81">
                  <c:v>10.25</c:v>
                </c:pt>
                <c:pt idx="82">
                  <c:v>10.375</c:v>
                </c:pt>
                <c:pt idx="83">
                  <c:v>10.5</c:v>
                </c:pt>
                <c:pt idx="84">
                  <c:v>10.625</c:v>
                </c:pt>
                <c:pt idx="85">
                  <c:v>10.75</c:v>
                </c:pt>
                <c:pt idx="86">
                  <c:v>10.875</c:v>
                </c:pt>
                <c:pt idx="87">
                  <c:v>11</c:v>
                </c:pt>
                <c:pt idx="88">
                  <c:v>11.125</c:v>
                </c:pt>
                <c:pt idx="89">
                  <c:v>11.25</c:v>
                </c:pt>
                <c:pt idx="90">
                  <c:v>11.375</c:v>
                </c:pt>
                <c:pt idx="91">
                  <c:v>11.5</c:v>
                </c:pt>
                <c:pt idx="92">
                  <c:v>11.625</c:v>
                </c:pt>
                <c:pt idx="93">
                  <c:v>11.75</c:v>
                </c:pt>
                <c:pt idx="94">
                  <c:v>11.875</c:v>
                </c:pt>
                <c:pt idx="95">
                  <c:v>12</c:v>
                </c:pt>
                <c:pt idx="96">
                  <c:v>12.125</c:v>
                </c:pt>
                <c:pt idx="97">
                  <c:v>12.25</c:v>
                </c:pt>
                <c:pt idx="98">
                  <c:v>12.375</c:v>
                </c:pt>
                <c:pt idx="99">
                  <c:v>12.5</c:v>
                </c:pt>
                <c:pt idx="100">
                  <c:v>12.625</c:v>
                </c:pt>
                <c:pt idx="101">
                  <c:v>12.75</c:v>
                </c:pt>
                <c:pt idx="102">
                  <c:v>12.875</c:v>
                </c:pt>
                <c:pt idx="103">
                  <c:v>13</c:v>
                </c:pt>
                <c:pt idx="104">
                  <c:v>13.125</c:v>
                </c:pt>
                <c:pt idx="105">
                  <c:v>13.25</c:v>
                </c:pt>
                <c:pt idx="106">
                  <c:v>13.375</c:v>
                </c:pt>
                <c:pt idx="107">
                  <c:v>13.5</c:v>
                </c:pt>
                <c:pt idx="108">
                  <c:v>13.625</c:v>
                </c:pt>
                <c:pt idx="109">
                  <c:v>13.75</c:v>
                </c:pt>
                <c:pt idx="110">
                  <c:v>13.875</c:v>
                </c:pt>
                <c:pt idx="111">
                  <c:v>14</c:v>
                </c:pt>
                <c:pt idx="112">
                  <c:v>14.125</c:v>
                </c:pt>
                <c:pt idx="113">
                  <c:v>14.25</c:v>
                </c:pt>
                <c:pt idx="114">
                  <c:v>14.375</c:v>
                </c:pt>
                <c:pt idx="115">
                  <c:v>14.5</c:v>
                </c:pt>
                <c:pt idx="116">
                  <c:v>14.625</c:v>
                </c:pt>
                <c:pt idx="117">
                  <c:v>14.75</c:v>
                </c:pt>
                <c:pt idx="118">
                  <c:v>14.875</c:v>
                </c:pt>
                <c:pt idx="119">
                  <c:v>15</c:v>
                </c:pt>
                <c:pt idx="120">
                  <c:v>15.125</c:v>
                </c:pt>
                <c:pt idx="121">
                  <c:v>15.25</c:v>
                </c:pt>
                <c:pt idx="122">
                  <c:v>15.375</c:v>
                </c:pt>
                <c:pt idx="123">
                  <c:v>15.5</c:v>
                </c:pt>
                <c:pt idx="124">
                  <c:v>15.625</c:v>
                </c:pt>
                <c:pt idx="125">
                  <c:v>15.75</c:v>
                </c:pt>
                <c:pt idx="126">
                  <c:v>15.875</c:v>
                </c:pt>
                <c:pt idx="127">
                  <c:v>16</c:v>
                </c:pt>
                <c:pt idx="128">
                  <c:v>16.125</c:v>
                </c:pt>
                <c:pt idx="129">
                  <c:v>16.25</c:v>
                </c:pt>
                <c:pt idx="130">
                  <c:v>16.375</c:v>
                </c:pt>
                <c:pt idx="131">
                  <c:v>16.5</c:v>
                </c:pt>
                <c:pt idx="132">
                  <c:v>16.625</c:v>
                </c:pt>
                <c:pt idx="133">
                  <c:v>16.75</c:v>
                </c:pt>
                <c:pt idx="134">
                  <c:v>16.875</c:v>
                </c:pt>
                <c:pt idx="135">
                  <c:v>17</c:v>
                </c:pt>
                <c:pt idx="136">
                  <c:v>17.125</c:v>
                </c:pt>
                <c:pt idx="137">
                  <c:v>17.25</c:v>
                </c:pt>
                <c:pt idx="138">
                  <c:v>17.375</c:v>
                </c:pt>
                <c:pt idx="139">
                  <c:v>17.5</c:v>
                </c:pt>
                <c:pt idx="140">
                  <c:v>17.625</c:v>
                </c:pt>
                <c:pt idx="141">
                  <c:v>17.75</c:v>
                </c:pt>
                <c:pt idx="142">
                  <c:v>17.875</c:v>
                </c:pt>
                <c:pt idx="143">
                  <c:v>18</c:v>
                </c:pt>
                <c:pt idx="144">
                  <c:v>18.125</c:v>
                </c:pt>
                <c:pt idx="145">
                  <c:v>18.25</c:v>
                </c:pt>
                <c:pt idx="146">
                  <c:v>18.375</c:v>
                </c:pt>
                <c:pt idx="147">
                  <c:v>18.5</c:v>
                </c:pt>
                <c:pt idx="148">
                  <c:v>18.625</c:v>
                </c:pt>
                <c:pt idx="149">
                  <c:v>18.75</c:v>
                </c:pt>
                <c:pt idx="150">
                  <c:v>18.875</c:v>
                </c:pt>
                <c:pt idx="151">
                  <c:v>19</c:v>
                </c:pt>
                <c:pt idx="152">
                  <c:v>19.125</c:v>
                </c:pt>
                <c:pt idx="153">
                  <c:v>19.25</c:v>
                </c:pt>
                <c:pt idx="154">
                  <c:v>19.375</c:v>
                </c:pt>
                <c:pt idx="155">
                  <c:v>19.5</c:v>
                </c:pt>
                <c:pt idx="156">
                  <c:v>19.625</c:v>
                </c:pt>
                <c:pt idx="157">
                  <c:v>19.75</c:v>
                </c:pt>
                <c:pt idx="158">
                  <c:v>19.875</c:v>
                </c:pt>
                <c:pt idx="159">
                  <c:v>20</c:v>
                </c:pt>
                <c:pt idx="160">
                  <c:v>20.125</c:v>
                </c:pt>
                <c:pt idx="161">
                  <c:v>20.25</c:v>
                </c:pt>
                <c:pt idx="162">
                  <c:v>20.375</c:v>
                </c:pt>
                <c:pt idx="163">
                  <c:v>20.5</c:v>
                </c:pt>
                <c:pt idx="164">
                  <c:v>20.625</c:v>
                </c:pt>
                <c:pt idx="165">
                  <c:v>20.75</c:v>
                </c:pt>
                <c:pt idx="166">
                  <c:v>20.875</c:v>
                </c:pt>
                <c:pt idx="167">
                  <c:v>21</c:v>
                </c:pt>
                <c:pt idx="168">
                  <c:v>21.125</c:v>
                </c:pt>
                <c:pt idx="169">
                  <c:v>21.25</c:v>
                </c:pt>
                <c:pt idx="170">
                  <c:v>21.375</c:v>
                </c:pt>
                <c:pt idx="171">
                  <c:v>21.5</c:v>
                </c:pt>
                <c:pt idx="172">
                  <c:v>21.625</c:v>
                </c:pt>
                <c:pt idx="173">
                  <c:v>21.75</c:v>
                </c:pt>
                <c:pt idx="174">
                  <c:v>21.875</c:v>
                </c:pt>
                <c:pt idx="175">
                  <c:v>22</c:v>
                </c:pt>
                <c:pt idx="176">
                  <c:v>22.125</c:v>
                </c:pt>
                <c:pt idx="177">
                  <c:v>22.25</c:v>
                </c:pt>
                <c:pt idx="178">
                  <c:v>22.375</c:v>
                </c:pt>
                <c:pt idx="179">
                  <c:v>22.5</c:v>
                </c:pt>
                <c:pt idx="180">
                  <c:v>22.625</c:v>
                </c:pt>
                <c:pt idx="181">
                  <c:v>22.75</c:v>
                </c:pt>
                <c:pt idx="182">
                  <c:v>22.875</c:v>
                </c:pt>
                <c:pt idx="183">
                  <c:v>23</c:v>
                </c:pt>
                <c:pt idx="184">
                  <c:v>23.125</c:v>
                </c:pt>
                <c:pt idx="185">
                  <c:v>23.25</c:v>
                </c:pt>
                <c:pt idx="186">
                  <c:v>23.375</c:v>
                </c:pt>
                <c:pt idx="187">
                  <c:v>23.5</c:v>
                </c:pt>
                <c:pt idx="188">
                  <c:v>23.625</c:v>
                </c:pt>
                <c:pt idx="189">
                  <c:v>23.75</c:v>
                </c:pt>
                <c:pt idx="190">
                  <c:v>23.875</c:v>
                </c:pt>
                <c:pt idx="191">
                  <c:v>24</c:v>
                </c:pt>
                <c:pt idx="192">
                  <c:v>24.125</c:v>
                </c:pt>
                <c:pt idx="193">
                  <c:v>24.25</c:v>
                </c:pt>
                <c:pt idx="194">
                  <c:v>24.375</c:v>
                </c:pt>
                <c:pt idx="195">
                  <c:v>24.5</c:v>
                </c:pt>
                <c:pt idx="196">
                  <c:v>24.625</c:v>
                </c:pt>
                <c:pt idx="197">
                  <c:v>24.75</c:v>
                </c:pt>
                <c:pt idx="198">
                  <c:v>24.875</c:v>
                </c:pt>
                <c:pt idx="199">
                  <c:v>25</c:v>
                </c:pt>
                <c:pt idx="200">
                  <c:v>25.125</c:v>
                </c:pt>
                <c:pt idx="201">
                  <c:v>25.25</c:v>
                </c:pt>
                <c:pt idx="202">
                  <c:v>25.375</c:v>
                </c:pt>
                <c:pt idx="203">
                  <c:v>25.5</c:v>
                </c:pt>
                <c:pt idx="204">
                  <c:v>25.625</c:v>
                </c:pt>
                <c:pt idx="205">
                  <c:v>25.75</c:v>
                </c:pt>
                <c:pt idx="206">
                  <c:v>25.875</c:v>
                </c:pt>
                <c:pt idx="207">
                  <c:v>26</c:v>
                </c:pt>
                <c:pt idx="208">
                  <c:v>26.125</c:v>
                </c:pt>
                <c:pt idx="209">
                  <c:v>26.25</c:v>
                </c:pt>
                <c:pt idx="210">
                  <c:v>26.375</c:v>
                </c:pt>
                <c:pt idx="211">
                  <c:v>26.5</c:v>
                </c:pt>
                <c:pt idx="212">
                  <c:v>26.625</c:v>
                </c:pt>
                <c:pt idx="213">
                  <c:v>26.75</c:v>
                </c:pt>
                <c:pt idx="214">
                  <c:v>26.875</c:v>
                </c:pt>
                <c:pt idx="215">
                  <c:v>27</c:v>
                </c:pt>
                <c:pt idx="216">
                  <c:v>27.125</c:v>
                </c:pt>
                <c:pt idx="217">
                  <c:v>27.25</c:v>
                </c:pt>
                <c:pt idx="218">
                  <c:v>27.375</c:v>
                </c:pt>
                <c:pt idx="219">
                  <c:v>27.5</c:v>
                </c:pt>
                <c:pt idx="220">
                  <c:v>27.625</c:v>
                </c:pt>
                <c:pt idx="221">
                  <c:v>27.75</c:v>
                </c:pt>
                <c:pt idx="222">
                  <c:v>27.875</c:v>
                </c:pt>
                <c:pt idx="223">
                  <c:v>28</c:v>
                </c:pt>
                <c:pt idx="224">
                  <c:v>28.125</c:v>
                </c:pt>
                <c:pt idx="225">
                  <c:v>28.25</c:v>
                </c:pt>
                <c:pt idx="226">
                  <c:v>28.375</c:v>
                </c:pt>
                <c:pt idx="227">
                  <c:v>28.5</c:v>
                </c:pt>
                <c:pt idx="228">
                  <c:v>28.625</c:v>
                </c:pt>
                <c:pt idx="229">
                  <c:v>28.75</c:v>
                </c:pt>
                <c:pt idx="230">
                  <c:v>28.875</c:v>
                </c:pt>
                <c:pt idx="231">
                  <c:v>29</c:v>
                </c:pt>
                <c:pt idx="232">
                  <c:v>29.125</c:v>
                </c:pt>
                <c:pt idx="233">
                  <c:v>29.25</c:v>
                </c:pt>
                <c:pt idx="234">
                  <c:v>29.375</c:v>
                </c:pt>
                <c:pt idx="235">
                  <c:v>29.5</c:v>
                </c:pt>
                <c:pt idx="236">
                  <c:v>29.625</c:v>
                </c:pt>
                <c:pt idx="237">
                  <c:v>29.75</c:v>
                </c:pt>
                <c:pt idx="238">
                  <c:v>29.875</c:v>
                </c:pt>
                <c:pt idx="239">
                  <c:v>30</c:v>
                </c:pt>
                <c:pt idx="240">
                  <c:v>30.125</c:v>
                </c:pt>
                <c:pt idx="241">
                  <c:v>30.25</c:v>
                </c:pt>
                <c:pt idx="242">
                  <c:v>30.375</c:v>
                </c:pt>
                <c:pt idx="243">
                  <c:v>30.5</c:v>
                </c:pt>
                <c:pt idx="244">
                  <c:v>30.625</c:v>
                </c:pt>
                <c:pt idx="245">
                  <c:v>30.75</c:v>
                </c:pt>
                <c:pt idx="246">
                  <c:v>30.875</c:v>
                </c:pt>
                <c:pt idx="247">
                  <c:v>31</c:v>
                </c:pt>
                <c:pt idx="248">
                  <c:v>31.125</c:v>
                </c:pt>
                <c:pt idx="249">
                  <c:v>31.25</c:v>
                </c:pt>
                <c:pt idx="250">
                  <c:v>31.375</c:v>
                </c:pt>
                <c:pt idx="251">
                  <c:v>31.5</c:v>
                </c:pt>
                <c:pt idx="252">
                  <c:v>31.625</c:v>
                </c:pt>
                <c:pt idx="253">
                  <c:v>31.75</c:v>
                </c:pt>
                <c:pt idx="254">
                  <c:v>31.875</c:v>
                </c:pt>
                <c:pt idx="255">
                  <c:v>32</c:v>
                </c:pt>
                <c:pt idx="256">
                  <c:v>32.125</c:v>
                </c:pt>
                <c:pt idx="257">
                  <c:v>32.25</c:v>
                </c:pt>
                <c:pt idx="258">
                  <c:v>32.375</c:v>
                </c:pt>
                <c:pt idx="259">
                  <c:v>32.5</c:v>
                </c:pt>
                <c:pt idx="260">
                  <c:v>32.625</c:v>
                </c:pt>
                <c:pt idx="261">
                  <c:v>32.75</c:v>
                </c:pt>
                <c:pt idx="262">
                  <c:v>32.875</c:v>
                </c:pt>
                <c:pt idx="263">
                  <c:v>33</c:v>
                </c:pt>
                <c:pt idx="264">
                  <c:v>33.125</c:v>
                </c:pt>
                <c:pt idx="265">
                  <c:v>33.25</c:v>
                </c:pt>
                <c:pt idx="266">
                  <c:v>33.375</c:v>
                </c:pt>
                <c:pt idx="267">
                  <c:v>33.5</c:v>
                </c:pt>
                <c:pt idx="268">
                  <c:v>33.625</c:v>
                </c:pt>
                <c:pt idx="269">
                  <c:v>33.75</c:v>
                </c:pt>
                <c:pt idx="270">
                  <c:v>33.875</c:v>
                </c:pt>
                <c:pt idx="271">
                  <c:v>34</c:v>
                </c:pt>
                <c:pt idx="272">
                  <c:v>34.125</c:v>
                </c:pt>
                <c:pt idx="273">
                  <c:v>34.25</c:v>
                </c:pt>
                <c:pt idx="274">
                  <c:v>34.375</c:v>
                </c:pt>
                <c:pt idx="275">
                  <c:v>34.5</c:v>
                </c:pt>
                <c:pt idx="276">
                  <c:v>34.625</c:v>
                </c:pt>
                <c:pt idx="277">
                  <c:v>34.75</c:v>
                </c:pt>
                <c:pt idx="278">
                  <c:v>34.875</c:v>
                </c:pt>
                <c:pt idx="279">
                  <c:v>35</c:v>
                </c:pt>
                <c:pt idx="280">
                  <c:v>35.125</c:v>
                </c:pt>
                <c:pt idx="281">
                  <c:v>35.25</c:v>
                </c:pt>
                <c:pt idx="282">
                  <c:v>35.375</c:v>
                </c:pt>
                <c:pt idx="283">
                  <c:v>35.5</c:v>
                </c:pt>
                <c:pt idx="284">
                  <c:v>35.625</c:v>
                </c:pt>
                <c:pt idx="285">
                  <c:v>35.75</c:v>
                </c:pt>
                <c:pt idx="286">
                  <c:v>35.875</c:v>
                </c:pt>
                <c:pt idx="287">
                  <c:v>36</c:v>
                </c:pt>
                <c:pt idx="288">
                  <c:v>36.125</c:v>
                </c:pt>
                <c:pt idx="289">
                  <c:v>36.25</c:v>
                </c:pt>
                <c:pt idx="290">
                  <c:v>36.375</c:v>
                </c:pt>
                <c:pt idx="291">
                  <c:v>36.5</c:v>
                </c:pt>
                <c:pt idx="292">
                  <c:v>36.625</c:v>
                </c:pt>
                <c:pt idx="293">
                  <c:v>36.75</c:v>
                </c:pt>
                <c:pt idx="294">
                  <c:v>36.875</c:v>
                </c:pt>
                <c:pt idx="295">
                  <c:v>37</c:v>
                </c:pt>
                <c:pt idx="296">
                  <c:v>37.125</c:v>
                </c:pt>
                <c:pt idx="297">
                  <c:v>37.25</c:v>
                </c:pt>
                <c:pt idx="298">
                  <c:v>37.375</c:v>
                </c:pt>
                <c:pt idx="299">
                  <c:v>37.5</c:v>
                </c:pt>
                <c:pt idx="300">
                  <c:v>37.625</c:v>
                </c:pt>
                <c:pt idx="301">
                  <c:v>37.75</c:v>
                </c:pt>
                <c:pt idx="302">
                  <c:v>37.875</c:v>
                </c:pt>
                <c:pt idx="303">
                  <c:v>38</c:v>
                </c:pt>
                <c:pt idx="304">
                  <c:v>38.125</c:v>
                </c:pt>
                <c:pt idx="305">
                  <c:v>38.25</c:v>
                </c:pt>
                <c:pt idx="306">
                  <c:v>38.375</c:v>
                </c:pt>
                <c:pt idx="307">
                  <c:v>38.5</c:v>
                </c:pt>
                <c:pt idx="308">
                  <c:v>38.625</c:v>
                </c:pt>
                <c:pt idx="309">
                  <c:v>38.75</c:v>
                </c:pt>
                <c:pt idx="310">
                  <c:v>38.875</c:v>
                </c:pt>
                <c:pt idx="311">
                  <c:v>39</c:v>
                </c:pt>
                <c:pt idx="312">
                  <c:v>39.125</c:v>
                </c:pt>
                <c:pt idx="313">
                  <c:v>39.25</c:v>
                </c:pt>
                <c:pt idx="314">
                  <c:v>39.375</c:v>
                </c:pt>
                <c:pt idx="315">
                  <c:v>39.5</c:v>
                </c:pt>
                <c:pt idx="316">
                  <c:v>39.625</c:v>
                </c:pt>
                <c:pt idx="317">
                  <c:v>39.75</c:v>
                </c:pt>
                <c:pt idx="318">
                  <c:v>39.875</c:v>
                </c:pt>
                <c:pt idx="319">
                  <c:v>40</c:v>
                </c:pt>
                <c:pt idx="320">
                  <c:v>40.125</c:v>
                </c:pt>
                <c:pt idx="321">
                  <c:v>40.25</c:v>
                </c:pt>
                <c:pt idx="322">
                  <c:v>40.375</c:v>
                </c:pt>
                <c:pt idx="323">
                  <c:v>40.5</c:v>
                </c:pt>
                <c:pt idx="324">
                  <c:v>40.625</c:v>
                </c:pt>
                <c:pt idx="325">
                  <c:v>40.75</c:v>
                </c:pt>
                <c:pt idx="326">
                  <c:v>40.875</c:v>
                </c:pt>
                <c:pt idx="327">
                  <c:v>41</c:v>
                </c:pt>
                <c:pt idx="328">
                  <c:v>41.125</c:v>
                </c:pt>
                <c:pt idx="329">
                  <c:v>41.25</c:v>
                </c:pt>
                <c:pt idx="330">
                  <c:v>41.375</c:v>
                </c:pt>
                <c:pt idx="331">
                  <c:v>41.5</c:v>
                </c:pt>
                <c:pt idx="332">
                  <c:v>41.625</c:v>
                </c:pt>
                <c:pt idx="333">
                  <c:v>41.75</c:v>
                </c:pt>
                <c:pt idx="334">
                  <c:v>41.875</c:v>
                </c:pt>
                <c:pt idx="335">
                  <c:v>42</c:v>
                </c:pt>
                <c:pt idx="336">
                  <c:v>42.125</c:v>
                </c:pt>
                <c:pt idx="337">
                  <c:v>42.25</c:v>
                </c:pt>
                <c:pt idx="338">
                  <c:v>42.375</c:v>
                </c:pt>
                <c:pt idx="339">
                  <c:v>42.5</c:v>
                </c:pt>
                <c:pt idx="340">
                  <c:v>42.625</c:v>
                </c:pt>
                <c:pt idx="341">
                  <c:v>42.75</c:v>
                </c:pt>
                <c:pt idx="342">
                  <c:v>42.875</c:v>
                </c:pt>
              </c:numCache>
            </c:numRef>
          </c:xVal>
          <c:yVal>
            <c:numRef>
              <c:f>'10th_july_MSD_plots'!$DE$4:$DE$346</c:f>
              <c:numCache>
                <c:formatCode>General</c:formatCode>
                <c:ptCount val="343"/>
                <c:pt idx="0">
                  <c:v>0.135521</c:v>
                </c:pt>
                <c:pt idx="1">
                  <c:v>0.13864799999999999</c:v>
                </c:pt>
                <c:pt idx="2">
                  <c:v>0.152865</c:v>
                </c:pt>
                <c:pt idx="3">
                  <c:v>0.29801800000000001</c:v>
                </c:pt>
                <c:pt idx="4">
                  <c:v>0.42341200000000001</c:v>
                </c:pt>
                <c:pt idx="5">
                  <c:v>0.45153799999999999</c:v>
                </c:pt>
                <c:pt idx="6">
                  <c:v>0.53460200000000002</c:v>
                </c:pt>
                <c:pt idx="7">
                  <c:v>0.61389499999999997</c:v>
                </c:pt>
                <c:pt idx="8">
                  <c:v>0.66116799999999998</c:v>
                </c:pt>
                <c:pt idx="9">
                  <c:v>0.73546199999999995</c:v>
                </c:pt>
                <c:pt idx="10">
                  <c:v>0.74588399999999999</c:v>
                </c:pt>
                <c:pt idx="11">
                  <c:v>0.81578200000000001</c:v>
                </c:pt>
                <c:pt idx="12">
                  <c:v>0.83655900000000005</c:v>
                </c:pt>
                <c:pt idx="13">
                  <c:v>0.90550699999999995</c:v>
                </c:pt>
                <c:pt idx="14">
                  <c:v>1.00909</c:v>
                </c:pt>
                <c:pt idx="15">
                  <c:v>1.0204</c:v>
                </c:pt>
                <c:pt idx="16">
                  <c:v>1.0948800000000001</c:v>
                </c:pt>
                <c:pt idx="17">
                  <c:v>1.1507700000000001</c:v>
                </c:pt>
                <c:pt idx="18">
                  <c:v>1.19638</c:v>
                </c:pt>
                <c:pt idx="19">
                  <c:v>1.2213000000000001</c:v>
                </c:pt>
                <c:pt idx="20">
                  <c:v>1.3377600000000001</c:v>
                </c:pt>
                <c:pt idx="21">
                  <c:v>1.41811</c:v>
                </c:pt>
                <c:pt idx="22">
                  <c:v>1.56745</c:v>
                </c:pt>
                <c:pt idx="23">
                  <c:v>1.5673900000000001</c:v>
                </c:pt>
                <c:pt idx="24">
                  <c:v>1.66052</c:v>
                </c:pt>
                <c:pt idx="25">
                  <c:v>1.82714</c:v>
                </c:pt>
                <c:pt idx="26">
                  <c:v>1.9698599999999999</c:v>
                </c:pt>
                <c:pt idx="27">
                  <c:v>2.0314800000000002</c:v>
                </c:pt>
                <c:pt idx="28">
                  <c:v>2.1311100000000001</c:v>
                </c:pt>
                <c:pt idx="29">
                  <c:v>2.13855</c:v>
                </c:pt>
                <c:pt idx="30">
                  <c:v>2.1281500000000002</c:v>
                </c:pt>
                <c:pt idx="31">
                  <c:v>2.1855199999999999</c:v>
                </c:pt>
                <c:pt idx="32">
                  <c:v>2.2524899999999999</c:v>
                </c:pt>
                <c:pt idx="33">
                  <c:v>2.3845200000000002</c:v>
                </c:pt>
                <c:pt idx="34">
                  <c:v>2.4575499999999999</c:v>
                </c:pt>
                <c:pt idx="35">
                  <c:v>2.5537299999999998</c:v>
                </c:pt>
                <c:pt idx="36">
                  <c:v>2.6148899999999999</c:v>
                </c:pt>
                <c:pt idx="37">
                  <c:v>2.65672</c:v>
                </c:pt>
                <c:pt idx="38">
                  <c:v>2.69957</c:v>
                </c:pt>
                <c:pt idx="39">
                  <c:v>2.7028099999999999</c:v>
                </c:pt>
                <c:pt idx="40">
                  <c:v>2.7889699999999999</c:v>
                </c:pt>
                <c:pt idx="41">
                  <c:v>2.7999700000000001</c:v>
                </c:pt>
                <c:pt idx="42">
                  <c:v>2.7969400000000002</c:v>
                </c:pt>
                <c:pt idx="43">
                  <c:v>2.7882600000000002</c:v>
                </c:pt>
                <c:pt idx="44">
                  <c:v>2.80627</c:v>
                </c:pt>
                <c:pt idx="45">
                  <c:v>2.9720800000000001</c:v>
                </c:pt>
                <c:pt idx="46">
                  <c:v>2.9999199999999999</c:v>
                </c:pt>
                <c:pt idx="47">
                  <c:v>3.0156800000000001</c:v>
                </c:pt>
                <c:pt idx="48">
                  <c:v>3.0413100000000002</c:v>
                </c:pt>
                <c:pt idx="49">
                  <c:v>3.08853</c:v>
                </c:pt>
                <c:pt idx="50">
                  <c:v>3.1258699999999999</c:v>
                </c:pt>
                <c:pt idx="51">
                  <c:v>3.21136</c:v>
                </c:pt>
                <c:pt idx="52">
                  <c:v>3.26945</c:v>
                </c:pt>
                <c:pt idx="53">
                  <c:v>3.4349099999999999</c:v>
                </c:pt>
                <c:pt idx="54">
                  <c:v>3.48143</c:v>
                </c:pt>
                <c:pt idx="55">
                  <c:v>3.4559799999999998</c:v>
                </c:pt>
                <c:pt idx="56">
                  <c:v>3.4475500000000001</c:v>
                </c:pt>
                <c:pt idx="57">
                  <c:v>3.5434800000000002</c:v>
                </c:pt>
                <c:pt idx="58">
                  <c:v>3.6345399999999999</c:v>
                </c:pt>
                <c:pt idx="59">
                  <c:v>3.6931799999999999</c:v>
                </c:pt>
                <c:pt idx="60">
                  <c:v>3.7196099999999999</c:v>
                </c:pt>
                <c:pt idx="61">
                  <c:v>3.7776700000000001</c:v>
                </c:pt>
                <c:pt idx="62">
                  <c:v>3.8921399999999999</c:v>
                </c:pt>
                <c:pt idx="63">
                  <c:v>4.0210299999999997</c:v>
                </c:pt>
                <c:pt idx="64">
                  <c:v>4.2532100000000002</c:v>
                </c:pt>
                <c:pt idx="65">
                  <c:v>4.3095499999999998</c:v>
                </c:pt>
                <c:pt idx="66">
                  <c:v>4.3947799999999999</c:v>
                </c:pt>
                <c:pt idx="67">
                  <c:v>4.3891400000000003</c:v>
                </c:pt>
                <c:pt idx="68">
                  <c:v>4.4310400000000003</c:v>
                </c:pt>
                <c:pt idx="69">
                  <c:v>4.4698599999999997</c:v>
                </c:pt>
                <c:pt idx="70">
                  <c:v>4.5258599999999998</c:v>
                </c:pt>
                <c:pt idx="71">
                  <c:v>4.5458299999999996</c:v>
                </c:pt>
                <c:pt idx="72">
                  <c:v>4.5430099999999998</c:v>
                </c:pt>
                <c:pt idx="73">
                  <c:v>4.56595</c:v>
                </c:pt>
                <c:pt idx="74">
                  <c:v>4.5997599999999998</c:v>
                </c:pt>
                <c:pt idx="75">
                  <c:v>4.7074199999999999</c:v>
                </c:pt>
                <c:pt idx="76">
                  <c:v>4.7462200000000001</c:v>
                </c:pt>
                <c:pt idx="77">
                  <c:v>4.80708</c:v>
                </c:pt>
                <c:pt idx="78">
                  <c:v>5.0684199999999997</c:v>
                </c:pt>
                <c:pt idx="79">
                  <c:v>5.0768899999999997</c:v>
                </c:pt>
                <c:pt idx="80">
                  <c:v>5.1582600000000003</c:v>
                </c:pt>
                <c:pt idx="81">
                  <c:v>5.1497099999999998</c:v>
                </c:pt>
                <c:pt idx="82">
                  <c:v>5.1932799999999997</c:v>
                </c:pt>
                <c:pt idx="83">
                  <c:v>5.11599</c:v>
                </c:pt>
                <c:pt idx="84">
                  <c:v>5.1141699999999997</c:v>
                </c:pt>
                <c:pt idx="85">
                  <c:v>5.14595</c:v>
                </c:pt>
                <c:pt idx="86">
                  <c:v>5.2308700000000004</c:v>
                </c:pt>
                <c:pt idx="87">
                  <c:v>5.33223</c:v>
                </c:pt>
                <c:pt idx="88">
                  <c:v>5.45648</c:v>
                </c:pt>
                <c:pt idx="89">
                  <c:v>5.4892200000000004</c:v>
                </c:pt>
                <c:pt idx="90">
                  <c:v>5.4653799999999997</c:v>
                </c:pt>
                <c:pt idx="91">
                  <c:v>5.4810100000000004</c:v>
                </c:pt>
                <c:pt idx="92">
                  <c:v>5.5202499999999999</c:v>
                </c:pt>
                <c:pt idx="93">
                  <c:v>5.53979</c:v>
                </c:pt>
                <c:pt idx="94">
                  <c:v>5.5371600000000001</c:v>
                </c:pt>
                <c:pt idx="95">
                  <c:v>5.5345800000000001</c:v>
                </c:pt>
                <c:pt idx="96">
                  <c:v>5.6420399999999997</c:v>
                </c:pt>
                <c:pt idx="97">
                  <c:v>5.6451700000000002</c:v>
                </c:pt>
                <c:pt idx="98">
                  <c:v>5.6578400000000002</c:v>
                </c:pt>
                <c:pt idx="99">
                  <c:v>5.68513</c:v>
                </c:pt>
                <c:pt idx="100">
                  <c:v>5.8003900000000002</c:v>
                </c:pt>
                <c:pt idx="101">
                  <c:v>5.8760000000000003</c:v>
                </c:pt>
                <c:pt idx="102">
                  <c:v>5.9341600000000003</c:v>
                </c:pt>
                <c:pt idx="103">
                  <c:v>6.0111800000000004</c:v>
                </c:pt>
                <c:pt idx="104">
                  <c:v>6.1073700000000004</c:v>
                </c:pt>
                <c:pt idx="105">
                  <c:v>6.2048899999999998</c:v>
                </c:pt>
                <c:pt idx="106">
                  <c:v>6.1513999999999998</c:v>
                </c:pt>
                <c:pt idx="107">
                  <c:v>6.1804600000000001</c:v>
                </c:pt>
                <c:pt idx="108">
                  <c:v>6.2580499999999999</c:v>
                </c:pt>
                <c:pt idx="109">
                  <c:v>6.2247899999999996</c:v>
                </c:pt>
                <c:pt idx="110">
                  <c:v>6.2530999999999999</c:v>
                </c:pt>
                <c:pt idx="111">
                  <c:v>6.3151900000000003</c:v>
                </c:pt>
                <c:pt idx="112">
                  <c:v>6.3288700000000002</c:v>
                </c:pt>
                <c:pt idx="113">
                  <c:v>6.3636999999999997</c:v>
                </c:pt>
                <c:pt idx="114">
                  <c:v>6.4292800000000003</c:v>
                </c:pt>
                <c:pt idx="115">
                  <c:v>6.5942400000000001</c:v>
                </c:pt>
                <c:pt idx="116">
                  <c:v>6.6527799999999999</c:v>
                </c:pt>
                <c:pt idx="117">
                  <c:v>6.6780600000000003</c:v>
                </c:pt>
                <c:pt idx="118">
                  <c:v>6.7933199999999996</c:v>
                </c:pt>
                <c:pt idx="119">
                  <c:v>6.8725399999999999</c:v>
                </c:pt>
                <c:pt idx="120">
                  <c:v>6.9358599999999999</c:v>
                </c:pt>
                <c:pt idx="121">
                  <c:v>7.0177399999999999</c:v>
                </c:pt>
                <c:pt idx="122">
                  <c:v>7.0308799999999998</c:v>
                </c:pt>
                <c:pt idx="123">
                  <c:v>7.1488699999999996</c:v>
                </c:pt>
                <c:pt idx="124">
                  <c:v>7.15</c:v>
                </c:pt>
                <c:pt idx="125">
                  <c:v>7.2847099999999996</c:v>
                </c:pt>
                <c:pt idx="126">
                  <c:v>7.27827</c:v>
                </c:pt>
                <c:pt idx="127">
                  <c:v>7.3729800000000001</c:v>
                </c:pt>
                <c:pt idx="128">
                  <c:v>7.3593900000000003</c:v>
                </c:pt>
                <c:pt idx="129">
                  <c:v>7.3424399999999999</c:v>
                </c:pt>
                <c:pt idx="130">
                  <c:v>7.3035600000000001</c:v>
                </c:pt>
                <c:pt idx="131">
                  <c:v>7.2801900000000002</c:v>
                </c:pt>
                <c:pt idx="132">
                  <c:v>7.2826399999999998</c:v>
                </c:pt>
                <c:pt idx="133">
                  <c:v>7.2787499999999996</c:v>
                </c:pt>
                <c:pt idx="134">
                  <c:v>7.2668299999999997</c:v>
                </c:pt>
                <c:pt idx="135">
                  <c:v>7.3893800000000001</c:v>
                </c:pt>
                <c:pt idx="136">
                  <c:v>7.3866399999999999</c:v>
                </c:pt>
                <c:pt idx="137">
                  <c:v>7.3814799999999998</c:v>
                </c:pt>
                <c:pt idx="138">
                  <c:v>7.3967400000000003</c:v>
                </c:pt>
                <c:pt idx="139">
                  <c:v>7.49763</c:v>
                </c:pt>
                <c:pt idx="140">
                  <c:v>7.5377299999999998</c:v>
                </c:pt>
                <c:pt idx="141">
                  <c:v>7.5441700000000003</c:v>
                </c:pt>
                <c:pt idx="142">
                  <c:v>7.6738099999999996</c:v>
                </c:pt>
                <c:pt idx="143">
                  <c:v>7.6878599999999997</c:v>
                </c:pt>
                <c:pt idx="144">
                  <c:v>7.8215500000000002</c:v>
                </c:pt>
                <c:pt idx="145">
                  <c:v>7.9176700000000002</c:v>
                </c:pt>
                <c:pt idx="146">
                  <c:v>8.0179100000000005</c:v>
                </c:pt>
                <c:pt idx="147">
                  <c:v>8.1588399999999996</c:v>
                </c:pt>
                <c:pt idx="148">
                  <c:v>8.2026500000000002</c:v>
                </c:pt>
                <c:pt idx="149">
                  <c:v>8.1894399999999994</c:v>
                </c:pt>
                <c:pt idx="150">
                  <c:v>8.1977100000000007</c:v>
                </c:pt>
                <c:pt idx="151">
                  <c:v>8.3458100000000002</c:v>
                </c:pt>
                <c:pt idx="152">
                  <c:v>8.3548100000000005</c:v>
                </c:pt>
                <c:pt idx="153">
                  <c:v>8.3561700000000005</c:v>
                </c:pt>
                <c:pt idx="154">
                  <c:v>8.3302700000000005</c:v>
                </c:pt>
                <c:pt idx="155">
                  <c:v>8.4407200000000007</c:v>
                </c:pt>
                <c:pt idx="156">
                  <c:v>8.4617199999999997</c:v>
                </c:pt>
                <c:pt idx="157">
                  <c:v>8.5573899999999998</c:v>
                </c:pt>
                <c:pt idx="158">
                  <c:v>8.6773500000000006</c:v>
                </c:pt>
                <c:pt idx="159">
                  <c:v>8.7926000000000002</c:v>
                </c:pt>
                <c:pt idx="160">
                  <c:v>8.9030500000000004</c:v>
                </c:pt>
                <c:pt idx="161">
                  <c:v>8.9035899999999994</c:v>
                </c:pt>
                <c:pt idx="162">
                  <c:v>8.9105500000000006</c:v>
                </c:pt>
                <c:pt idx="163">
                  <c:v>8.9417200000000001</c:v>
                </c:pt>
                <c:pt idx="164">
                  <c:v>9.0381699999999991</c:v>
                </c:pt>
                <c:pt idx="165">
                  <c:v>9.1656499999999994</c:v>
                </c:pt>
                <c:pt idx="166">
                  <c:v>9.2304600000000008</c:v>
                </c:pt>
                <c:pt idx="167">
                  <c:v>9.2588600000000003</c:v>
                </c:pt>
                <c:pt idx="168">
                  <c:v>9.2415099999999999</c:v>
                </c:pt>
                <c:pt idx="169">
                  <c:v>9.2163799999999991</c:v>
                </c:pt>
                <c:pt idx="170">
                  <c:v>9.2904499999999999</c:v>
                </c:pt>
                <c:pt idx="171">
                  <c:v>9.2857400000000005</c:v>
                </c:pt>
                <c:pt idx="172">
                  <c:v>9.3278199999999991</c:v>
                </c:pt>
                <c:pt idx="173">
                  <c:v>9.3108799999999992</c:v>
                </c:pt>
                <c:pt idx="174">
                  <c:v>9.3211300000000001</c:v>
                </c:pt>
                <c:pt idx="175">
                  <c:v>9.3852799999999998</c:v>
                </c:pt>
                <c:pt idx="176">
                  <c:v>9.4131</c:v>
                </c:pt>
                <c:pt idx="177">
                  <c:v>9.4616699999999998</c:v>
                </c:pt>
                <c:pt idx="178">
                  <c:v>9.4650099999999995</c:v>
                </c:pt>
                <c:pt idx="179">
                  <c:v>9.5028400000000008</c:v>
                </c:pt>
                <c:pt idx="180">
                  <c:v>9.5488300000000006</c:v>
                </c:pt>
                <c:pt idx="181">
                  <c:v>9.6028300000000009</c:v>
                </c:pt>
                <c:pt idx="182">
                  <c:v>9.6267899999999997</c:v>
                </c:pt>
                <c:pt idx="183">
                  <c:v>9.6598600000000001</c:v>
                </c:pt>
                <c:pt idx="184">
                  <c:v>9.7112300000000005</c:v>
                </c:pt>
                <c:pt idx="185">
                  <c:v>9.7310499999999998</c:v>
                </c:pt>
                <c:pt idx="186">
                  <c:v>9.7315900000000006</c:v>
                </c:pt>
                <c:pt idx="187">
                  <c:v>9.6798000000000002</c:v>
                </c:pt>
                <c:pt idx="188">
                  <c:v>9.6255799999999994</c:v>
                </c:pt>
                <c:pt idx="189">
                  <c:v>9.6343300000000003</c:v>
                </c:pt>
                <c:pt idx="190">
                  <c:v>9.6251999999999995</c:v>
                </c:pt>
                <c:pt idx="191">
                  <c:v>9.6045099999999994</c:v>
                </c:pt>
                <c:pt idx="192">
                  <c:v>9.6207100000000008</c:v>
                </c:pt>
                <c:pt idx="193">
                  <c:v>9.5176200000000009</c:v>
                </c:pt>
                <c:pt idx="194">
                  <c:v>9.6067800000000005</c:v>
                </c:pt>
                <c:pt idx="195">
                  <c:v>9.61158</c:v>
                </c:pt>
                <c:pt idx="196">
                  <c:v>9.6112000000000002</c:v>
                </c:pt>
                <c:pt idx="197">
                  <c:v>9.6034000000000006</c:v>
                </c:pt>
                <c:pt idx="198">
                  <c:v>9.6308399999999992</c:v>
                </c:pt>
                <c:pt idx="199">
                  <c:v>9.7068499999999993</c:v>
                </c:pt>
                <c:pt idx="200">
                  <c:v>9.6859199999999994</c:v>
                </c:pt>
                <c:pt idx="201">
                  <c:v>9.7108699999999999</c:v>
                </c:pt>
                <c:pt idx="202">
                  <c:v>9.9127500000000008</c:v>
                </c:pt>
                <c:pt idx="203">
                  <c:v>10.073</c:v>
                </c:pt>
                <c:pt idx="204">
                  <c:v>10.115</c:v>
                </c:pt>
                <c:pt idx="205">
                  <c:v>10.1668</c:v>
                </c:pt>
                <c:pt idx="206">
                  <c:v>10.174799999999999</c:v>
                </c:pt>
                <c:pt idx="207">
                  <c:v>10.212400000000001</c:v>
                </c:pt>
                <c:pt idx="208">
                  <c:v>10.3447</c:v>
                </c:pt>
                <c:pt idx="209">
                  <c:v>10.357100000000001</c:v>
                </c:pt>
                <c:pt idx="210">
                  <c:v>10.384600000000001</c:v>
                </c:pt>
                <c:pt idx="211">
                  <c:v>10.5846</c:v>
                </c:pt>
                <c:pt idx="212">
                  <c:v>10.649800000000001</c:v>
                </c:pt>
                <c:pt idx="213">
                  <c:v>10.6778</c:v>
                </c:pt>
                <c:pt idx="214">
                  <c:v>10.642799999999999</c:v>
                </c:pt>
                <c:pt idx="215">
                  <c:v>10.676600000000001</c:v>
                </c:pt>
                <c:pt idx="216">
                  <c:v>10.7682</c:v>
                </c:pt>
                <c:pt idx="217">
                  <c:v>10.946400000000001</c:v>
                </c:pt>
                <c:pt idx="218">
                  <c:v>10.9434</c:v>
                </c:pt>
                <c:pt idx="219">
                  <c:v>10.9893</c:v>
                </c:pt>
                <c:pt idx="220">
                  <c:v>10.9931</c:v>
                </c:pt>
                <c:pt idx="221">
                  <c:v>11.0402</c:v>
                </c:pt>
                <c:pt idx="222">
                  <c:v>11.0358</c:v>
                </c:pt>
                <c:pt idx="223">
                  <c:v>11.0639</c:v>
                </c:pt>
                <c:pt idx="224">
                  <c:v>11.105499999999999</c:v>
                </c:pt>
                <c:pt idx="225">
                  <c:v>11.128</c:v>
                </c:pt>
                <c:pt idx="226">
                  <c:v>11.121499999999999</c:v>
                </c:pt>
                <c:pt idx="227">
                  <c:v>11.1136</c:v>
                </c:pt>
                <c:pt idx="228">
                  <c:v>11.124000000000001</c:v>
                </c:pt>
                <c:pt idx="229">
                  <c:v>11.2781</c:v>
                </c:pt>
                <c:pt idx="230">
                  <c:v>11.2872</c:v>
                </c:pt>
                <c:pt idx="231">
                  <c:v>11.253399999999999</c:v>
                </c:pt>
                <c:pt idx="232">
                  <c:v>11.255800000000001</c:v>
                </c:pt>
                <c:pt idx="233">
                  <c:v>11.279500000000001</c:v>
                </c:pt>
                <c:pt idx="234">
                  <c:v>11.280799999999999</c:v>
                </c:pt>
                <c:pt idx="235">
                  <c:v>11.255800000000001</c:v>
                </c:pt>
                <c:pt idx="236">
                  <c:v>11.2942</c:v>
                </c:pt>
                <c:pt idx="237">
                  <c:v>11.346399999999999</c:v>
                </c:pt>
                <c:pt idx="238">
                  <c:v>11.3444</c:v>
                </c:pt>
                <c:pt idx="239">
                  <c:v>11.434200000000001</c:v>
                </c:pt>
                <c:pt idx="240">
                  <c:v>11.706</c:v>
                </c:pt>
                <c:pt idx="241">
                  <c:v>11.775700000000001</c:v>
                </c:pt>
                <c:pt idx="242">
                  <c:v>11.792400000000001</c:v>
                </c:pt>
                <c:pt idx="243">
                  <c:v>11.8513</c:v>
                </c:pt>
                <c:pt idx="244">
                  <c:v>11.993399999999999</c:v>
                </c:pt>
                <c:pt idx="245">
                  <c:v>12.0045</c:v>
                </c:pt>
                <c:pt idx="246">
                  <c:v>11.9939</c:v>
                </c:pt>
                <c:pt idx="247">
                  <c:v>12.0337</c:v>
                </c:pt>
                <c:pt idx="248">
                  <c:v>12.0825</c:v>
                </c:pt>
                <c:pt idx="249">
                  <c:v>12.2509</c:v>
                </c:pt>
                <c:pt idx="250">
                  <c:v>12.2811</c:v>
                </c:pt>
                <c:pt idx="251">
                  <c:v>12.2624</c:v>
                </c:pt>
                <c:pt idx="252">
                  <c:v>12.2727</c:v>
                </c:pt>
                <c:pt idx="253">
                  <c:v>12.217499999999999</c:v>
                </c:pt>
                <c:pt idx="254">
                  <c:v>12.2247</c:v>
                </c:pt>
                <c:pt idx="255">
                  <c:v>12.327999999999999</c:v>
                </c:pt>
                <c:pt idx="256">
                  <c:v>12.3352</c:v>
                </c:pt>
                <c:pt idx="257">
                  <c:v>12.3026</c:v>
                </c:pt>
                <c:pt idx="258">
                  <c:v>12.311199999999999</c:v>
                </c:pt>
                <c:pt idx="259">
                  <c:v>12.3362</c:v>
                </c:pt>
                <c:pt idx="260">
                  <c:v>12.3301</c:v>
                </c:pt>
                <c:pt idx="261">
                  <c:v>12.329700000000001</c:v>
                </c:pt>
                <c:pt idx="262">
                  <c:v>12.3385</c:v>
                </c:pt>
                <c:pt idx="263">
                  <c:v>12.37</c:v>
                </c:pt>
                <c:pt idx="264">
                  <c:v>12.3553</c:v>
                </c:pt>
                <c:pt idx="265">
                  <c:v>12.4381</c:v>
                </c:pt>
                <c:pt idx="266">
                  <c:v>12.476100000000001</c:v>
                </c:pt>
                <c:pt idx="267">
                  <c:v>12.688000000000001</c:v>
                </c:pt>
                <c:pt idx="268">
                  <c:v>12.7158</c:v>
                </c:pt>
                <c:pt idx="269">
                  <c:v>12.6868</c:v>
                </c:pt>
                <c:pt idx="270">
                  <c:v>12.747</c:v>
                </c:pt>
                <c:pt idx="271">
                  <c:v>12.793200000000001</c:v>
                </c:pt>
                <c:pt idx="272">
                  <c:v>12.8012</c:v>
                </c:pt>
                <c:pt idx="273">
                  <c:v>12.8119</c:v>
                </c:pt>
                <c:pt idx="274">
                  <c:v>12.962300000000001</c:v>
                </c:pt>
                <c:pt idx="275">
                  <c:v>13.051600000000001</c:v>
                </c:pt>
                <c:pt idx="276">
                  <c:v>13.0076</c:v>
                </c:pt>
                <c:pt idx="277">
                  <c:v>12.935499999999999</c:v>
                </c:pt>
                <c:pt idx="278">
                  <c:v>12.9682</c:v>
                </c:pt>
                <c:pt idx="279">
                  <c:v>13.031700000000001</c:v>
                </c:pt>
                <c:pt idx="280">
                  <c:v>13.140700000000001</c:v>
                </c:pt>
                <c:pt idx="281">
                  <c:v>13.2334</c:v>
                </c:pt>
                <c:pt idx="282">
                  <c:v>13.436</c:v>
                </c:pt>
                <c:pt idx="283">
                  <c:v>13.574</c:v>
                </c:pt>
                <c:pt idx="284">
                  <c:v>13.612</c:v>
                </c:pt>
                <c:pt idx="285">
                  <c:v>13.6861</c:v>
                </c:pt>
                <c:pt idx="286">
                  <c:v>13.739599999999999</c:v>
                </c:pt>
                <c:pt idx="287">
                  <c:v>13.7956</c:v>
                </c:pt>
                <c:pt idx="288">
                  <c:v>14.073499999999999</c:v>
                </c:pt>
                <c:pt idx="289">
                  <c:v>14.158099999999999</c:v>
                </c:pt>
                <c:pt idx="290">
                  <c:v>14.1587</c:v>
                </c:pt>
                <c:pt idx="291">
                  <c:v>14.162100000000001</c:v>
                </c:pt>
                <c:pt idx="292">
                  <c:v>14.2293</c:v>
                </c:pt>
                <c:pt idx="293">
                  <c:v>14.227499999999999</c:v>
                </c:pt>
                <c:pt idx="294">
                  <c:v>14.2417</c:v>
                </c:pt>
                <c:pt idx="295">
                  <c:v>14.2896</c:v>
                </c:pt>
                <c:pt idx="296">
                  <c:v>14.304</c:v>
                </c:pt>
                <c:pt idx="297">
                  <c:v>14.379799999999999</c:v>
                </c:pt>
                <c:pt idx="298">
                  <c:v>14.401899999999999</c:v>
                </c:pt>
                <c:pt idx="299">
                  <c:v>14.399900000000001</c:v>
                </c:pt>
                <c:pt idx="300">
                  <c:v>14.4565</c:v>
                </c:pt>
                <c:pt idx="301">
                  <c:v>14.4603</c:v>
                </c:pt>
                <c:pt idx="302">
                  <c:v>14.6304</c:v>
                </c:pt>
                <c:pt idx="303">
                  <c:v>14.7432</c:v>
                </c:pt>
                <c:pt idx="304">
                  <c:v>14.7883</c:v>
                </c:pt>
                <c:pt idx="305">
                  <c:v>14.910500000000001</c:v>
                </c:pt>
                <c:pt idx="306">
                  <c:v>14.9153</c:v>
                </c:pt>
                <c:pt idx="307">
                  <c:v>14.9237</c:v>
                </c:pt>
                <c:pt idx="308">
                  <c:v>14.928100000000001</c:v>
                </c:pt>
                <c:pt idx="309">
                  <c:v>14.9895</c:v>
                </c:pt>
                <c:pt idx="310">
                  <c:v>15.021000000000001</c:v>
                </c:pt>
                <c:pt idx="311">
                  <c:v>15.036099999999999</c:v>
                </c:pt>
                <c:pt idx="312">
                  <c:v>15.158200000000001</c:v>
                </c:pt>
                <c:pt idx="313">
                  <c:v>15.2462</c:v>
                </c:pt>
                <c:pt idx="314">
                  <c:v>15.2225</c:v>
                </c:pt>
                <c:pt idx="315">
                  <c:v>15.216100000000001</c:v>
                </c:pt>
                <c:pt idx="316">
                  <c:v>15.1736</c:v>
                </c:pt>
                <c:pt idx="317">
                  <c:v>15.1852</c:v>
                </c:pt>
                <c:pt idx="318">
                  <c:v>15.188000000000001</c:v>
                </c:pt>
                <c:pt idx="319">
                  <c:v>15.1533</c:v>
                </c:pt>
                <c:pt idx="320">
                  <c:v>15.1709</c:v>
                </c:pt>
                <c:pt idx="321">
                  <c:v>15.2056</c:v>
                </c:pt>
                <c:pt idx="322">
                  <c:v>15.240399999999999</c:v>
                </c:pt>
                <c:pt idx="323">
                  <c:v>15.3337</c:v>
                </c:pt>
                <c:pt idx="324">
                  <c:v>15.3789</c:v>
                </c:pt>
                <c:pt idx="325">
                  <c:v>15.3157</c:v>
                </c:pt>
                <c:pt idx="326">
                  <c:v>15.289300000000001</c:v>
                </c:pt>
                <c:pt idx="327">
                  <c:v>15.2797</c:v>
                </c:pt>
                <c:pt idx="328">
                  <c:v>15.4994</c:v>
                </c:pt>
                <c:pt idx="329">
                  <c:v>15.747299999999999</c:v>
                </c:pt>
                <c:pt idx="330">
                  <c:v>15.833399999999999</c:v>
                </c:pt>
                <c:pt idx="331">
                  <c:v>15.8133</c:v>
                </c:pt>
                <c:pt idx="332">
                  <c:v>15.852499999999999</c:v>
                </c:pt>
                <c:pt idx="333">
                  <c:v>15.9894</c:v>
                </c:pt>
                <c:pt idx="334">
                  <c:v>16.043600000000001</c:v>
                </c:pt>
                <c:pt idx="335">
                  <c:v>16.059699999999999</c:v>
                </c:pt>
                <c:pt idx="336">
                  <c:v>16.1463</c:v>
                </c:pt>
                <c:pt idx="337">
                  <c:v>16.1464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FD5-264E-B2E2-F0EB5911D4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3870368"/>
        <c:axId val="1903870848"/>
      </c:scatterChart>
      <c:valAx>
        <c:axId val="1903870368"/>
        <c:scaling>
          <c:orientation val="minMax"/>
          <c:max val="4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3870848"/>
        <c:crosses val="autoZero"/>
        <c:crossBetween val="midCat"/>
      </c:valAx>
      <c:valAx>
        <c:axId val="190387084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3870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5000th MC - 1500K</a:t>
            </a:r>
          </a:p>
        </c:rich>
      </c:tx>
      <c:layout>
        <c:manualLayout>
          <c:xMode val="edge"/>
          <c:yMode val="edge"/>
          <c:x val="0.24882468913340819"/>
          <c:y val="1.3690215806357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740309768061494E-2"/>
          <c:y val="0.13004629629629633"/>
          <c:w val="0.83252832722099812"/>
          <c:h val="0.6665762613006707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'10th_july_MSD_plots'!$CW$3</c:f>
              <c:strCache>
                <c:ptCount val="1"/>
                <c:pt idx="0">
                  <c:v>Cr</c:v>
                </c:pt>
              </c:strCache>
            </c:strRef>
          </c:tx>
          <c:spPr>
            <a:ln w="25400" cap="rnd">
              <a:solidFill>
                <a:srgbClr val="D9675C"/>
              </a:solidFill>
              <a:round/>
            </a:ln>
            <a:effectLst/>
          </c:spPr>
          <c:marker>
            <c:symbol val="none"/>
          </c:marker>
          <c:xVal>
            <c:numRef>
              <c:f>'10th_july_MSD_plots'!$CV$4:$CV$346</c:f>
              <c:numCache>
                <c:formatCode>General</c:formatCode>
                <c:ptCount val="343"/>
                <c:pt idx="0">
                  <c:v>0.125</c:v>
                </c:pt>
                <c:pt idx="1">
                  <c:v>0.25</c:v>
                </c:pt>
                <c:pt idx="2">
                  <c:v>0.375</c:v>
                </c:pt>
                <c:pt idx="3">
                  <c:v>0.5</c:v>
                </c:pt>
                <c:pt idx="4">
                  <c:v>0.625</c:v>
                </c:pt>
                <c:pt idx="5">
                  <c:v>0.75</c:v>
                </c:pt>
                <c:pt idx="6">
                  <c:v>0.875</c:v>
                </c:pt>
                <c:pt idx="7">
                  <c:v>1</c:v>
                </c:pt>
                <c:pt idx="8">
                  <c:v>1.125</c:v>
                </c:pt>
                <c:pt idx="9">
                  <c:v>1.25</c:v>
                </c:pt>
                <c:pt idx="10">
                  <c:v>1.375</c:v>
                </c:pt>
                <c:pt idx="11">
                  <c:v>1.5</c:v>
                </c:pt>
                <c:pt idx="12">
                  <c:v>1.625</c:v>
                </c:pt>
                <c:pt idx="13">
                  <c:v>1.75</c:v>
                </c:pt>
                <c:pt idx="14">
                  <c:v>1.875</c:v>
                </c:pt>
                <c:pt idx="15">
                  <c:v>2</c:v>
                </c:pt>
                <c:pt idx="16">
                  <c:v>2.125</c:v>
                </c:pt>
                <c:pt idx="17">
                  <c:v>2.25</c:v>
                </c:pt>
                <c:pt idx="18">
                  <c:v>2.375</c:v>
                </c:pt>
                <c:pt idx="19">
                  <c:v>2.5</c:v>
                </c:pt>
                <c:pt idx="20">
                  <c:v>2.625</c:v>
                </c:pt>
                <c:pt idx="21">
                  <c:v>2.75</c:v>
                </c:pt>
                <c:pt idx="22">
                  <c:v>2.875</c:v>
                </c:pt>
                <c:pt idx="23">
                  <c:v>3</c:v>
                </c:pt>
                <c:pt idx="24">
                  <c:v>3.125</c:v>
                </c:pt>
                <c:pt idx="25">
                  <c:v>3.25</c:v>
                </c:pt>
                <c:pt idx="26">
                  <c:v>3.375</c:v>
                </c:pt>
                <c:pt idx="27">
                  <c:v>3.5</c:v>
                </c:pt>
                <c:pt idx="28">
                  <c:v>3.625</c:v>
                </c:pt>
                <c:pt idx="29">
                  <c:v>3.75</c:v>
                </c:pt>
                <c:pt idx="30">
                  <c:v>3.875</c:v>
                </c:pt>
                <c:pt idx="31">
                  <c:v>4</c:v>
                </c:pt>
                <c:pt idx="32">
                  <c:v>4.125</c:v>
                </c:pt>
                <c:pt idx="33">
                  <c:v>4.25</c:v>
                </c:pt>
                <c:pt idx="34">
                  <c:v>4.375</c:v>
                </c:pt>
                <c:pt idx="35">
                  <c:v>4.5</c:v>
                </c:pt>
                <c:pt idx="36">
                  <c:v>4.625</c:v>
                </c:pt>
                <c:pt idx="37">
                  <c:v>4.75</c:v>
                </c:pt>
                <c:pt idx="38">
                  <c:v>4.875</c:v>
                </c:pt>
                <c:pt idx="39">
                  <c:v>5</c:v>
                </c:pt>
                <c:pt idx="40">
                  <c:v>5.125</c:v>
                </c:pt>
                <c:pt idx="41">
                  <c:v>5.25</c:v>
                </c:pt>
                <c:pt idx="42">
                  <c:v>5.375</c:v>
                </c:pt>
                <c:pt idx="43">
                  <c:v>5.5</c:v>
                </c:pt>
                <c:pt idx="44">
                  <c:v>5.625</c:v>
                </c:pt>
                <c:pt idx="45">
                  <c:v>5.75</c:v>
                </c:pt>
                <c:pt idx="46">
                  <c:v>5.875</c:v>
                </c:pt>
                <c:pt idx="47">
                  <c:v>6</c:v>
                </c:pt>
                <c:pt idx="48">
                  <c:v>6.125</c:v>
                </c:pt>
                <c:pt idx="49">
                  <c:v>6.25</c:v>
                </c:pt>
                <c:pt idx="50">
                  <c:v>6.375</c:v>
                </c:pt>
                <c:pt idx="51">
                  <c:v>6.5</c:v>
                </c:pt>
                <c:pt idx="52">
                  <c:v>6.625</c:v>
                </c:pt>
                <c:pt idx="53">
                  <c:v>6.75</c:v>
                </c:pt>
                <c:pt idx="54">
                  <c:v>6.875</c:v>
                </c:pt>
                <c:pt idx="55">
                  <c:v>7</c:v>
                </c:pt>
                <c:pt idx="56">
                  <c:v>7.125</c:v>
                </c:pt>
                <c:pt idx="57">
                  <c:v>7.25</c:v>
                </c:pt>
                <c:pt idx="58">
                  <c:v>7.375</c:v>
                </c:pt>
                <c:pt idx="59">
                  <c:v>7.5</c:v>
                </c:pt>
                <c:pt idx="60">
                  <c:v>7.625</c:v>
                </c:pt>
                <c:pt idx="61">
                  <c:v>7.75</c:v>
                </c:pt>
                <c:pt idx="62">
                  <c:v>7.875</c:v>
                </c:pt>
                <c:pt idx="63">
                  <c:v>8</c:v>
                </c:pt>
                <c:pt idx="64">
                  <c:v>8.125</c:v>
                </c:pt>
                <c:pt idx="65">
                  <c:v>8.25</c:v>
                </c:pt>
                <c:pt idx="66">
                  <c:v>8.375</c:v>
                </c:pt>
                <c:pt idx="67">
                  <c:v>8.5</c:v>
                </c:pt>
                <c:pt idx="68">
                  <c:v>8.625</c:v>
                </c:pt>
                <c:pt idx="69">
                  <c:v>8.75</c:v>
                </c:pt>
                <c:pt idx="70">
                  <c:v>8.875</c:v>
                </c:pt>
                <c:pt idx="71">
                  <c:v>9</c:v>
                </c:pt>
                <c:pt idx="72">
                  <c:v>9.125</c:v>
                </c:pt>
                <c:pt idx="73">
                  <c:v>9.25</c:v>
                </c:pt>
                <c:pt idx="74">
                  <c:v>9.375</c:v>
                </c:pt>
                <c:pt idx="75">
                  <c:v>9.5</c:v>
                </c:pt>
                <c:pt idx="76">
                  <c:v>9.625</c:v>
                </c:pt>
                <c:pt idx="77">
                  <c:v>9.75</c:v>
                </c:pt>
                <c:pt idx="78">
                  <c:v>9.875</c:v>
                </c:pt>
                <c:pt idx="79">
                  <c:v>10</c:v>
                </c:pt>
                <c:pt idx="80">
                  <c:v>10.125</c:v>
                </c:pt>
                <c:pt idx="81">
                  <c:v>10.25</c:v>
                </c:pt>
                <c:pt idx="82">
                  <c:v>10.375</c:v>
                </c:pt>
                <c:pt idx="83">
                  <c:v>10.5</c:v>
                </c:pt>
                <c:pt idx="84">
                  <c:v>10.625</c:v>
                </c:pt>
                <c:pt idx="85">
                  <c:v>10.75</c:v>
                </c:pt>
                <c:pt idx="86">
                  <c:v>10.875</c:v>
                </c:pt>
                <c:pt idx="87">
                  <c:v>11</c:v>
                </c:pt>
                <c:pt idx="88">
                  <c:v>11.125</c:v>
                </c:pt>
                <c:pt idx="89">
                  <c:v>11.25</c:v>
                </c:pt>
                <c:pt idx="90">
                  <c:v>11.375</c:v>
                </c:pt>
                <c:pt idx="91">
                  <c:v>11.5</c:v>
                </c:pt>
                <c:pt idx="92">
                  <c:v>11.625</c:v>
                </c:pt>
                <c:pt idx="93">
                  <c:v>11.75</c:v>
                </c:pt>
                <c:pt idx="94">
                  <c:v>11.875</c:v>
                </c:pt>
                <c:pt idx="95">
                  <c:v>12</c:v>
                </c:pt>
                <c:pt idx="96">
                  <c:v>12.125</c:v>
                </c:pt>
                <c:pt idx="97">
                  <c:v>12.25</c:v>
                </c:pt>
                <c:pt idx="98">
                  <c:v>12.375</c:v>
                </c:pt>
                <c:pt idx="99">
                  <c:v>12.5</c:v>
                </c:pt>
                <c:pt idx="100">
                  <c:v>12.625</c:v>
                </c:pt>
                <c:pt idx="101">
                  <c:v>12.75</c:v>
                </c:pt>
                <c:pt idx="102">
                  <c:v>12.875</c:v>
                </c:pt>
                <c:pt idx="103">
                  <c:v>13</c:v>
                </c:pt>
                <c:pt idx="104">
                  <c:v>13.125</c:v>
                </c:pt>
                <c:pt idx="105">
                  <c:v>13.25</c:v>
                </c:pt>
                <c:pt idx="106">
                  <c:v>13.375</c:v>
                </c:pt>
                <c:pt idx="107">
                  <c:v>13.5</c:v>
                </c:pt>
                <c:pt idx="108">
                  <c:v>13.625</c:v>
                </c:pt>
                <c:pt idx="109">
                  <c:v>13.75</c:v>
                </c:pt>
                <c:pt idx="110">
                  <c:v>13.875</c:v>
                </c:pt>
                <c:pt idx="111">
                  <c:v>14</c:v>
                </c:pt>
                <c:pt idx="112">
                  <c:v>14.125</c:v>
                </c:pt>
                <c:pt idx="113">
                  <c:v>14.25</c:v>
                </c:pt>
                <c:pt idx="114">
                  <c:v>14.375</c:v>
                </c:pt>
                <c:pt idx="115">
                  <c:v>14.5</c:v>
                </c:pt>
                <c:pt idx="116">
                  <c:v>14.625</c:v>
                </c:pt>
                <c:pt idx="117">
                  <c:v>14.75</c:v>
                </c:pt>
                <c:pt idx="118">
                  <c:v>14.875</c:v>
                </c:pt>
                <c:pt idx="119">
                  <c:v>15</c:v>
                </c:pt>
                <c:pt idx="120">
                  <c:v>15.125</c:v>
                </c:pt>
                <c:pt idx="121">
                  <c:v>15.25</c:v>
                </c:pt>
                <c:pt idx="122">
                  <c:v>15.375</c:v>
                </c:pt>
                <c:pt idx="123">
                  <c:v>15.5</c:v>
                </c:pt>
                <c:pt idx="124">
                  <c:v>15.625</c:v>
                </c:pt>
                <c:pt idx="125">
                  <c:v>15.75</c:v>
                </c:pt>
                <c:pt idx="126">
                  <c:v>15.875</c:v>
                </c:pt>
                <c:pt idx="127">
                  <c:v>16</c:v>
                </c:pt>
                <c:pt idx="128">
                  <c:v>16.125</c:v>
                </c:pt>
                <c:pt idx="129">
                  <c:v>16.25</c:v>
                </c:pt>
                <c:pt idx="130">
                  <c:v>16.375</c:v>
                </c:pt>
                <c:pt idx="131">
                  <c:v>16.5</c:v>
                </c:pt>
                <c:pt idx="132">
                  <c:v>16.625</c:v>
                </c:pt>
                <c:pt idx="133">
                  <c:v>16.75</c:v>
                </c:pt>
                <c:pt idx="134">
                  <c:v>16.875</c:v>
                </c:pt>
                <c:pt idx="135">
                  <c:v>17</c:v>
                </c:pt>
                <c:pt idx="136">
                  <c:v>17.125</c:v>
                </c:pt>
                <c:pt idx="137">
                  <c:v>17.25</c:v>
                </c:pt>
                <c:pt idx="138">
                  <c:v>17.375</c:v>
                </c:pt>
                <c:pt idx="139">
                  <c:v>17.5</c:v>
                </c:pt>
                <c:pt idx="140">
                  <c:v>17.625</c:v>
                </c:pt>
                <c:pt idx="141">
                  <c:v>17.75</c:v>
                </c:pt>
                <c:pt idx="142">
                  <c:v>17.875</c:v>
                </c:pt>
                <c:pt idx="143">
                  <c:v>18</c:v>
                </c:pt>
                <c:pt idx="144">
                  <c:v>18.125</c:v>
                </c:pt>
                <c:pt idx="145">
                  <c:v>18.25</c:v>
                </c:pt>
                <c:pt idx="146">
                  <c:v>18.375</c:v>
                </c:pt>
                <c:pt idx="147">
                  <c:v>18.5</c:v>
                </c:pt>
                <c:pt idx="148">
                  <c:v>18.625</c:v>
                </c:pt>
                <c:pt idx="149">
                  <c:v>18.75</c:v>
                </c:pt>
                <c:pt idx="150">
                  <c:v>18.875</c:v>
                </c:pt>
                <c:pt idx="151">
                  <c:v>19</c:v>
                </c:pt>
                <c:pt idx="152">
                  <c:v>19.125</c:v>
                </c:pt>
                <c:pt idx="153">
                  <c:v>19.25</c:v>
                </c:pt>
                <c:pt idx="154">
                  <c:v>19.375</c:v>
                </c:pt>
                <c:pt idx="155">
                  <c:v>19.5</c:v>
                </c:pt>
                <c:pt idx="156">
                  <c:v>19.625</c:v>
                </c:pt>
                <c:pt idx="157">
                  <c:v>19.75</c:v>
                </c:pt>
                <c:pt idx="158">
                  <c:v>19.875</c:v>
                </c:pt>
                <c:pt idx="159">
                  <c:v>20</c:v>
                </c:pt>
                <c:pt idx="160">
                  <c:v>20.125</c:v>
                </c:pt>
                <c:pt idx="161">
                  <c:v>20.25</c:v>
                </c:pt>
                <c:pt idx="162">
                  <c:v>20.375</c:v>
                </c:pt>
                <c:pt idx="163">
                  <c:v>20.5</c:v>
                </c:pt>
                <c:pt idx="164">
                  <c:v>20.625</c:v>
                </c:pt>
                <c:pt idx="165">
                  <c:v>20.75</c:v>
                </c:pt>
                <c:pt idx="166">
                  <c:v>20.875</c:v>
                </c:pt>
                <c:pt idx="167">
                  <c:v>21</c:v>
                </c:pt>
                <c:pt idx="168">
                  <c:v>21.125</c:v>
                </c:pt>
                <c:pt idx="169">
                  <c:v>21.25</c:v>
                </c:pt>
                <c:pt idx="170">
                  <c:v>21.375</c:v>
                </c:pt>
                <c:pt idx="171">
                  <c:v>21.5</c:v>
                </c:pt>
                <c:pt idx="172">
                  <c:v>21.625</c:v>
                </c:pt>
                <c:pt idx="173">
                  <c:v>21.75</c:v>
                </c:pt>
                <c:pt idx="174">
                  <c:v>21.875</c:v>
                </c:pt>
                <c:pt idx="175">
                  <c:v>22</c:v>
                </c:pt>
                <c:pt idx="176">
                  <c:v>22.125</c:v>
                </c:pt>
                <c:pt idx="177">
                  <c:v>22.25</c:v>
                </c:pt>
                <c:pt idx="178">
                  <c:v>22.375</c:v>
                </c:pt>
                <c:pt idx="179">
                  <c:v>22.5</c:v>
                </c:pt>
                <c:pt idx="180">
                  <c:v>22.625</c:v>
                </c:pt>
                <c:pt idx="181">
                  <c:v>22.75</c:v>
                </c:pt>
                <c:pt idx="182">
                  <c:v>22.875</c:v>
                </c:pt>
                <c:pt idx="183">
                  <c:v>23</c:v>
                </c:pt>
                <c:pt idx="184">
                  <c:v>23.125</c:v>
                </c:pt>
                <c:pt idx="185">
                  <c:v>23.25</c:v>
                </c:pt>
                <c:pt idx="186">
                  <c:v>23.375</c:v>
                </c:pt>
                <c:pt idx="187">
                  <c:v>23.5</c:v>
                </c:pt>
                <c:pt idx="188">
                  <c:v>23.625</c:v>
                </c:pt>
                <c:pt idx="189">
                  <c:v>23.75</c:v>
                </c:pt>
                <c:pt idx="190">
                  <c:v>23.875</c:v>
                </c:pt>
                <c:pt idx="191">
                  <c:v>24</c:v>
                </c:pt>
                <c:pt idx="192">
                  <c:v>24.125</c:v>
                </c:pt>
                <c:pt idx="193">
                  <c:v>24.25</c:v>
                </c:pt>
                <c:pt idx="194">
                  <c:v>24.375</c:v>
                </c:pt>
                <c:pt idx="195">
                  <c:v>24.5</c:v>
                </c:pt>
                <c:pt idx="196">
                  <c:v>24.625</c:v>
                </c:pt>
                <c:pt idx="197">
                  <c:v>24.75</c:v>
                </c:pt>
                <c:pt idx="198">
                  <c:v>24.875</c:v>
                </c:pt>
                <c:pt idx="199">
                  <c:v>25</c:v>
                </c:pt>
                <c:pt idx="200">
                  <c:v>25.125</c:v>
                </c:pt>
                <c:pt idx="201">
                  <c:v>25.25</c:v>
                </c:pt>
                <c:pt idx="202">
                  <c:v>25.375</c:v>
                </c:pt>
                <c:pt idx="203">
                  <c:v>25.5</c:v>
                </c:pt>
                <c:pt idx="204">
                  <c:v>25.625</c:v>
                </c:pt>
                <c:pt idx="205">
                  <c:v>25.75</c:v>
                </c:pt>
                <c:pt idx="206">
                  <c:v>25.875</c:v>
                </c:pt>
                <c:pt idx="207">
                  <c:v>26</c:v>
                </c:pt>
                <c:pt idx="208">
                  <c:v>26.125</c:v>
                </c:pt>
                <c:pt idx="209">
                  <c:v>26.25</c:v>
                </c:pt>
                <c:pt idx="210">
                  <c:v>26.375</c:v>
                </c:pt>
                <c:pt idx="211">
                  <c:v>26.5</c:v>
                </c:pt>
                <c:pt idx="212">
                  <c:v>26.625</c:v>
                </c:pt>
                <c:pt idx="213">
                  <c:v>26.75</c:v>
                </c:pt>
                <c:pt idx="214">
                  <c:v>26.875</c:v>
                </c:pt>
                <c:pt idx="215">
                  <c:v>27</c:v>
                </c:pt>
                <c:pt idx="216">
                  <c:v>27.125</c:v>
                </c:pt>
                <c:pt idx="217">
                  <c:v>27.25</c:v>
                </c:pt>
                <c:pt idx="218">
                  <c:v>27.375</c:v>
                </c:pt>
                <c:pt idx="219">
                  <c:v>27.5</c:v>
                </c:pt>
                <c:pt idx="220">
                  <c:v>27.625</c:v>
                </c:pt>
                <c:pt idx="221">
                  <c:v>27.75</c:v>
                </c:pt>
                <c:pt idx="222">
                  <c:v>27.875</c:v>
                </c:pt>
                <c:pt idx="223">
                  <c:v>28</c:v>
                </c:pt>
                <c:pt idx="224">
                  <c:v>28.125</c:v>
                </c:pt>
                <c:pt idx="225">
                  <c:v>28.25</c:v>
                </c:pt>
                <c:pt idx="226">
                  <c:v>28.375</c:v>
                </c:pt>
                <c:pt idx="227">
                  <c:v>28.5</c:v>
                </c:pt>
                <c:pt idx="228">
                  <c:v>28.625</c:v>
                </c:pt>
                <c:pt idx="229">
                  <c:v>28.75</c:v>
                </c:pt>
                <c:pt idx="230">
                  <c:v>28.875</c:v>
                </c:pt>
                <c:pt idx="231">
                  <c:v>29</c:v>
                </c:pt>
                <c:pt idx="232">
                  <c:v>29.125</c:v>
                </c:pt>
                <c:pt idx="233">
                  <c:v>29.25</c:v>
                </c:pt>
                <c:pt idx="234">
                  <c:v>29.375</c:v>
                </c:pt>
                <c:pt idx="235">
                  <c:v>29.5</c:v>
                </c:pt>
                <c:pt idx="236">
                  <c:v>29.625</c:v>
                </c:pt>
                <c:pt idx="237">
                  <c:v>29.75</c:v>
                </c:pt>
                <c:pt idx="238">
                  <c:v>29.875</c:v>
                </c:pt>
                <c:pt idx="239">
                  <c:v>30</c:v>
                </c:pt>
                <c:pt idx="240">
                  <c:v>30.125</c:v>
                </c:pt>
                <c:pt idx="241">
                  <c:v>30.25</c:v>
                </c:pt>
                <c:pt idx="242">
                  <c:v>30.375</c:v>
                </c:pt>
                <c:pt idx="243">
                  <c:v>30.5</c:v>
                </c:pt>
                <c:pt idx="244">
                  <c:v>30.625</c:v>
                </c:pt>
                <c:pt idx="245">
                  <c:v>30.75</c:v>
                </c:pt>
                <c:pt idx="246">
                  <c:v>30.875</c:v>
                </c:pt>
                <c:pt idx="247">
                  <c:v>31</c:v>
                </c:pt>
                <c:pt idx="248">
                  <c:v>31.125</c:v>
                </c:pt>
                <c:pt idx="249">
                  <c:v>31.25</c:v>
                </c:pt>
                <c:pt idx="250">
                  <c:v>31.375</c:v>
                </c:pt>
                <c:pt idx="251">
                  <c:v>31.5</c:v>
                </c:pt>
                <c:pt idx="252">
                  <c:v>31.625</c:v>
                </c:pt>
                <c:pt idx="253">
                  <c:v>31.75</c:v>
                </c:pt>
                <c:pt idx="254">
                  <c:v>31.875</c:v>
                </c:pt>
                <c:pt idx="255">
                  <c:v>32</c:v>
                </c:pt>
                <c:pt idx="256">
                  <c:v>32.125</c:v>
                </c:pt>
                <c:pt idx="257">
                  <c:v>32.25</c:v>
                </c:pt>
                <c:pt idx="258">
                  <c:v>32.375</c:v>
                </c:pt>
                <c:pt idx="259">
                  <c:v>32.5</c:v>
                </c:pt>
                <c:pt idx="260">
                  <c:v>32.625</c:v>
                </c:pt>
                <c:pt idx="261">
                  <c:v>32.75</c:v>
                </c:pt>
                <c:pt idx="262">
                  <c:v>32.875</c:v>
                </c:pt>
                <c:pt idx="263">
                  <c:v>33</c:v>
                </c:pt>
                <c:pt idx="264">
                  <c:v>33.125</c:v>
                </c:pt>
                <c:pt idx="265">
                  <c:v>33.25</c:v>
                </c:pt>
                <c:pt idx="266">
                  <c:v>33.375</c:v>
                </c:pt>
                <c:pt idx="267">
                  <c:v>33.5</c:v>
                </c:pt>
                <c:pt idx="268">
                  <c:v>33.625</c:v>
                </c:pt>
                <c:pt idx="269">
                  <c:v>33.75</c:v>
                </c:pt>
                <c:pt idx="270">
                  <c:v>33.875</c:v>
                </c:pt>
                <c:pt idx="271">
                  <c:v>34</c:v>
                </c:pt>
                <c:pt idx="272">
                  <c:v>34.125</c:v>
                </c:pt>
                <c:pt idx="273">
                  <c:v>34.25</c:v>
                </c:pt>
                <c:pt idx="274">
                  <c:v>34.375</c:v>
                </c:pt>
                <c:pt idx="275">
                  <c:v>34.5</c:v>
                </c:pt>
                <c:pt idx="276">
                  <c:v>34.625</c:v>
                </c:pt>
                <c:pt idx="277">
                  <c:v>34.75</c:v>
                </c:pt>
                <c:pt idx="278">
                  <c:v>34.875</c:v>
                </c:pt>
                <c:pt idx="279">
                  <c:v>35</c:v>
                </c:pt>
                <c:pt idx="280">
                  <c:v>35.125</c:v>
                </c:pt>
                <c:pt idx="281">
                  <c:v>35.25</c:v>
                </c:pt>
                <c:pt idx="282">
                  <c:v>35.375</c:v>
                </c:pt>
                <c:pt idx="283">
                  <c:v>35.5</c:v>
                </c:pt>
                <c:pt idx="284">
                  <c:v>35.625</c:v>
                </c:pt>
                <c:pt idx="285">
                  <c:v>35.75</c:v>
                </c:pt>
                <c:pt idx="286">
                  <c:v>35.875</c:v>
                </c:pt>
                <c:pt idx="287">
                  <c:v>36</c:v>
                </c:pt>
                <c:pt idx="288">
                  <c:v>36.125</c:v>
                </c:pt>
                <c:pt idx="289">
                  <c:v>36.25</c:v>
                </c:pt>
                <c:pt idx="290">
                  <c:v>36.375</c:v>
                </c:pt>
                <c:pt idx="291">
                  <c:v>36.5</c:v>
                </c:pt>
                <c:pt idx="292">
                  <c:v>36.625</c:v>
                </c:pt>
                <c:pt idx="293">
                  <c:v>36.75</c:v>
                </c:pt>
                <c:pt idx="294">
                  <c:v>36.875</c:v>
                </c:pt>
                <c:pt idx="295">
                  <c:v>37</c:v>
                </c:pt>
                <c:pt idx="296">
                  <c:v>37.125</c:v>
                </c:pt>
                <c:pt idx="297">
                  <c:v>37.25</c:v>
                </c:pt>
                <c:pt idx="298">
                  <c:v>37.375</c:v>
                </c:pt>
                <c:pt idx="299">
                  <c:v>37.5</c:v>
                </c:pt>
                <c:pt idx="300">
                  <c:v>37.625</c:v>
                </c:pt>
                <c:pt idx="301">
                  <c:v>37.75</c:v>
                </c:pt>
                <c:pt idx="302">
                  <c:v>37.875</c:v>
                </c:pt>
                <c:pt idx="303">
                  <c:v>38</c:v>
                </c:pt>
                <c:pt idx="304">
                  <c:v>38.125</c:v>
                </c:pt>
                <c:pt idx="305">
                  <c:v>38.25</c:v>
                </c:pt>
                <c:pt idx="306">
                  <c:v>38.375</c:v>
                </c:pt>
                <c:pt idx="307">
                  <c:v>38.5</c:v>
                </c:pt>
                <c:pt idx="308">
                  <c:v>38.625</c:v>
                </c:pt>
                <c:pt idx="309">
                  <c:v>38.75</c:v>
                </c:pt>
                <c:pt idx="310">
                  <c:v>38.875</c:v>
                </c:pt>
                <c:pt idx="311">
                  <c:v>39</c:v>
                </c:pt>
                <c:pt idx="312">
                  <c:v>39.125</c:v>
                </c:pt>
                <c:pt idx="313">
                  <c:v>39.25</c:v>
                </c:pt>
                <c:pt idx="314">
                  <c:v>39.375</c:v>
                </c:pt>
                <c:pt idx="315">
                  <c:v>39.5</c:v>
                </c:pt>
                <c:pt idx="316">
                  <c:v>39.625</c:v>
                </c:pt>
                <c:pt idx="317">
                  <c:v>39.75</c:v>
                </c:pt>
                <c:pt idx="318">
                  <c:v>39.875</c:v>
                </c:pt>
                <c:pt idx="319">
                  <c:v>40</c:v>
                </c:pt>
                <c:pt idx="320">
                  <c:v>40.125</c:v>
                </c:pt>
                <c:pt idx="321">
                  <c:v>40.25</c:v>
                </c:pt>
                <c:pt idx="322">
                  <c:v>40.375</c:v>
                </c:pt>
                <c:pt idx="323">
                  <c:v>40.5</c:v>
                </c:pt>
                <c:pt idx="324">
                  <c:v>40.625</c:v>
                </c:pt>
                <c:pt idx="325">
                  <c:v>40.75</c:v>
                </c:pt>
                <c:pt idx="326">
                  <c:v>40.875</c:v>
                </c:pt>
                <c:pt idx="327">
                  <c:v>41</c:v>
                </c:pt>
                <c:pt idx="328">
                  <c:v>41.125</c:v>
                </c:pt>
                <c:pt idx="329">
                  <c:v>41.25</c:v>
                </c:pt>
                <c:pt idx="330">
                  <c:v>41.375</c:v>
                </c:pt>
                <c:pt idx="331">
                  <c:v>41.5</c:v>
                </c:pt>
                <c:pt idx="332">
                  <c:v>41.625</c:v>
                </c:pt>
                <c:pt idx="333">
                  <c:v>41.75</c:v>
                </c:pt>
                <c:pt idx="334">
                  <c:v>41.875</c:v>
                </c:pt>
                <c:pt idx="335">
                  <c:v>42</c:v>
                </c:pt>
                <c:pt idx="336">
                  <c:v>42.125</c:v>
                </c:pt>
                <c:pt idx="337">
                  <c:v>42.25</c:v>
                </c:pt>
                <c:pt idx="338">
                  <c:v>42.375</c:v>
                </c:pt>
                <c:pt idx="339">
                  <c:v>42.5</c:v>
                </c:pt>
                <c:pt idx="340">
                  <c:v>42.625</c:v>
                </c:pt>
                <c:pt idx="341">
                  <c:v>42.75</c:v>
                </c:pt>
                <c:pt idx="342">
                  <c:v>42.875</c:v>
                </c:pt>
              </c:numCache>
            </c:numRef>
          </c:xVal>
          <c:yVal>
            <c:numRef>
              <c:f>'10th_july_MSD_plots'!$CW$4:$CW$346</c:f>
              <c:numCache>
                <c:formatCode>General</c:formatCode>
                <c:ptCount val="343"/>
                <c:pt idx="0">
                  <c:v>9.2182200000000006E-2</c:v>
                </c:pt>
                <c:pt idx="1">
                  <c:v>0.102822</c:v>
                </c:pt>
                <c:pt idx="2">
                  <c:v>0.108499</c:v>
                </c:pt>
                <c:pt idx="3">
                  <c:v>0.12575800000000001</c:v>
                </c:pt>
                <c:pt idx="4">
                  <c:v>0.183056</c:v>
                </c:pt>
                <c:pt idx="5">
                  <c:v>0.19816600000000001</c:v>
                </c:pt>
                <c:pt idx="6">
                  <c:v>0.198297</c:v>
                </c:pt>
                <c:pt idx="7">
                  <c:v>0.199244</c:v>
                </c:pt>
                <c:pt idx="8">
                  <c:v>0.21626999999999999</c:v>
                </c:pt>
                <c:pt idx="9">
                  <c:v>0.215506</c:v>
                </c:pt>
                <c:pt idx="10">
                  <c:v>0.211455</c:v>
                </c:pt>
                <c:pt idx="11">
                  <c:v>0.200462</c:v>
                </c:pt>
                <c:pt idx="12">
                  <c:v>0.19824800000000001</c:v>
                </c:pt>
                <c:pt idx="13">
                  <c:v>0.198126</c:v>
                </c:pt>
                <c:pt idx="14">
                  <c:v>0.226579</c:v>
                </c:pt>
                <c:pt idx="15">
                  <c:v>0.238596</c:v>
                </c:pt>
                <c:pt idx="16">
                  <c:v>0.25360899999999997</c:v>
                </c:pt>
                <c:pt idx="17">
                  <c:v>0.25349500000000003</c:v>
                </c:pt>
                <c:pt idx="18">
                  <c:v>0.27940999999999999</c:v>
                </c:pt>
                <c:pt idx="19">
                  <c:v>0.28349600000000003</c:v>
                </c:pt>
                <c:pt idx="20">
                  <c:v>0.29936299999999999</c:v>
                </c:pt>
                <c:pt idx="21">
                  <c:v>0.30871799999999999</c:v>
                </c:pt>
                <c:pt idx="22">
                  <c:v>0.337368</c:v>
                </c:pt>
                <c:pt idx="23">
                  <c:v>0.37037199999999998</c:v>
                </c:pt>
                <c:pt idx="24">
                  <c:v>0.37484299999999998</c:v>
                </c:pt>
                <c:pt idx="25">
                  <c:v>0.37359100000000001</c:v>
                </c:pt>
                <c:pt idx="26">
                  <c:v>0.37253700000000001</c:v>
                </c:pt>
                <c:pt idx="27">
                  <c:v>0.37315599999999999</c:v>
                </c:pt>
                <c:pt idx="28">
                  <c:v>0.37296899999999999</c:v>
                </c:pt>
                <c:pt idx="29">
                  <c:v>0.38975500000000002</c:v>
                </c:pt>
                <c:pt idx="30">
                  <c:v>0.45888299999999999</c:v>
                </c:pt>
                <c:pt idx="31">
                  <c:v>0.44972400000000001</c:v>
                </c:pt>
                <c:pt idx="32">
                  <c:v>0.448766</c:v>
                </c:pt>
                <c:pt idx="33">
                  <c:v>0.449573</c:v>
                </c:pt>
                <c:pt idx="34">
                  <c:v>0.46323399999999998</c:v>
                </c:pt>
                <c:pt idx="35">
                  <c:v>0.46279700000000001</c:v>
                </c:pt>
                <c:pt idx="36">
                  <c:v>0.44878600000000002</c:v>
                </c:pt>
                <c:pt idx="37">
                  <c:v>0.45151599999999997</c:v>
                </c:pt>
                <c:pt idx="38">
                  <c:v>0.50617299999999998</c:v>
                </c:pt>
                <c:pt idx="39">
                  <c:v>0.54238600000000003</c:v>
                </c:pt>
                <c:pt idx="40">
                  <c:v>0.60125700000000004</c:v>
                </c:pt>
                <c:pt idx="41">
                  <c:v>0.652478</c:v>
                </c:pt>
                <c:pt idx="42">
                  <c:v>0.63617699999999999</c:v>
                </c:pt>
                <c:pt idx="43">
                  <c:v>0.63079300000000005</c:v>
                </c:pt>
                <c:pt idx="44">
                  <c:v>0.64114300000000002</c:v>
                </c:pt>
                <c:pt idx="45">
                  <c:v>0.70823800000000003</c:v>
                </c:pt>
                <c:pt idx="46">
                  <c:v>0.73366600000000004</c:v>
                </c:pt>
                <c:pt idx="47">
                  <c:v>0.75506799999999996</c:v>
                </c:pt>
                <c:pt idx="48">
                  <c:v>0.75632900000000003</c:v>
                </c:pt>
                <c:pt idx="49">
                  <c:v>0.77271199999999995</c:v>
                </c:pt>
                <c:pt idx="50">
                  <c:v>0.77509899999999998</c:v>
                </c:pt>
                <c:pt idx="51">
                  <c:v>0.78559400000000001</c:v>
                </c:pt>
                <c:pt idx="52">
                  <c:v>0.81542999999999999</c:v>
                </c:pt>
                <c:pt idx="53">
                  <c:v>0.86704300000000001</c:v>
                </c:pt>
                <c:pt idx="54">
                  <c:v>0.88378599999999996</c:v>
                </c:pt>
                <c:pt idx="55">
                  <c:v>0.88199099999999997</c:v>
                </c:pt>
                <c:pt idx="56">
                  <c:v>0.88400100000000004</c:v>
                </c:pt>
                <c:pt idx="57">
                  <c:v>0.92415800000000004</c:v>
                </c:pt>
                <c:pt idx="58">
                  <c:v>0.92955399999999999</c:v>
                </c:pt>
                <c:pt idx="59">
                  <c:v>0.95785900000000002</c:v>
                </c:pt>
                <c:pt idx="60">
                  <c:v>0.92419799999999996</c:v>
                </c:pt>
                <c:pt idx="61">
                  <c:v>0.98344299999999996</c:v>
                </c:pt>
                <c:pt idx="62">
                  <c:v>0.97555999999999998</c:v>
                </c:pt>
                <c:pt idx="63">
                  <c:v>0.98018000000000005</c:v>
                </c:pt>
                <c:pt idx="64">
                  <c:v>0.97979400000000005</c:v>
                </c:pt>
                <c:pt idx="65">
                  <c:v>0.97862499999999997</c:v>
                </c:pt>
                <c:pt idx="66">
                  <c:v>0.97719800000000001</c:v>
                </c:pt>
                <c:pt idx="67">
                  <c:v>0.98036599999999996</c:v>
                </c:pt>
                <c:pt idx="68">
                  <c:v>0.97746100000000002</c:v>
                </c:pt>
                <c:pt idx="69">
                  <c:v>0.97722600000000004</c:v>
                </c:pt>
                <c:pt idx="70">
                  <c:v>0.97931199999999996</c:v>
                </c:pt>
                <c:pt idx="71">
                  <c:v>0.98125200000000001</c:v>
                </c:pt>
                <c:pt idx="72">
                  <c:v>0.97938400000000003</c:v>
                </c:pt>
                <c:pt idx="73">
                  <c:v>0.97762700000000002</c:v>
                </c:pt>
                <c:pt idx="74">
                  <c:v>0.97773500000000002</c:v>
                </c:pt>
                <c:pt idx="75">
                  <c:v>0.98562099999999997</c:v>
                </c:pt>
                <c:pt idx="76">
                  <c:v>1.0397700000000001</c:v>
                </c:pt>
                <c:pt idx="77">
                  <c:v>1.02041</c:v>
                </c:pt>
                <c:pt idx="78">
                  <c:v>1.0147200000000001</c:v>
                </c:pt>
                <c:pt idx="79">
                  <c:v>1.02379</c:v>
                </c:pt>
                <c:pt idx="80">
                  <c:v>1.0618300000000001</c:v>
                </c:pt>
                <c:pt idx="81">
                  <c:v>1.0612900000000001</c:v>
                </c:pt>
                <c:pt idx="82">
                  <c:v>1.06013</c:v>
                </c:pt>
                <c:pt idx="83">
                  <c:v>1.0622499999999999</c:v>
                </c:pt>
                <c:pt idx="84">
                  <c:v>1.0796699999999999</c:v>
                </c:pt>
                <c:pt idx="85">
                  <c:v>1.0771900000000001</c:v>
                </c:pt>
                <c:pt idx="86">
                  <c:v>1.07663</c:v>
                </c:pt>
                <c:pt idx="87">
                  <c:v>1.0778399999999999</c:v>
                </c:pt>
                <c:pt idx="88">
                  <c:v>1.11154</c:v>
                </c:pt>
                <c:pt idx="89">
                  <c:v>1.09836</c:v>
                </c:pt>
                <c:pt idx="90">
                  <c:v>1.115</c:v>
                </c:pt>
                <c:pt idx="91">
                  <c:v>1.07894</c:v>
                </c:pt>
                <c:pt idx="92">
                  <c:v>1.0781099999999999</c:v>
                </c:pt>
                <c:pt idx="93">
                  <c:v>1.0806199999999999</c:v>
                </c:pt>
                <c:pt idx="94">
                  <c:v>1.1074999999999999</c:v>
                </c:pt>
                <c:pt idx="95">
                  <c:v>1.0896999999999999</c:v>
                </c:pt>
                <c:pt idx="96">
                  <c:v>1.1329100000000001</c:v>
                </c:pt>
                <c:pt idx="97">
                  <c:v>1.0775600000000001</c:v>
                </c:pt>
                <c:pt idx="98">
                  <c:v>1.1322399999999999</c:v>
                </c:pt>
                <c:pt idx="99">
                  <c:v>1.1565700000000001</c:v>
                </c:pt>
                <c:pt idx="100">
                  <c:v>1.23777</c:v>
                </c:pt>
                <c:pt idx="101">
                  <c:v>1.2446200000000001</c:v>
                </c:pt>
                <c:pt idx="102">
                  <c:v>1.24485</c:v>
                </c:pt>
                <c:pt idx="103">
                  <c:v>1.2643500000000001</c:v>
                </c:pt>
                <c:pt idx="104">
                  <c:v>1.33213</c:v>
                </c:pt>
                <c:pt idx="105">
                  <c:v>1.34961</c:v>
                </c:pt>
                <c:pt idx="106">
                  <c:v>1.34996</c:v>
                </c:pt>
                <c:pt idx="107">
                  <c:v>1.44764</c:v>
                </c:pt>
                <c:pt idx="108">
                  <c:v>1.5110699999999999</c:v>
                </c:pt>
                <c:pt idx="109">
                  <c:v>1.56352</c:v>
                </c:pt>
                <c:pt idx="110">
                  <c:v>1.5807</c:v>
                </c:pt>
                <c:pt idx="111">
                  <c:v>1.5739799999999999</c:v>
                </c:pt>
                <c:pt idx="112">
                  <c:v>1.60968</c:v>
                </c:pt>
                <c:pt idx="113">
                  <c:v>1.63625</c:v>
                </c:pt>
                <c:pt idx="114">
                  <c:v>1.6377999999999999</c:v>
                </c:pt>
                <c:pt idx="115">
                  <c:v>1.6514500000000001</c:v>
                </c:pt>
                <c:pt idx="116">
                  <c:v>1.6725699999999999</c:v>
                </c:pt>
                <c:pt idx="117">
                  <c:v>1.6704699999999999</c:v>
                </c:pt>
                <c:pt idx="118">
                  <c:v>1.67496</c:v>
                </c:pt>
                <c:pt idx="119">
                  <c:v>1.67597</c:v>
                </c:pt>
                <c:pt idx="120">
                  <c:v>1.70116</c:v>
                </c:pt>
                <c:pt idx="121">
                  <c:v>1.7218599999999999</c:v>
                </c:pt>
                <c:pt idx="122">
                  <c:v>1.7157899999999999</c:v>
                </c:pt>
                <c:pt idx="123">
                  <c:v>1.7607900000000001</c:v>
                </c:pt>
                <c:pt idx="124">
                  <c:v>1.7909200000000001</c:v>
                </c:pt>
                <c:pt idx="125">
                  <c:v>1.80158</c:v>
                </c:pt>
                <c:pt idx="126">
                  <c:v>1.8109200000000001</c:v>
                </c:pt>
                <c:pt idx="127">
                  <c:v>1.82236</c:v>
                </c:pt>
                <c:pt idx="128">
                  <c:v>1.8311900000000001</c:v>
                </c:pt>
                <c:pt idx="129">
                  <c:v>1.84846</c:v>
                </c:pt>
                <c:pt idx="130">
                  <c:v>1.8470899999999999</c:v>
                </c:pt>
                <c:pt idx="131">
                  <c:v>1.8629199999999999</c:v>
                </c:pt>
                <c:pt idx="132">
                  <c:v>1.8824000000000001</c:v>
                </c:pt>
                <c:pt idx="133">
                  <c:v>1.8828199999999999</c:v>
                </c:pt>
                <c:pt idx="134">
                  <c:v>1.9121900000000001</c:v>
                </c:pt>
                <c:pt idx="135">
                  <c:v>1.9125000000000001</c:v>
                </c:pt>
                <c:pt idx="136">
                  <c:v>1.9110799999999999</c:v>
                </c:pt>
                <c:pt idx="137">
                  <c:v>1.91195</c:v>
                </c:pt>
                <c:pt idx="138">
                  <c:v>1.91408</c:v>
                </c:pt>
                <c:pt idx="139">
                  <c:v>1.9127700000000001</c:v>
                </c:pt>
                <c:pt idx="140">
                  <c:v>1.9115800000000001</c:v>
                </c:pt>
                <c:pt idx="141">
                  <c:v>1.9337800000000001</c:v>
                </c:pt>
                <c:pt idx="142">
                  <c:v>1.94442</c:v>
                </c:pt>
                <c:pt idx="143">
                  <c:v>2.0279799999999999</c:v>
                </c:pt>
                <c:pt idx="144">
                  <c:v>1.96431</c:v>
                </c:pt>
                <c:pt idx="145">
                  <c:v>1.95072</c:v>
                </c:pt>
                <c:pt idx="146">
                  <c:v>1.9860599999999999</c:v>
                </c:pt>
                <c:pt idx="147">
                  <c:v>1.95092</c:v>
                </c:pt>
                <c:pt idx="148">
                  <c:v>1.9458899999999999</c:v>
                </c:pt>
                <c:pt idx="149">
                  <c:v>1.94784</c:v>
                </c:pt>
                <c:pt idx="150">
                  <c:v>1.9415</c:v>
                </c:pt>
                <c:pt idx="151">
                  <c:v>1.91933</c:v>
                </c:pt>
                <c:pt idx="152">
                  <c:v>1.99885</c:v>
                </c:pt>
                <c:pt idx="153">
                  <c:v>2.0016400000000001</c:v>
                </c:pt>
                <c:pt idx="154">
                  <c:v>2.01979</c:v>
                </c:pt>
                <c:pt idx="155">
                  <c:v>2.0195099999999999</c:v>
                </c:pt>
                <c:pt idx="156">
                  <c:v>2.0497399999999999</c:v>
                </c:pt>
                <c:pt idx="157">
                  <c:v>2.0819200000000002</c:v>
                </c:pt>
                <c:pt idx="158">
                  <c:v>2.0660400000000001</c:v>
                </c:pt>
                <c:pt idx="159">
                  <c:v>2.1056400000000002</c:v>
                </c:pt>
                <c:pt idx="160">
                  <c:v>2.1097199999999998</c:v>
                </c:pt>
                <c:pt idx="161">
                  <c:v>2.1315300000000001</c:v>
                </c:pt>
                <c:pt idx="162">
                  <c:v>2.1324700000000001</c:v>
                </c:pt>
                <c:pt idx="163">
                  <c:v>2.1772499999999999</c:v>
                </c:pt>
                <c:pt idx="164">
                  <c:v>2.1987899999999998</c:v>
                </c:pt>
                <c:pt idx="165">
                  <c:v>2.2319499999999999</c:v>
                </c:pt>
                <c:pt idx="166">
                  <c:v>2.2842500000000001</c:v>
                </c:pt>
                <c:pt idx="167">
                  <c:v>2.2905700000000002</c:v>
                </c:pt>
                <c:pt idx="168">
                  <c:v>2.3042699999999998</c:v>
                </c:pt>
                <c:pt idx="169">
                  <c:v>2.2909299999999999</c:v>
                </c:pt>
                <c:pt idx="170">
                  <c:v>2.3099599999999998</c:v>
                </c:pt>
                <c:pt idx="171">
                  <c:v>2.3081800000000001</c:v>
                </c:pt>
                <c:pt idx="172">
                  <c:v>2.3072900000000001</c:v>
                </c:pt>
                <c:pt idx="173">
                  <c:v>2.3060499999999999</c:v>
                </c:pt>
                <c:pt idx="174">
                  <c:v>2.3189500000000001</c:v>
                </c:pt>
                <c:pt idx="175">
                  <c:v>2.3565200000000002</c:v>
                </c:pt>
                <c:pt idx="176">
                  <c:v>2.42171</c:v>
                </c:pt>
                <c:pt idx="177">
                  <c:v>2.4397199999999999</c:v>
                </c:pt>
                <c:pt idx="178">
                  <c:v>2.4961500000000001</c:v>
                </c:pt>
                <c:pt idx="179">
                  <c:v>2.5061100000000001</c:v>
                </c:pt>
                <c:pt idx="180">
                  <c:v>2.51511</c:v>
                </c:pt>
                <c:pt idx="181">
                  <c:v>2.54799</c:v>
                </c:pt>
                <c:pt idx="182">
                  <c:v>2.55111</c:v>
                </c:pt>
                <c:pt idx="183">
                  <c:v>2.5511200000000001</c:v>
                </c:pt>
                <c:pt idx="184">
                  <c:v>2.5525199999999999</c:v>
                </c:pt>
                <c:pt idx="185">
                  <c:v>2.5483699999999998</c:v>
                </c:pt>
                <c:pt idx="186">
                  <c:v>2.5476399999999999</c:v>
                </c:pt>
                <c:pt idx="187">
                  <c:v>2.5532699999999999</c:v>
                </c:pt>
                <c:pt idx="188">
                  <c:v>2.5493600000000001</c:v>
                </c:pt>
                <c:pt idx="189">
                  <c:v>2.55037</c:v>
                </c:pt>
                <c:pt idx="190">
                  <c:v>2.5521099999999999</c:v>
                </c:pt>
                <c:pt idx="191">
                  <c:v>2.55213</c:v>
                </c:pt>
                <c:pt idx="192">
                  <c:v>2.6101700000000001</c:v>
                </c:pt>
                <c:pt idx="193">
                  <c:v>2.60365</c:v>
                </c:pt>
                <c:pt idx="194">
                  <c:v>2.6700900000000001</c:v>
                </c:pt>
                <c:pt idx="195">
                  <c:v>2.7166999999999999</c:v>
                </c:pt>
                <c:pt idx="196">
                  <c:v>2.7201599999999999</c:v>
                </c:pt>
                <c:pt idx="197">
                  <c:v>2.65699</c:v>
                </c:pt>
                <c:pt idx="198">
                  <c:v>2.6551300000000002</c:v>
                </c:pt>
                <c:pt idx="199">
                  <c:v>2.6572200000000001</c:v>
                </c:pt>
                <c:pt idx="200">
                  <c:v>2.6413799999999998</c:v>
                </c:pt>
                <c:pt idx="201">
                  <c:v>2.6649600000000002</c:v>
                </c:pt>
                <c:pt idx="202">
                  <c:v>2.6177199999999998</c:v>
                </c:pt>
                <c:pt idx="203">
                  <c:v>2.6491600000000002</c:v>
                </c:pt>
                <c:pt idx="204">
                  <c:v>2.6973400000000001</c:v>
                </c:pt>
                <c:pt idx="205">
                  <c:v>2.70987</c:v>
                </c:pt>
                <c:pt idx="206">
                  <c:v>2.7232500000000002</c:v>
                </c:pt>
                <c:pt idx="207">
                  <c:v>2.7254</c:v>
                </c:pt>
                <c:pt idx="208">
                  <c:v>2.7248000000000001</c:v>
                </c:pt>
                <c:pt idx="209">
                  <c:v>2.7252399999999999</c:v>
                </c:pt>
                <c:pt idx="210">
                  <c:v>2.7347399999999999</c:v>
                </c:pt>
                <c:pt idx="211">
                  <c:v>2.7337799999999999</c:v>
                </c:pt>
                <c:pt idx="212">
                  <c:v>2.7316600000000002</c:v>
                </c:pt>
                <c:pt idx="213">
                  <c:v>2.73163</c:v>
                </c:pt>
                <c:pt idx="214">
                  <c:v>2.7193399999999999</c:v>
                </c:pt>
                <c:pt idx="215">
                  <c:v>2.7160299999999999</c:v>
                </c:pt>
                <c:pt idx="216">
                  <c:v>2.7182599999999999</c:v>
                </c:pt>
                <c:pt idx="217">
                  <c:v>2.7128800000000002</c:v>
                </c:pt>
                <c:pt idx="218">
                  <c:v>2.7170200000000002</c:v>
                </c:pt>
                <c:pt idx="219">
                  <c:v>2.7185700000000002</c:v>
                </c:pt>
                <c:pt idx="220">
                  <c:v>2.7166100000000002</c:v>
                </c:pt>
                <c:pt idx="221">
                  <c:v>2.7156099999999999</c:v>
                </c:pt>
                <c:pt idx="222">
                  <c:v>2.71719</c:v>
                </c:pt>
                <c:pt idx="223">
                  <c:v>2.7147299999999999</c:v>
                </c:pt>
                <c:pt idx="224">
                  <c:v>2.7161200000000001</c:v>
                </c:pt>
                <c:pt idx="225">
                  <c:v>2.7160700000000002</c:v>
                </c:pt>
                <c:pt idx="226">
                  <c:v>2.71739</c:v>
                </c:pt>
                <c:pt idx="227">
                  <c:v>2.7194199999999999</c:v>
                </c:pt>
                <c:pt idx="228">
                  <c:v>2.7183099999999998</c:v>
                </c:pt>
                <c:pt idx="229">
                  <c:v>2.71618</c:v>
                </c:pt>
                <c:pt idx="230">
                  <c:v>2.7161400000000002</c:v>
                </c:pt>
                <c:pt idx="231">
                  <c:v>2.7140200000000001</c:v>
                </c:pt>
                <c:pt idx="232">
                  <c:v>2.71801</c:v>
                </c:pt>
                <c:pt idx="233">
                  <c:v>2.7128299999999999</c:v>
                </c:pt>
                <c:pt idx="234">
                  <c:v>2.7167300000000001</c:v>
                </c:pt>
                <c:pt idx="235">
                  <c:v>2.7220399999999998</c:v>
                </c:pt>
                <c:pt idx="236">
                  <c:v>2.7315100000000001</c:v>
                </c:pt>
                <c:pt idx="237">
                  <c:v>2.71516</c:v>
                </c:pt>
                <c:pt idx="238">
                  <c:v>2.7444000000000002</c:v>
                </c:pt>
                <c:pt idx="239">
                  <c:v>2.7177600000000002</c:v>
                </c:pt>
                <c:pt idx="240">
                  <c:v>2.7192699999999999</c:v>
                </c:pt>
                <c:pt idx="241">
                  <c:v>2.71909</c:v>
                </c:pt>
                <c:pt idx="242">
                  <c:v>2.7186599999999999</c:v>
                </c:pt>
                <c:pt idx="243">
                  <c:v>2.7180599999999999</c:v>
                </c:pt>
                <c:pt idx="244">
                  <c:v>2.71807</c:v>
                </c:pt>
                <c:pt idx="245">
                  <c:v>2.7175099999999999</c:v>
                </c:pt>
                <c:pt idx="246">
                  <c:v>2.7183899999999999</c:v>
                </c:pt>
                <c:pt idx="247">
                  <c:v>2.7161900000000001</c:v>
                </c:pt>
                <c:pt idx="248">
                  <c:v>2.7168299999999999</c:v>
                </c:pt>
                <c:pt idx="249">
                  <c:v>2.7163200000000001</c:v>
                </c:pt>
                <c:pt idx="250">
                  <c:v>2.7187700000000001</c:v>
                </c:pt>
                <c:pt idx="251">
                  <c:v>2.7149700000000001</c:v>
                </c:pt>
                <c:pt idx="252">
                  <c:v>2.71732</c:v>
                </c:pt>
                <c:pt idx="253">
                  <c:v>2.7162099999999998</c:v>
                </c:pt>
                <c:pt idx="254">
                  <c:v>2.7158899999999999</c:v>
                </c:pt>
                <c:pt idx="255">
                  <c:v>2.7170899999999998</c:v>
                </c:pt>
                <c:pt idx="256">
                  <c:v>2.7154699999999998</c:v>
                </c:pt>
                <c:pt idx="257">
                  <c:v>2.71855</c:v>
                </c:pt>
                <c:pt idx="258">
                  <c:v>2.7156500000000001</c:v>
                </c:pt>
                <c:pt idx="259">
                  <c:v>2.71773</c:v>
                </c:pt>
                <c:pt idx="260">
                  <c:v>2.71807</c:v>
                </c:pt>
                <c:pt idx="261">
                  <c:v>2.7175699999999998</c:v>
                </c:pt>
                <c:pt idx="262">
                  <c:v>2.7175400000000001</c:v>
                </c:pt>
                <c:pt idx="263">
                  <c:v>2.7162199999999999</c:v>
                </c:pt>
                <c:pt idx="264">
                  <c:v>2.7156500000000001</c:v>
                </c:pt>
                <c:pt idx="265">
                  <c:v>2.7195299999999998</c:v>
                </c:pt>
                <c:pt idx="266">
                  <c:v>2.7176900000000002</c:v>
                </c:pt>
                <c:pt idx="267">
                  <c:v>2.7187700000000001</c:v>
                </c:pt>
                <c:pt idx="268">
                  <c:v>2.7187999999999999</c:v>
                </c:pt>
                <c:pt idx="269">
                  <c:v>2.7196699999999998</c:v>
                </c:pt>
                <c:pt idx="270">
                  <c:v>2.7200600000000001</c:v>
                </c:pt>
                <c:pt idx="271">
                  <c:v>2.7195900000000002</c:v>
                </c:pt>
                <c:pt idx="272">
                  <c:v>2.7172499999999999</c:v>
                </c:pt>
                <c:pt idx="273">
                  <c:v>2.7161400000000002</c:v>
                </c:pt>
                <c:pt idx="274">
                  <c:v>2.7179899999999999</c:v>
                </c:pt>
                <c:pt idx="275">
                  <c:v>2.71726</c:v>
                </c:pt>
                <c:pt idx="276">
                  <c:v>2.7126700000000001</c:v>
                </c:pt>
                <c:pt idx="277">
                  <c:v>2.7160799999999998</c:v>
                </c:pt>
                <c:pt idx="278">
                  <c:v>2.7185299999999999</c:v>
                </c:pt>
                <c:pt idx="279">
                  <c:v>2.71801</c:v>
                </c:pt>
                <c:pt idx="280">
                  <c:v>2.7175799999999999</c:v>
                </c:pt>
                <c:pt idx="281">
                  <c:v>2.7156600000000002</c:v>
                </c:pt>
                <c:pt idx="282">
                  <c:v>2.71896</c:v>
                </c:pt>
                <c:pt idx="283">
                  <c:v>2.7432599999999998</c:v>
                </c:pt>
                <c:pt idx="284">
                  <c:v>2.7363499999999998</c:v>
                </c:pt>
                <c:pt idx="285">
                  <c:v>2.7331599999999998</c:v>
                </c:pt>
                <c:pt idx="286">
                  <c:v>2.7975099999999999</c:v>
                </c:pt>
                <c:pt idx="287">
                  <c:v>2.7957999999999998</c:v>
                </c:pt>
                <c:pt idx="288">
                  <c:v>2.7982100000000001</c:v>
                </c:pt>
                <c:pt idx="289">
                  <c:v>2.7965</c:v>
                </c:pt>
                <c:pt idx="290">
                  <c:v>2.7999399999999999</c:v>
                </c:pt>
                <c:pt idx="291">
                  <c:v>2.7977799999999999</c:v>
                </c:pt>
                <c:pt idx="292">
                  <c:v>2.8022399999999998</c:v>
                </c:pt>
                <c:pt idx="293">
                  <c:v>2.8012600000000001</c:v>
                </c:pt>
                <c:pt idx="294">
                  <c:v>2.8423500000000002</c:v>
                </c:pt>
                <c:pt idx="295">
                  <c:v>2.8538600000000001</c:v>
                </c:pt>
                <c:pt idx="296">
                  <c:v>2.8952100000000001</c:v>
                </c:pt>
                <c:pt idx="297">
                  <c:v>2.8994200000000001</c:v>
                </c:pt>
                <c:pt idx="298">
                  <c:v>2.8917199999999998</c:v>
                </c:pt>
                <c:pt idx="299">
                  <c:v>2.8991799999999999</c:v>
                </c:pt>
                <c:pt idx="300">
                  <c:v>2.8971200000000001</c:v>
                </c:pt>
                <c:pt idx="301">
                  <c:v>2.8980700000000001</c:v>
                </c:pt>
                <c:pt idx="302">
                  <c:v>2.90008</c:v>
                </c:pt>
                <c:pt idx="303">
                  <c:v>2.89669</c:v>
                </c:pt>
                <c:pt idx="304">
                  <c:v>2.8957799999999998</c:v>
                </c:pt>
                <c:pt idx="305">
                  <c:v>2.90036</c:v>
                </c:pt>
                <c:pt idx="306">
                  <c:v>2.9022700000000001</c:v>
                </c:pt>
                <c:pt idx="307">
                  <c:v>2.9009299999999998</c:v>
                </c:pt>
                <c:pt idx="308">
                  <c:v>2.9288799999999999</c:v>
                </c:pt>
                <c:pt idx="309">
                  <c:v>2.93018</c:v>
                </c:pt>
                <c:pt idx="310">
                  <c:v>2.93154</c:v>
                </c:pt>
                <c:pt idx="311">
                  <c:v>2.9320599999999999</c:v>
                </c:pt>
                <c:pt idx="312">
                  <c:v>2.93059</c:v>
                </c:pt>
                <c:pt idx="313">
                  <c:v>2.97342</c:v>
                </c:pt>
                <c:pt idx="314">
                  <c:v>2.9942700000000002</c:v>
                </c:pt>
                <c:pt idx="315">
                  <c:v>2.9978799999999999</c:v>
                </c:pt>
                <c:pt idx="316">
                  <c:v>2.99729</c:v>
                </c:pt>
                <c:pt idx="317">
                  <c:v>3.04576</c:v>
                </c:pt>
                <c:pt idx="318">
                  <c:v>3.0541200000000002</c:v>
                </c:pt>
                <c:pt idx="319">
                  <c:v>3.04297</c:v>
                </c:pt>
                <c:pt idx="320">
                  <c:v>3.0543999999999998</c:v>
                </c:pt>
                <c:pt idx="321">
                  <c:v>3.0544199999999999</c:v>
                </c:pt>
                <c:pt idx="322">
                  <c:v>3.0565600000000002</c:v>
                </c:pt>
                <c:pt idx="323">
                  <c:v>3.0578400000000001</c:v>
                </c:pt>
                <c:pt idx="324">
                  <c:v>3.0534500000000002</c:v>
                </c:pt>
                <c:pt idx="325">
                  <c:v>3.0402399999999998</c:v>
                </c:pt>
                <c:pt idx="326">
                  <c:v>3.1546500000000002</c:v>
                </c:pt>
                <c:pt idx="327">
                  <c:v>3.15401</c:v>
                </c:pt>
                <c:pt idx="328">
                  <c:v>3.1779799999999998</c:v>
                </c:pt>
                <c:pt idx="329">
                  <c:v>3.1334499999999998</c:v>
                </c:pt>
                <c:pt idx="330">
                  <c:v>3.1808100000000001</c:v>
                </c:pt>
                <c:pt idx="331">
                  <c:v>3.2112500000000002</c:v>
                </c:pt>
                <c:pt idx="332">
                  <c:v>3.2461600000000002</c:v>
                </c:pt>
                <c:pt idx="333">
                  <c:v>3.2364799999999998</c:v>
                </c:pt>
                <c:pt idx="334">
                  <c:v>3.2548400000000002</c:v>
                </c:pt>
                <c:pt idx="335">
                  <c:v>3.2141600000000001</c:v>
                </c:pt>
                <c:pt idx="336">
                  <c:v>3.2450600000000001</c:v>
                </c:pt>
                <c:pt idx="337">
                  <c:v>3.23258</c:v>
                </c:pt>
                <c:pt idx="338">
                  <c:v>3.2806600000000001</c:v>
                </c:pt>
                <c:pt idx="339">
                  <c:v>3.2933400000000002</c:v>
                </c:pt>
                <c:pt idx="340">
                  <c:v>3.3777499999999998</c:v>
                </c:pt>
                <c:pt idx="341">
                  <c:v>3.40246</c:v>
                </c:pt>
                <c:pt idx="342">
                  <c:v>3.39412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563-4A48-84F4-EE9ABFA274F0}"/>
            </c:ext>
          </c:extLst>
        </c:ser>
        <c:ser>
          <c:idx val="1"/>
          <c:order val="1"/>
          <c:tx>
            <c:strRef>
              <c:f>'10th_july_MSD_plots'!$CX$3</c:f>
              <c:strCache>
                <c:ptCount val="1"/>
                <c:pt idx="0">
                  <c:v>Mn</c:v>
                </c:pt>
              </c:strCache>
            </c:strRef>
          </c:tx>
          <c:spPr>
            <a:ln w="25400" cap="rnd">
              <a:solidFill>
                <a:srgbClr val="6F75FB"/>
              </a:solidFill>
              <a:round/>
            </a:ln>
            <a:effectLst/>
          </c:spPr>
          <c:marker>
            <c:symbol val="none"/>
          </c:marker>
          <c:xVal>
            <c:numRef>
              <c:f>'10th_july_MSD_plots'!$CV$4:$CV$346</c:f>
              <c:numCache>
                <c:formatCode>General</c:formatCode>
                <c:ptCount val="343"/>
                <c:pt idx="0">
                  <c:v>0.125</c:v>
                </c:pt>
                <c:pt idx="1">
                  <c:v>0.25</c:v>
                </c:pt>
                <c:pt idx="2">
                  <c:v>0.375</c:v>
                </c:pt>
                <c:pt idx="3">
                  <c:v>0.5</c:v>
                </c:pt>
                <c:pt idx="4">
                  <c:v>0.625</c:v>
                </c:pt>
                <c:pt idx="5">
                  <c:v>0.75</c:v>
                </c:pt>
                <c:pt idx="6">
                  <c:v>0.875</c:v>
                </c:pt>
                <c:pt idx="7">
                  <c:v>1</c:v>
                </c:pt>
                <c:pt idx="8">
                  <c:v>1.125</c:v>
                </c:pt>
                <c:pt idx="9">
                  <c:v>1.25</c:v>
                </c:pt>
                <c:pt idx="10">
                  <c:v>1.375</c:v>
                </c:pt>
                <c:pt idx="11">
                  <c:v>1.5</c:v>
                </c:pt>
                <c:pt idx="12">
                  <c:v>1.625</c:v>
                </c:pt>
                <c:pt idx="13">
                  <c:v>1.75</c:v>
                </c:pt>
                <c:pt idx="14">
                  <c:v>1.875</c:v>
                </c:pt>
                <c:pt idx="15">
                  <c:v>2</c:v>
                </c:pt>
                <c:pt idx="16">
                  <c:v>2.125</c:v>
                </c:pt>
                <c:pt idx="17">
                  <c:v>2.25</c:v>
                </c:pt>
                <c:pt idx="18">
                  <c:v>2.375</c:v>
                </c:pt>
                <c:pt idx="19">
                  <c:v>2.5</c:v>
                </c:pt>
                <c:pt idx="20">
                  <c:v>2.625</c:v>
                </c:pt>
                <c:pt idx="21">
                  <c:v>2.75</c:v>
                </c:pt>
                <c:pt idx="22">
                  <c:v>2.875</c:v>
                </c:pt>
                <c:pt idx="23">
                  <c:v>3</c:v>
                </c:pt>
                <c:pt idx="24">
                  <c:v>3.125</c:v>
                </c:pt>
                <c:pt idx="25">
                  <c:v>3.25</c:v>
                </c:pt>
                <c:pt idx="26">
                  <c:v>3.375</c:v>
                </c:pt>
                <c:pt idx="27">
                  <c:v>3.5</c:v>
                </c:pt>
                <c:pt idx="28">
                  <c:v>3.625</c:v>
                </c:pt>
                <c:pt idx="29">
                  <c:v>3.75</c:v>
                </c:pt>
                <c:pt idx="30">
                  <c:v>3.875</c:v>
                </c:pt>
                <c:pt idx="31">
                  <c:v>4</c:v>
                </c:pt>
                <c:pt idx="32">
                  <c:v>4.125</c:v>
                </c:pt>
                <c:pt idx="33">
                  <c:v>4.25</c:v>
                </c:pt>
                <c:pt idx="34">
                  <c:v>4.375</c:v>
                </c:pt>
                <c:pt idx="35">
                  <c:v>4.5</c:v>
                </c:pt>
                <c:pt idx="36">
                  <c:v>4.625</c:v>
                </c:pt>
                <c:pt idx="37">
                  <c:v>4.75</c:v>
                </c:pt>
                <c:pt idx="38">
                  <c:v>4.875</c:v>
                </c:pt>
                <c:pt idx="39">
                  <c:v>5</c:v>
                </c:pt>
                <c:pt idx="40">
                  <c:v>5.125</c:v>
                </c:pt>
                <c:pt idx="41">
                  <c:v>5.25</c:v>
                </c:pt>
                <c:pt idx="42">
                  <c:v>5.375</c:v>
                </c:pt>
                <c:pt idx="43">
                  <c:v>5.5</c:v>
                </c:pt>
                <c:pt idx="44">
                  <c:v>5.625</c:v>
                </c:pt>
                <c:pt idx="45">
                  <c:v>5.75</c:v>
                </c:pt>
                <c:pt idx="46">
                  <c:v>5.875</c:v>
                </c:pt>
                <c:pt idx="47">
                  <c:v>6</c:v>
                </c:pt>
                <c:pt idx="48">
                  <c:v>6.125</c:v>
                </c:pt>
                <c:pt idx="49">
                  <c:v>6.25</c:v>
                </c:pt>
                <c:pt idx="50">
                  <c:v>6.375</c:v>
                </c:pt>
                <c:pt idx="51">
                  <c:v>6.5</c:v>
                </c:pt>
                <c:pt idx="52">
                  <c:v>6.625</c:v>
                </c:pt>
                <c:pt idx="53">
                  <c:v>6.75</c:v>
                </c:pt>
                <c:pt idx="54">
                  <c:v>6.875</c:v>
                </c:pt>
                <c:pt idx="55">
                  <c:v>7</c:v>
                </c:pt>
                <c:pt idx="56">
                  <c:v>7.125</c:v>
                </c:pt>
                <c:pt idx="57">
                  <c:v>7.25</c:v>
                </c:pt>
                <c:pt idx="58">
                  <c:v>7.375</c:v>
                </c:pt>
                <c:pt idx="59">
                  <c:v>7.5</c:v>
                </c:pt>
                <c:pt idx="60">
                  <c:v>7.625</c:v>
                </c:pt>
                <c:pt idx="61">
                  <c:v>7.75</c:v>
                </c:pt>
                <c:pt idx="62">
                  <c:v>7.875</c:v>
                </c:pt>
                <c:pt idx="63">
                  <c:v>8</c:v>
                </c:pt>
                <c:pt idx="64">
                  <c:v>8.125</c:v>
                </c:pt>
                <c:pt idx="65">
                  <c:v>8.25</c:v>
                </c:pt>
                <c:pt idx="66">
                  <c:v>8.375</c:v>
                </c:pt>
                <c:pt idx="67">
                  <c:v>8.5</c:v>
                </c:pt>
                <c:pt idx="68">
                  <c:v>8.625</c:v>
                </c:pt>
                <c:pt idx="69">
                  <c:v>8.75</c:v>
                </c:pt>
                <c:pt idx="70">
                  <c:v>8.875</c:v>
                </c:pt>
                <c:pt idx="71">
                  <c:v>9</c:v>
                </c:pt>
                <c:pt idx="72">
                  <c:v>9.125</c:v>
                </c:pt>
                <c:pt idx="73">
                  <c:v>9.25</c:v>
                </c:pt>
                <c:pt idx="74">
                  <c:v>9.375</c:v>
                </c:pt>
                <c:pt idx="75">
                  <c:v>9.5</c:v>
                </c:pt>
                <c:pt idx="76">
                  <c:v>9.625</c:v>
                </c:pt>
                <c:pt idx="77">
                  <c:v>9.75</c:v>
                </c:pt>
                <c:pt idx="78">
                  <c:v>9.875</c:v>
                </c:pt>
                <c:pt idx="79">
                  <c:v>10</c:v>
                </c:pt>
                <c:pt idx="80">
                  <c:v>10.125</c:v>
                </c:pt>
                <c:pt idx="81">
                  <c:v>10.25</c:v>
                </c:pt>
                <c:pt idx="82">
                  <c:v>10.375</c:v>
                </c:pt>
                <c:pt idx="83">
                  <c:v>10.5</c:v>
                </c:pt>
                <c:pt idx="84">
                  <c:v>10.625</c:v>
                </c:pt>
                <c:pt idx="85">
                  <c:v>10.75</c:v>
                </c:pt>
                <c:pt idx="86">
                  <c:v>10.875</c:v>
                </c:pt>
                <c:pt idx="87">
                  <c:v>11</c:v>
                </c:pt>
                <c:pt idx="88">
                  <c:v>11.125</c:v>
                </c:pt>
                <c:pt idx="89">
                  <c:v>11.25</c:v>
                </c:pt>
                <c:pt idx="90">
                  <c:v>11.375</c:v>
                </c:pt>
                <c:pt idx="91">
                  <c:v>11.5</c:v>
                </c:pt>
                <c:pt idx="92">
                  <c:v>11.625</c:v>
                </c:pt>
                <c:pt idx="93">
                  <c:v>11.75</c:v>
                </c:pt>
                <c:pt idx="94">
                  <c:v>11.875</c:v>
                </c:pt>
                <c:pt idx="95">
                  <c:v>12</c:v>
                </c:pt>
                <c:pt idx="96">
                  <c:v>12.125</c:v>
                </c:pt>
                <c:pt idx="97">
                  <c:v>12.25</c:v>
                </c:pt>
                <c:pt idx="98">
                  <c:v>12.375</c:v>
                </c:pt>
                <c:pt idx="99">
                  <c:v>12.5</c:v>
                </c:pt>
                <c:pt idx="100">
                  <c:v>12.625</c:v>
                </c:pt>
                <c:pt idx="101">
                  <c:v>12.75</c:v>
                </c:pt>
                <c:pt idx="102">
                  <c:v>12.875</c:v>
                </c:pt>
                <c:pt idx="103">
                  <c:v>13</c:v>
                </c:pt>
                <c:pt idx="104">
                  <c:v>13.125</c:v>
                </c:pt>
                <c:pt idx="105">
                  <c:v>13.25</c:v>
                </c:pt>
                <c:pt idx="106">
                  <c:v>13.375</c:v>
                </c:pt>
                <c:pt idx="107">
                  <c:v>13.5</c:v>
                </c:pt>
                <c:pt idx="108">
                  <c:v>13.625</c:v>
                </c:pt>
                <c:pt idx="109">
                  <c:v>13.75</c:v>
                </c:pt>
                <c:pt idx="110">
                  <c:v>13.875</c:v>
                </c:pt>
                <c:pt idx="111">
                  <c:v>14</c:v>
                </c:pt>
                <c:pt idx="112">
                  <c:v>14.125</c:v>
                </c:pt>
                <c:pt idx="113">
                  <c:v>14.25</c:v>
                </c:pt>
                <c:pt idx="114">
                  <c:v>14.375</c:v>
                </c:pt>
                <c:pt idx="115">
                  <c:v>14.5</c:v>
                </c:pt>
                <c:pt idx="116">
                  <c:v>14.625</c:v>
                </c:pt>
                <c:pt idx="117">
                  <c:v>14.75</c:v>
                </c:pt>
                <c:pt idx="118">
                  <c:v>14.875</c:v>
                </c:pt>
                <c:pt idx="119">
                  <c:v>15</c:v>
                </c:pt>
                <c:pt idx="120">
                  <c:v>15.125</c:v>
                </c:pt>
                <c:pt idx="121">
                  <c:v>15.25</c:v>
                </c:pt>
                <c:pt idx="122">
                  <c:v>15.375</c:v>
                </c:pt>
                <c:pt idx="123">
                  <c:v>15.5</c:v>
                </c:pt>
                <c:pt idx="124">
                  <c:v>15.625</c:v>
                </c:pt>
                <c:pt idx="125">
                  <c:v>15.75</c:v>
                </c:pt>
                <c:pt idx="126">
                  <c:v>15.875</c:v>
                </c:pt>
                <c:pt idx="127">
                  <c:v>16</c:v>
                </c:pt>
                <c:pt idx="128">
                  <c:v>16.125</c:v>
                </c:pt>
                <c:pt idx="129">
                  <c:v>16.25</c:v>
                </c:pt>
                <c:pt idx="130">
                  <c:v>16.375</c:v>
                </c:pt>
                <c:pt idx="131">
                  <c:v>16.5</c:v>
                </c:pt>
                <c:pt idx="132">
                  <c:v>16.625</c:v>
                </c:pt>
                <c:pt idx="133">
                  <c:v>16.75</c:v>
                </c:pt>
                <c:pt idx="134">
                  <c:v>16.875</c:v>
                </c:pt>
                <c:pt idx="135">
                  <c:v>17</c:v>
                </c:pt>
                <c:pt idx="136">
                  <c:v>17.125</c:v>
                </c:pt>
                <c:pt idx="137">
                  <c:v>17.25</c:v>
                </c:pt>
                <c:pt idx="138">
                  <c:v>17.375</c:v>
                </c:pt>
                <c:pt idx="139">
                  <c:v>17.5</c:v>
                </c:pt>
                <c:pt idx="140">
                  <c:v>17.625</c:v>
                </c:pt>
                <c:pt idx="141">
                  <c:v>17.75</c:v>
                </c:pt>
                <c:pt idx="142">
                  <c:v>17.875</c:v>
                </c:pt>
                <c:pt idx="143">
                  <c:v>18</c:v>
                </c:pt>
                <c:pt idx="144">
                  <c:v>18.125</c:v>
                </c:pt>
                <c:pt idx="145">
                  <c:v>18.25</c:v>
                </c:pt>
                <c:pt idx="146">
                  <c:v>18.375</c:v>
                </c:pt>
                <c:pt idx="147">
                  <c:v>18.5</c:v>
                </c:pt>
                <c:pt idx="148">
                  <c:v>18.625</c:v>
                </c:pt>
                <c:pt idx="149">
                  <c:v>18.75</c:v>
                </c:pt>
                <c:pt idx="150">
                  <c:v>18.875</c:v>
                </c:pt>
                <c:pt idx="151">
                  <c:v>19</c:v>
                </c:pt>
                <c:pt idx="152">
                  <c:v>19.125</c:v>
                </c:pt>
                <c:pt idx="153">
                  <c:v>19.25</c:v>
                </c:pt>
                <c:pt idx="154">
                  <c:v>19.375</c:v>
                </c:pt>
                <c:pt idx="155">
                  <c:v>19.5</c:v>
                </c:pt>
                <c:pt idx="156">
                  <c:v>19.625</c:v>
                </c:pt>
                <c:pt idx="157">
                  <c:v>19.75</c:v>
                </c:pt>
                <c:pt idx="158">
                  <c:v>19.875</c:v>
                </c:pt>
                <c:pt idx="159">
                  <c:v>20</c:v>
                </c:pt>
                <c:pt idx="160">
                  <c:v>20.125</c:v>
                </c:pt>
                <c:pt idx="161">
                  <c:v>20.25</c:v>
                </c:pt>
                <c:pt idx="162">
                  <c:v>20.375</c:v>
                </c:pt>
                <c:pt idx="163">
                  <c:v>20.5</c:v>
                </c:pt>
                <c:pt idx="164">
                  <c:v>20.625</c:v>
                </c:pt>
                <c:pt idx="165">
                  <c:v>20.75</c:v>
                </c:pt>
                <c:pt idx="166">
                  <c:v>20.875</c:v>
                </c:pt>
                <c:pt idx="167">
                  <c:v>21</c:v>
                </c:pt>
                <c:pt idx="168">
                  <c:v>21.125</c:v>
                </c:pt>
                <c:pt idx="169">
                  <c:v>21.25</c:v>
                </c:pt>
                <c:pt idx="170">
                  <c:v>21.375</c:v>
                </c:pt>
                <c:pt idx="171">
                  <c:v>21.5</c:v>
                </c:pt>
                <c:pt idx="172">
                  <c:v>21.625</c:v>
                </c:pt>
                <c:pt idx="173">
                  <c:v>21.75</c:v>
                </c:pt>
                <c:pt idx="174">
                  <c:v>21.875</c:v>
                </c:pt>
                <c:pt idx="175">
                  <c:v>22</c:v>
                </c:pt>
                <c:pt idx="176">
                  <c:v>22.125</c:v>
                </c:pt>
                <c:pt idx="177">
                  <c:v>22.25</c:v>
                </c:pt>
                <c:pt idx="178">
                  <c:v>22.375</c:v>
                </c:pt>
                <c:pt idx="179">
                  <c:v>22.5</c:v>
                </c:pt>
                <c:pt idx="180">
                  <c:v>22.625</c:v>
                </c:pt>
                <c:pt idx="181">
                  <c:v>22.75</c:v>
                </c:pt>
                <c:pt idx="182">
                  <c:v>22.875</c:v>
                </c:pt>
                <c:pt idx="183">
                  <c:v>23</c:v>
                </c:pt>
                <c:pt idx="184">
                  <c:v>23.125</c:v>
                </c:pt>
                <c:pt idx="185">
                  <c:v>23.25</c:v>
                </c:pt>
                <c:pt idx="186">
                  <c:v>23.375</c:v>
                </c:pt>
                <c:pt idx="187">
                  <c:v>23.5</c:v>
                </c:pt>
                <c:pt idx="188">
                  <c:v>23.625</c:v>
                </c:pt>
                <c:pt idx="189">
                  <c:v>23.75</c:v>
                </c:pt>
                <c:pt idx="190">
                  <c:v>23.875</c:v>
                </c:pt>
                <c:pt idx="191">
                  <c:v>24</c:v>
                </c:pt>
                <c:pt idx="192">
                  <c:v>24.125</c:v>
                </c:pt>
                <c:pt idx="193">
                  <c:v>24.25</c:v>
                </c:pt>
                <c:pt idx="194">
                  <c:v>24.375</c:v>
                </c:pt>
                <c:pt idx="195">
                  <c:v>24.5</c:v>
                </c:pt>
                <c:pt idx="196">
                  <c:v>24.625</c:v>
                </c:pt>
                <c:pt idx="197">
                  <c:v>24.75</c:v>
                </c:pt>
                <c:pt idx="198">
                  <c:v>24.875</c:v>
                </c:pt>
                <c:pt idx="199">
                  <c:v>25</c:v>
                </c:pt>
                <c:pt idx="200">
                  <c:v>25.125</c:v>
                </c:pt>
                <c:pt idx="201">
                  <c:v>25.25</c:v>
                </c:pt>
                <c:pt idx="202">
                  <c:v>25.375</c:v>
                </c:pt>
                <c:pt idx="203">
                  <c:v>25.5</c:v>
                </c:pt>
                <c:pt idx="204">
                  <c:v>25.625</c:v>
                </c:pt>
                <c:pt idx="205">
                  <c:v>25.75</c:v>
                </c:pt>
                <c:pt idx="206">
                  <c:v>25.875</c:v>
                </c:pt>
                <c:pt idx="207">
                  <c:v>26</c:v>
                </c:pt>
                <c:pt idx="208">
                  <c:v>26.125</c:v>
                </c:pt>
                <c:pt idx="209">
                  <c:v>26.25</c:v>
                </c:pt>
                <c:pt idx="210">
                  <c:v>26.375</c:v>
                </c:pt>
                <c:pt idx="211">
                  <c:v>26.5</c:v>
                </c:pt>
                <c:pt idx="212">
                  <c:v>26.625</c:v>
                </c:pt>
                <c:pt idx="213">
                  <c:v>26.75</c:v>
                </c:pt>
                <c:pt idx="214">
                  <c:v>26.875</c:v>
                </c:pt>
                <c:pt idx="215">
                  <c:v>27</c:v>
                </c:pt>
                <c:pt idx="216">
                  <c:v>27.125</c:v>
                </c:pt>
                <c:pt idx="217">
                  <c:v>27.25</c:v>
                </c:pt>
                <c:pt idx="218">
                  <c:v>27.375</c:v>
                </c:pt>
                <c:pt idx="219">
                  <c:v>27.5</c:v>
                </c:pt>
                <c:pt idx="220">
                  <c:v>27.625</c:v>
                </c:pt>
                <c:pt idx="221">
                  <c:v>27.75</c:v>
                </c:pt>
                <c:pt idx="222">
                  <c:v>27.875</c:v>
                </c:pt>
                <c:pt idx="223">
                  <c:v>28</c:v>
                </c:pt>
                <c:pt idx="224">
                  <c:v>28.125</c:v>
                </c:pt>
                <c:pt idx="225">
                  <c:v>28.25</c:v>
                </c:pt>
                <c:pt idx="226">
                  <c:v>28.375</c:v>
                </c:pt>
                <c:pt idx="227">
                  <c:v>28.5</c:v>
                </c:pt>
                <c:pt idx="228">
                  <c:v>28.625</c:v>
                </c:pt>
                <c:pt idx="229">
                  <c:v>28.75</c:v>
                </c:pt>
                <c:pt idx="230">
                  <c:v>28.875</c:v>
                </c:pt>
                <c:pt idx="231">
                  <c:v>29</c:v>
                </c:pt>
                <c:pt idx="232">
                  <c:v>29.125</c:v>
                </c:pt>
                <c:pt idx="233">
                  <c:v>29.25</c:v>
                </c:pt>
                <c:pt idx="234">
                  <c:v>29.375</c:v>
                </c:pt>
                <c:pt idx="235">
                  <c:v>29.5</c:v>
                </c:pt>
                <c:pt idx="236">
                  <c:v>29.625</c:v>
                </c:pt>
                <c:pt idx="237">
                  <c:v>29.75</c:v>
                </c:pt>
                <c:pt idx="238">
                  <c:v>29.875</c:v>
                </c:pt>
                <c:pt idx="239">
                  <c:v>30</c:v>
                </c:pt>
                <c:pt idx="240">
                  <c:v>30.125</c:v>
                </c:pt>
                <c:pt idx="241">
                  <c:v>30.25</c:v>
                </c:pt>
                <c:pt idx="242">
                  <c:v>30.375</c:v>
                </c:pt>
                <c:pt idx="243">
                  <c:v>30.5</c:v>
                </c:pt>
                <c:pt idx="244">
                  <c:v>30.625</c:v>
                </c:pt>
                <c:pt idx="245">
                  <c:v>30.75</c:v>
                </c:pt>
                <c:pt idx="246">
                  <c:v>30.875</c:v>
                </c:pt>
                <c:pt idx="247">
                  <c:v>31</c:v>
                </c:pt>
                <c:pt idx="248">
                  <c:v>31.125</c:v>
                </c:pt>
                <c:pt idx="249">
                  <c:v>31.25</c:v>
                </c:pt>
                <c:pt idx="250">
                  <c:v>31.375</c:v>
                </c:pt>
                <c:pt idx="251">
                  <c:v>31.5</c:v>
                </c:pt>
                <c:pt idx="252">
                  <c:v>31.625</c:v>
                </c:pt>
                <c:pt idx="253">
                  <c:v>31.75</c:v>
                </c:pt>
                <c:pt idx="254">
                  <c:v>31.875</c:v>
                </c:pt>
                <c:pt idx="255">
                  <c:v>32</c:v>
                </c:pt>
                <c:pt idx="256">
                  <c:v>32.125</c:v>
                </c:pt>
                <c:pt idx="257">
                  <c:v>32.25</c:v>
                </c:pt>
                <c:pt idx="258">
                  <c:v>32.375</c:v>
                </c:pt>
                <c:pt idx="259">
                  <c:v>32.5</c:v>
                </c:pt>
                <c:pt idx="260">
                  <c:v>32.625</c:v>
                </c:pt>
                <c:pt idx="261">
                  <c:v>32.75</c:v>
                </c:pt>
                <c:pt idx="262">
                  <c:v>32.875</c:v>
                </c:pt>
                <c:pt idx="263">
                  <c:v>33</c:v>
                </c:pt>
                <c:pt idx="264">
                  <c:v>33.125</c:v>
                </c:pt>
                <c:pt idx="265">
                  <c:v>33.25</c:v>
                </c:pt>
                <c:pt idx="266">
                  <c:v>33.375</c:v>
                </c:pt>
                <c:pt idx="267">
                  <c:v>33.5</c:v>
                </c:pt>
                <c:pt idx="268">
                  <c:v>33.625</c:v>
                </c:pt>
                <c:pt idx="269">
                  <c:v>33.75</c:v>
                </c:pt>
                <c:pt idx="270">
                  <c:v>33.875</c:v>
                </c:pt>
                <c:pt idx="271">
                  <c:v>34</c:v>
                </c:pt>
                <c:pt idx="272">
                  <c:v>34.125</c:v>
                </c:pt>
                <c:pt idx="273">
                  <c:v>34.25</c:v>
                </c:pt>
                <c:pt idx="274">
                  <c:v>34.375</c:v>
                </c:pt>
                <c:pt idx="275">
                  <c:v>34.5</c:v>
                </c:pt>
                <c:pt idx="276">
                  <c:v>34.625</c:v>
                </c:pt>
                <c:pt idx="277">
                  <c:v>34.75</c:v>
                </c:pt>
                <c:pt idx="278">
                  <c:v>34.875</c:v>
                </c:pt>
                <c:pt idx="279">
                  <c:v>35</c:v>
                </c:pt>
                <c:pt idx="280">
                  <c:v>35.125</c:v>
                </c:pt>
                <c:pt idx="281">
                  <c:v>35.25</c:v>
                </c:pt>
                <c:pt idx="282">
                  <c:v>35.375</c:v>
                </c:pt>
                <c:pt idx="283">
                  <c:v>35.5</c:v>
                </c:pt>
                <c:pt idx="284">
                  <c:v>35.625</c:v>
                </c:pt>
                <c:pt idx="285">
                  <c:v>35.75</c:v>
                </c:pt>
                <c:pt idx="286">
                  <c:v>35.875</c:v>
                </c:pt>
                <c:pt idx="287">
                  <c:v>36</c:v>
                </c:pt>
                <c:pt idx="288">
                  <c:v>36.125</c:v>
                </c:pt>
                <c:pt idx="289">
                  <c:v>36.25</c:v>
                </c:pt>
                <c:pt idx="290">
                  <c:v>36.375</c:v>
                </c:pt>
                <c:pt idx="291">
                  <c:v>36.5</c:v>
                </c:pt>
                <c:pt idx="292">
                  <c:v>36.625</c:v>
                </c:pt>
                <c:pt idx="293">
                  <c:v>36.75</c:v>
                </c:pt>
                <c:pt idx="294">
                  <c:v>36.875</c:v>
                </c:pt>
                <c:pt idx="295">
                  <c:v>37</c:v>
                </c:pt>
                <c:pt idx="296">
                  <c:v>37.125</c:v>
                </c:pt>
                <c:pt idx="297">
                  <c:v>37.25</c:v>
                </c:pt>
                <c:pt idx="298">
                  <c:v>37.375</c:v>
                </c:pt>
                <c:pt idx="299">
                  <c:v>37.5</c:v>
                </c:pt>
                <c:pt idx="300">
                  <c:v>37.625</c:v>
                </c:pt>
                <c:pt idx="301">
                  <c:v>37.75</c:v>
                </c:pt>
                <c:pt idx="302">
                  <c:v>37.875</c:v>
                </c:pt>
                <c:pt idx="303">
                  <c:v>38</c:v>
                </c:pt>
                <c:pt idx="304">
                  <c:v>38.125</c:v>
                </c:pt>
                <c:pt idx="305">
                  <c:v>38.25</c:v>
                </c:pt>
                <c:pt idx="306">
                  <c:v>38.375</c:v>
                </c:pt>
                <c:pt idx="307">
                  <c:v>38.5</c:v>
                </c:pt>
                <c:pt idx="308">
                  <c:v>38.625</c:v>
                </c:pt>
                <c:pt idx="309">
                  <c:v>38.75</c:v>
                </c:pt>
                <c:pt idx="310">
                  <c:v>38.875</c:v>
                </c:pt>
                <c:pt idx="311">
                  <c:v>39</c:v>
                </c:pt>
                <c:pt idx="312">
                  <c:v>39.125</c:v>
                </c:pt>
                <c:pt idx="313">
                  <c:v>39.25</c:v>
                </c:pt>
                <c:pt idx="314">
                  <c:v>39.375</c:v>
                </c:pt>
                <c:pt idx="315">
                  <c:v>39.5</c:v>
                </c:pt>
                <c:pt idx="316">
                  <c:v>39.625</c:v>
                </c:pt>
                <c:pt idx="317">
                  <c:v>39.75</c:v>
                </c:pt>
                <c:pt idx="318">
                  <c:v>39.875</c:v>
                </c:pt>
                <c:pt idx="319">
                  <c:v>40</c:v>
                </c:pt>
                <c:pt idx="320">
                  <c:v>40.125</c:v>
                </c:pt>
                <c:pt idx="321">
                  <c:v>40.25</c:v>
                </c:pt>
                <c:pt idx="322">
                  <c:v>40.375</c:v>
                </c:pt>
                <c:pt idx="323">
                  <c:v>40.5</c:v>
                </c:pt>
                <c:pt idx="324">
                  <c:v>40.625</c:v>
                </c:pt>
                <c:pt idx="325">
                  <c:v>40.75</c:v>
                </c:pt>
                <c:pt idx="326">
                  <c:v>40.875</c:v>
                </c:pt>
                <c:pt idx="327">
                  <c:v>41</c:v>
                </c:pt>
                <c:pt idx="328">
                  <c:v>41.125</c:v>
                </c:pt>
                <c:pt idx="329">
                  <c:v>41.25</c:v>
                </c:pt>
                <c:pt idx="330">
                  <c:v>41.375</c:v>
                </c:pt>
                <c:pt idx="331">
                  <c:v>41.5</c:v>
                </c:pt>
                <c:pt idx="332">
                  <c:v>41.625</c:v>
                </c:pt>
                <c:pt idx="333">
                  <c:v>41.75</c:v>
                </c:pt>
                <c:pt idx="334">
                  <c:v>41.875</c:v>
                </c:pt>
                <c:pt idx="335">
                  <c:v>42</c:v>
                </c:pt>
                <c:pt idx="336">
                  <c:v>42.125</c:v>
                </c:pt>
                <c:pt idx="337">
                  <c:v>42.25</c:v>
                </c:pt>
                <c:pt idx="338">
                  <c:v>42.375</c:v>
                </c:pt>
                <c:pt idx="339">
                  <c:v>42.5</c:v>
                </c:pt>
                <c:pt idx="340">
                  <c:v>42.625</c:v>
                </c:pt>
                <c:pt idx="341">
                  <c:v>42.75</c:v>
                </c:pt>
                <c:pt idx="342">
                  <c:v>42.875</c:v>
                </c:pt>
              </c:numCache>
            </c:numRef>
          </c:xVal>
          <c:yVal>
            <c:numRef>
              <c:f>'10th_july_MSD_plots'!$CX$4:$CX$346</c:f>
              <c:numCache>
                <c:formatCode>General</c:formatCode>
                <c:ptCount val="343"/>
                <c:pt idx="0">
                  <c:v>9.4250899999999999E-2</c:v>
                </c:pt>
                <c:pt idx="1">
                  <c:v>9.2765799999999995E-2</c:v>
                </c:pt>
                <c:pt idx="2">
                  <c:v>9.8478300000000005E-2</c:v>
                </c:pt>
                <c:pt idx="3">
                  <c:v>0.110912</c:v>
                </c:pt>
                <c:pt idx="4">
                  <c:v>0.119535</c:v>
                </c:pt>
                <c:pt idx="5">
                  <c:v>0.13918800000000001</c:v>
                </c:pt>
                <c:pt idx="6">
                  <c:v>0.171928</c:v>
                </c:pt>
                <c:pt idx="7">
                  <c:v>0.173932</c:v>
                </c:pt>
                <c:pt idx="8">
                  <c:v>0.18960299999999999</c:v>
                </c:pt>
                <c:pt idx="9">
                  <c:v>0.19023599999999999</c:v>
                </c:pt>
                <c:pt idx="10">
                  <c:v>0.20339199999999999</c:v>
                </c:pt>
                <c:pt idx="11">
                  <c:v>0.21205499999999999</c:v>
                </c:pt>
                <c:pt idx="12">
                  <c:v>0.24188699999999999</c:v>
                </c:pt>
                <c:pt idx="13">
                  <c:v>0.25284600000000002</c:v>
                </c:pt>
                <c:pt idx="14">
                  <c:v>0.29041400000000001</c:v>
                </c:pt>
                <c:pt idx="15">
                  <c:v>0.301147</c:v>
                </c:pt>
                <c:pt idx="16">
                  <c:v>0.32422400000000001</c:v>
                </c:pt>
                <c:pt idx="17">
                  <c:v>0.32447300000000001</c:v>
                </c:pt>
                <c:pt idx="18">
                  <c:v>0.31358999999999998</c:v>
                </c:pt>
                <c:pt idx="19">
                  <c:v>0.32468999999999998</c:v>
                </c:pt>
                <c:pt idx="20">
                  <c:v>0.32460800000000001</c:v>
                </c:pt>
                <c:pt idx="21">
                  <c:v>0.324656</c:v>
                </c:pt>
                <c:pt idx="22">
                  <c:v>0.40128999999999998</c:v>
                </c:pt>
                <c:pt idx="23">
                  <c:v>0.40868599999999999</c:v>
                </c:pt>
                <c:pt idx="24">
                  <c:v>0.410136</c:v>
                </c:pt>
                <c:pt idx="25">
                  <c:v>0.40912300000000001</c:v>
                </c:pt>
                <c:pt idx="26">
                  <c:v>0.40936600000000001</c:v>
                </c:pt>
                <c:pt idx="27">
                  <c:v>0.40866200000000003</c:v>
                </c:pt>
                <c:pt idx="28">
                  <c:v>0.42988300000000002</c:v>
                </c:pt>
                <c:pt idx="29">
                  <c:v>0.44808799999999999</c:v>
                </c:pt>
                <c:pt idx="30">
                  <c:v>0.45657300000000001</c:v>
                </c:pt>
                <c:pt idx="31">
                  <c:v>0.45653300000000002</c:v>
                </c:pt>
                <c:pt idx="32">
                  <c:v>0.45694099999999999</c:v>
                </c:pt>
                <c:pt idx="33">
                  <c:v>0.472387</c:v>
                </c:pt>
                <c:pt idx="34">
                  <c:v>0.47570000000000001</c:v>
                </c:pt>
                <c:pt idx="35">
                  <c:v>0.47493999999999997</c:v>
                </c:pt>
                <c:pt idx="36">
                  <c:v>0.50512000000000001</c:v>
                </c:pt>
                <c:pt idx="37">
                  <c:v>0.48285699999999998</c:v>
                </c:pt>
                <c:pt idx="38">
                  <c:v>0.537022</c:v>
                </c:pt>
                <c:pt idx="39">
                  <c:v>0.57497699999999996</c:v>
                </c:pt>
                <c:pt idx="40">
                  <c:v>0.58616000000000001</c:v>
                </c:pt>
                <c:pt idx="41">
                  <c:v>0.58486300000000002</c:v>
                </c:pt>
                <c:pt idx="42">
                  <c:v>0.58318800000000004</c:v>
                </c:pt>
                <c:pt idx="43">
                  <c:v>0.59578699999999996</c:v>
                </c:pt>
                <c:pt idx="44">
                  <c:v>0.60031199999999996</c:v>
                </c:pt>
                <c:pt idx="45">
                  <c:v>0.58412500000000001</c:v>
                </c:pt>
                <c:pt idx="46">
                  <c:v>0.60037499999999999</c:v>
                </c:pt>
                <c:pt idx="47">
                  <c:v>0.618425</c:v>
                </c:pt>
                <c:pt idx="48">
                  <c:v>0.62768699999999999</c:v>
                </c:pt>
                <c:pt idx="49">
                  <c:v>0.61879899999999999</c:v>
                </c:pt>
                <c:pt idx="50">
                  <c:v>0.62748400000000004</c:v>
                </c:pt>
                <c:pt idx="51">
                  <c:v>0.63737600000000005</c:v>
                </c:pt>
                <c:pt idx="52">
                  <c:v>0.64716700000000005</c:v>
                </c:pt>
                <c:pt idx="53">
                  <c:v>0.70213099999999995</c:v>
                </c:pt>
                <c:pt idx="54">
                  <c:v>0.715924</c:v>
                </c:pt>
                <c:pt idx="55">
                  <c:v>0.70778600000000003</c:v>
                </c:pt>
                <c:pt idx="56">
                  <c:v>0.70802900000000002</c:v>
                </c:pt>
                <c:pt idx="57">
                  <c:v>0.70729299999999995</c:v>
                </c:pt>
                <c:pt idx="58">
                  <c:v>0.70872400000000002</c:v>
                </c:pt>
                <c:pt idx="59">
                  <c:v>0.70650000000000002</c:v>
                </c:pt>
                <c:pt idx="60">
                  <c:v>0.70776899999999998</c:v>
                </c:pt>
                <c:pt idx="61">
                  <c:v>0.70751399999999998</c:v>
                </c:pt>
                <c:pt idx="62">
                  <c:v>0.72476399999999996</c:v>
                </c:pt>
                <c:pt idx="63">
                  <c:v>0.759023</c:v>
                </c:pt>
                <c:pt idx="64">
                  <c:v>0.77516200000000002</c:v>
                </c:pt>
                <c:pt idx="65">
                  <c:v>0.77112800000000004</c:v>
                </c:pt>
                <c:pt idx="66">
                  <c:v>0.77263000000000004</c:v>
                </c:pt>
                <c:pt idx="67">
                  <c:v>0.77638499999999999</c:v>
                </c:pt>
                <c:pt idx="68">
                  <c:v>0.77271800000000002</c:v>
                </c:pt>
                <c:pt idx="69">
                  <c:v>0.77542100000000003</c:v>
                </c:pt>
                <c:pt idx="70">
                  <c:v>0.81202700000000005</c:v>
                </c:pt>
                <c:pt idx="71">
                  <c:v>0.83178700000000005</c:v>
                </c:pt>
                <c:pt idx="72">
                  <c:v>0.83782900000000005</c:v>
                </c:pt>
                <c:pt idx="73">
                  <c:v>0.82875100000000002</c:v>
                </c:pt>
                <c:pt idx="74">
                  <c:v>0.82892500000000002</c:v>
                </c:pt>
                <c:pt idx="75">
                  <c:v>0.80912600000000001</c:v>
                </c:pt>
                <c:pt idx="76">
                  <c:v>0.84289099999999995</c:v>
                </c:pt>
                <c:pt idx="77">
                  <c:v>0.84369499999999997</c:v>
                </c:pt>
                <c:pt idx="78">
                  <c:v>0.842364</c:v>
                </c:pt>
                <c:pt idx="79">
                  <c:v>0.88349900000000003</c:v>
                </c:pt>
                <c:pt idx="80">
                  <c:v>0.900698</c:v>
                </c:pt>
                <c:pt idx="81">
                  <c:v>0.90282200000000001</c:v>
                </c:pt>
                <c:pt idx="82">
                  <c:v>0.90265499999999999</c:v>
                </c:pt>
                <c:pt idx="83">
                  <c:v>0.90243899999999999</c:v>
                </c:pt>
                <c:pt idx="84">
                  <c:v>0.91438299999999995</c:v>
                </c:pt>
                <c:pt idx="85">
                  <c:v>0.90233600000000003</c:v>
                </c:pt>
                <c:pt idx="86">
                  <c:v>0.902891</c:v>
                </c:pt>
                <c:pt idx="87">
                  <c:v>0.90049500000000005</c:v>
                </c:pt>
                <c:pt idx="88">
                  <c:v>0.90362399999999998</c:v>
                </c:pt>
                <c:pt idx="89">
                  <c:v>0.90269200000000005</c:v>
                </c:pt>
                <c:pt idx="90">
                  <c:v>0.90286699999999998</c:v>
                </c:pt>
                <c:pt idx="91">
                  <c:v>0.90341000000000005</c:v>
                </c:pt>
                <c:pt idx="92">
                  <c:v>0.90374200000000005</c:v>
                </c:pt>
                <c:pt idx="93">
                  <c:v>0.90383599999999997</c:v>
                </c:pt>
                <c:pt idx="94">
                  <c:v>0.906142</c:v>
                </c:pt>
                <c:pt idx="95">
                  <c:v>0.910964</c:v>
                </c:pt>
                <c:pt idx="96">
                  <c:v>0.90096299999999996</c:v>
                </c:pt>
                <c:pt idx="97">
                  <c:v>0.92680300000000004</c:v>
                </c:pt>
                <c:pt idx="98">
                  <c:v>0.9425</c:v>
                </c:pt>
                <c:pt idx="99">
                  <c:v>0.94362000000000001</c:v>
                </c:pt>
                <c:pt idx="100">
                  <c:v>0.98205900000000002</c:v>
                </c:pt>
                <c:pt idx="101">
                  <c:v>0.99785599999999997</c:v>
                </c:pt>
                <c:pt idx="102">
                  <c:v>0.97879300000000002</c:v>
                </c:pt>
                <c:pt idx="103">
                  <c:v>0.978182</c:v>
                </c:pt>
                <c:pt idx="104">
                  <c:v>0.97655000000000003</c:v>
                </c:pt>
                <c:pt idx="105">
                  <c:v>0.97989199999999999</c:v>
                </c:pt>
                <c:pt idx="106">
                  <c:v>0.98957200000000001</c:v>
                </c:pt>
                <c:pt idx="107">
                  <c:v>1.0018899999999999</c:v>
                </c:pt>
                <c:pt idx="108">
                  <c:v>1.03338</c:v>
                </c:pt>
                <c:pt idx="109">
                  <c:v>1.06257</c:v>
                </c:pt>
                <c:pt idx="110">
                  <c:v>1.06142</c:v>
                </c:pt>
                <c:pt idx="111">
                  <c:v>1.06</c:v>
                </c:pt>
                <c:pt idx="112">
                  <c:v>1.06176</c:v>
                </c:pt>
                <c:pt idx="113">
                  <c:v>1.0692699999999999</c:v>
                </c:pt>
                <c:pt idx="114">
                  <c:v>1.08344</c:v>
                </c:pt>
                <c:pt idx="115">
                  <c:v>1.1022000000000001</c:v>
                </c:pt>
                <c:pt idx="116">
                  <c:v>1.10049</c:v>
                </c:pt>
                <c:pt idx="117">
                  <c:v>1.1015200000000001</c:v>
                </c:pt>
                <c:pt idx="118">
                  <c:v>1.1505300000000001</c:v>
                </c:pt>
                <c:pt idx="119">
                  <c:v>1.19214</c:v>
                </c:pt>
                <c:pt idx="120">
                  <c:v>1.21417</c:v>
                </c:pt>
                <c:pt idx="121">
                  <c:v>1.2162900000000001</c:v>
                </c:pt>
                <c:pt idx="122">
                  <c:v>1.2131400000000001</c:v>
                </c:pt>
                <c:pt idx="123">
                  <c:v>1.24888</c:v>
                </c:pt>
                <c:pt idx="124">
                  <c:v>1.25509</c:v>
                </c:pt>
                <c:pt idx="125">
                  <c:v>1.2532099999999999</c:v>
                </c:pt>
                <c:pt idx="126">
                  <c:v>1.2920499999999999</c:v>
                </c:pt>
                <c:pt idx="127">
                  <c:v>1.2898400000000001</c:v>
                </c:pt>
                <c:pt idx="128">
                  <c:v>1.29159</c:v>
                </c:pt>
                <c:pt idx="129">
                  <c:v>1.3088900000000001</c:v>
                </c:pt>
                <c:pt idx="130">
                  <c:v>1.3098700000000001</c:v>
                </c:pt>
                <c:pt idx="131">
                  <c:v>1.36355</c:v>
                </c:pt>
                <c:pt idx="132">
                  <c:v>1.4113500000000001</c:v>
                </c:pt>
                <c:pt idx="133">
                  <c:v>1.4158299999999999</c:v>
                </c:pt>
                <c:pt idx="134">
                  <c:v>1.4163600000000001</c:v>
                </c:pt>
                <c:pt idx="135">
                  <c:v>1.4099299999999999</c:v>
                </c:pt>
                <c:pt idx="136">
                  <c:v>1.3963000000000001</c:v>
                </c:pt>
                <c:pt idx="137">
                  <c:v>1.4186000000000001</c:v>
                </c:pt>
                <c:pt idx="138">
                  <c:v>1.41866</c:v>
                </c:pt>
                <c:pt idx="139">
                  <c:v>1.4208700000000001</c:v>
                </c:pt>
                <c:pt idx="140">
                  <c:v>1.41581</c:v>
                </c:pt>
                <c:pt idx="141">
                  <c:v>1.4017500000000001</c:v>
                </c:pt>
                <c:pt idx="142">
                  <c:v>1.419</c:v>
                </c:pt>
                <c:pt idx="143">
                  <c:v>1.46238</c:v>
                </c:pt>
                <c:pt idx="144">
                  <c:v>1.50115</c:v>
                </c:pt>
                <c:pt idx="145">
                  <c:v>1.5143500000000001</c:v>
                </c:pt>
                <c:pt idx="146">
                  <c:v>1.5172399999999999</c:v>
                </c:pt>
                <c:pt idx="147">
                  <c:v>1.5382499999999999</c:v>
                </c:pt>
                <c:pt idx="148">
                  <c:v>1.58527</c:v>
                </c:pt>
                <c:pt idx="149">
                  <c:v>1.60623</c:v>
                </c:pt>
                <c:pt idx="150">
                  <c:v>1.6259999999999999</c:v>
                </c:pt>
                <c:pt idx="151">
                  <c:v>1.62432</c:v>
                </c:pt>
                <c:pt idx="152">
                  <c:v>1.62381</c:v>
                </c:pt>
                <c:pt idx="153">
                  <c:v>1.62469</c:v>
                </c:pt>
                <c:pt idx="154">
                  <c:v>1.6312</c:v>
                </c:pt>
                <c:pt idx="155">
                  <c:v>1.6237900000000001</c:v>
                </c:pt>
                <c:pt idx="156">
                  <c:v>1.6249400000000001</c:v>
                </c:pt>
                <c:pt idx="157">
                  <c:v>1.62574</c:v>
                </c:pt>
                <c:pt idx="158">
                  <c:v>1.62401</c:v>
                </c:pt>
                <c:pt idx="159">
                  <c:v>1.62446</c:v>
                </c:pt>
                <c:pt idx="160">
                  <c:v>1.65581</c:v>
                </c:pt>
                <c:pt idx="161">
                  <c:v>1.66343</c:v>
                </c:pt>
                <c:pt idx="162">
                  <c:v>1.6643600000000001</c:v>
                </c:pt>
                <c:pt idx="163">
                  <c:v>1.6679600000000001</c:v>
                </c:pt>
                <c:pt idx="164">
                  <c:v>1.6851</c:v>
                </c:pt>
                <c:pt idx="165">
                  <c:v>1.6851400000000001</c:v>
                </c:pt>
                <c:pt idx="166">
                  <c:v>1.6840599999999999</c:v>
                </c:pt>
                <c:pt idx="167">
                  <c:v>1.68293</c:v>
                </c:pt>
                <c:pt idx="168">
                  <c:v>1.6842299999999999</c:v>
                </c:pt>
                <c:pt idx="169">
                  <c:v>1.6837</c:v>
                </c:pt>
                <c:pt idx="170">
                  <c:v>1.7247399999999999</c:v>
                </c:pt>
                <c:pt idx="171">
                  <c:v>1.7408600000000001</c:v>
                </c:pt>
                <c:pt idx="172">
                  <c:v>1.7634099999999999</c:v>
                </c:pt>
                <c:pt idx="173">
                  <c:v>1.7549399999999999</c:v>
                </c:pt>
                <c:pt idx="174">
                  <c:v>1.7731399999999999</c:v>
                </c:pt>
                <c:pt idx="175">
                  <c:v>1.7730300000000001</c:v>
                </c:pt>
                <c:pt idx="176">
                  <c:v>1.7715799999999999</c:v>
                </c:pt>
                <c:pt idx="177">
                  <c:v>1.7701800000000001</c:v>
                </c:pt>
                <c:pt idx="178">
                  <c:v>1.79209</c:v>
                </c:pt>
                <c:pt idx="179">
                  <c:v>1.8119400000000001</c:v>
                </c:pt>
                <c:pt idx="180">
                  <c:v>1.80925</c:v>
                </c:pt>
                <c:pt idx="181">
                  <c:v>1.80816</c:v>
                </c:pt>
                <c:pt idx="182">
                  <c:v>1.78722</c:v>
                </c:pt>
                <c:pt idx="183">
                  <c:v>1.78792</c:v>
                </c:pt>
                <c:pt idx="184">
                  <c:v>1.7884100000000001</c:v>
                </c:pt>
                <c:pt idx="185">
                  <c:v>1.78803</c:v>
                </c:pt>
                <c:pt idx="186">
                  <c:v>1.7856300000000001</c:v>
                </c:pt>
                <c:pt idx="187">
                  <c:v>1.7934300000000001</c:v>
                </c:pt>
                <c:pt idx="188">
                  <c:v>1.7876099999999999</c:v>
                </c:pt>
                <c:pt idx="189">
                  <c:v>1.78694</c:v>
                </c:pt>
                <c:pt idx="190">
                  <c:v>1.79003</c:v>
                </c:pt>
                <c:pt idx="191">
                  <c:v>1.7957700000000001</c:v>
                </c:pt>
                <c:pt idx="192">
                  <c:v>1.7846900000000001</c:v>
                </c:pt>
                <c:pt idx="193">
                  <c:v>1.7805899999999999</c:v>
                </c:pt>
                <c:pt idx="194">
                  <c:v>1.7785</c:v>
                </c:pt>
                <c:pt idx="195">
                  <c:v>1.7811300000000001</c:v>
                </c:pt>
                <c:pt idx="196">
                  <c:v>1.78261</c:v>
                </c:pt>
                <c:pt idx="197">
                  <c:v>1.7511300000000001</c:v>
                </c:pt>
                <c:pt idx="198">
                  <c:v>1.7223900000000001</c:v>
                </c:pt>
                <c:pt idx="199">
                  <c:v>1.71147</c:v>
                </c:pt>
                <c:pt idx="200">
                  <c:v>1.7347999999999999</c:v>
                </c:pt>
                <c:pt idx="201">
                  <c:v>1.7337400000000001</c:v>
                </c:pt>
                <c:pt idx="202">
                  <c:v>1.7337400000000001</c:v>
                </c:pt>
                <c:pt idx="203">
                  <c:v>1.73082</c:v>
                </c:pt>
                <c:pt idx="204">
                  <c:v>1.7324299999999999</c:v>
                </c:pt>
                <c:pt idx="205">
                  <c:v>1.7347300000000001</c:v>
                </c:pt>
                <c:pt idx="206">
                  <c:v>1.73373</c:v>
                </c:pt>
                <c:pt idx="207">
                  <c:v>1.7303900000000001</c:v>
                </c:pt>
                <c:pt idx="208">
                  <c:v>1.7355700000000001</c:v>
                </c:pt>
                <c:pt idx="209">
                  <c:v>1.7506900000000001</c:v>
                </c:pt>
                <c:pt idx="210">
                  <c:v>1.7496400000000001</c:v>
                </c:pt>
                <c:pt idx="211">
                  <c:v>1.75267</c:v>
                </c:pt>
                <c:pt idx="212">
                  <c:v>1.7553700000000001</c:v>
                </c:pt>
                <c:pt idx="213">
                  <c:v>1.74702</c:v>
                </c:pt>
                <c:pt idx="214">
                  <c:v>1.75508</c:v>
                </c:pt>
                <c:pt idx="215">
                  <c:v>1.78064</c:v>
                </c:pt>
                <c:pt idx="216">
                  <c:v>1.7823599999999999</c:v>
                </c:pt>
                <c:pt idx="217">
                  <c:v>1.77932</c:v>
                </c:pt>
                <c:pt idx="218">
                  <c:v>1.78352</c:v>
                </c:pt>
                <c:pt idx="219">
                  <c:v>1.7807200000000001</c:v>
                </c:pt>
                <c:pt idx="220">
                  <c:v>1.7817099999999999</c:v>
                </c:pt>
                <c:pt idx="221">
                  <c:v>1.7947900000000001</c:v>
                </c:pt>
                <c:pt idx="222">
                  <c:v>1.78179</c:v>
                </c:pt>
                <c:pt idx="223">
                  <c:v>1.77729</c:v>
                </c:pt>
                <c:pt idx="224">
                  <c:v>1.7797799999999999</c:v>
                </c:pt>
                <c:pt idx="225">
                  <c:v>1.7790299999999999</c:v>
                </c:pt>
                <c:pt idx="226">
                  <c:v>1.78108</c:v>
                </c:pt>
                <c:pt idx="227">
                  <c:v>1.7902499999999999</c:v>
                </c:pt>
                <c:pt idx="228">
                  <c:v>1.7798799999999999</c:v>
                </c:pt>
                <c:pt idx="229">
                  <c:v>1.7801499999999999</c:v>
                </c:pt>
                <c:pt idx="230">
                  <c:v>1.7806999999999999</c:v>
                </c:pt>
                <c:pt idx="231">
                  <c:v>1.7793300000000001</c:v>
                </c:pt>
                <c:pt idx="232">
                  <c:v>1.78298</c:v>
                </c:pt>
                <c:pt idx="233">
                  <c:v>1.78148</c:v>
                </c:pt>
                <c:pt idx="234">
                  <c:v>1.8551200000000001</c:v>
                </c:pt>
                <c:pt idx="235">
                  <c:v>1.8546800000000001</c:v>
                </c:pt>
                <c:pt idx="236">
                  <c:v>1.85659</c:v>
                </c:pt>
                <c:pt idx="237">
                  <c:v>1.8567199999999999</c:v>
                </c:pt>
                <c:pt idx="238">
                  <c:v>1.8580300000000001</c:v>
                </c:pt>
                <c:pt idx="239">
                  <c:v>1.8805499999999999</c:v>
                </c:pt>
                <c:pt idx="240">
                  <c:v>1.8838200000000001</c:v>
                </c:pt>
                <c:pt idx="241">
                  <c:v>1.8830800000000001</c:v>
                </c:pt>
                <c:pt idx="242">
                  <c:v>1.88032</c:v>
                </c:pt>
                <c:pt idx="243">
                  <c:v>1.88001</c:v>
                </c:pt>
                <c:pt idx="244">
                  <c:v>1.8856299999999999</c:v>
                </c:pt>
                <c:pt idx="245">
                  <c:v>1.88106</c:v>
                </c:pt>
                <c:pt idx="246">
                  <c:v>1.8841699999999999</c:v>
                </c:pt>
                <c:pt idx="247">
                  <c:v>1.8827</c:v>
                </c:pt>
                <c:pt idx="248">
                  <c:v>1.8808199999999999</c:v>
                </c:pt>
                <c:pt idx="249">
                  <c:v>1.8921300000000001</c:v>
                </c:pt>
                <c:pt idx="250">
                  <c:v>1.8819300000000001</c:v>
                </c:pt>
                <c:pt idx="251">
                  <c:v>1.8811899999999999</c:v>
                </c:pt>
                <c:pt idx="252">
                  <c:v>1.88218</c:v>
                </c:pt>
                <c:pt idx="253">
                  <c:v>1.87992</c:v>
                </c:pt>
                <c:pt idx="254">
                  <c:v>1.88283</c:v>
                </c:pt>
                <c:pt idx="255">
                  <c:v>1.8833599999999999</c:v>
                </c:pt>
                <c:pt idx="256">
                  <c:v>1.8807</c:v>
                </c:pt>
                <c:pt idx="257">
                  <c:v>1.88412</c:v>
                </c:pt>
                <c:pt idx="258">
                  <c:v>1.8836999999999999</c:v>
                </c:pt>
                <c:pt idx="259">
                  <c:v>1.88304</c:v>
                </c:pt>
                <c:pt idx="260">
                  <c:v>1.8949</c:v>
                </c:pt>
                <c:pt idx="261">
                  <c:v>1.9016299999999999</c:v>
                </c:pt>
                <c:pt idx="262">
                  <c:v>1.901</c:v>
                </c:pt>
                <c:pt idx="263">
                  <c:v>1.9014800000000001</c:v>
                </c:pt>
                <c:pt idx="264">
                  <c:v>1.8940600000000001</c:v>
                </c:pt>
                <c:pt idx="265">
                  <c:v>1.8845400000000001</c:v>
                </c:pt>
                <c:pt idx="266">
                  <c:v>1.8852800000000001</c:v>
                </c:pt>
                <c:pt idx="267">
                  <c:v>1.8826099999999999</c:v>
                </c:pt>
                <c:pt idx="268">
                  <c:v>1.8830800000000001</c:v>
                </c:pt>
                <c:pt idx="269">
                  <c:v>1.88056</c:v>
                </c:pt>
                <c:pt idx="270">
                  <c:v>1.8816299999999999</c:v>
                </c:pt>
                <c:pt idx="271">
                  <c:v>1.8818900000000001</c:v>
                </c:pt>
                <c:pt idx="272">
                  <c:v>1.88367</c:v>
                </c:pt>
                <c:pt idx="273">
                  <c:v>1.8814299999999999</c:v>
                </c:pt>
                <c:pt idx="274">
                  <c:v>1.88469</c:v>
                </c:pt>
                <c:pt idx="275">
                  <c:v>1.8828100000000001</c:v>
                </c:pt>
                <c:pt idx="276">
                  <c:v>1.88364</c:v>
                </c:pt>
                <c:pt idx="277">
                  <c:v>1.88127</c:v>
                </c:pt>
                <c:pt idx="278">
                  <c:v>1.8806700000000001</c:v>
                </c:pt>
                <c:pt idx="279">
                  <c:v>1.8760399999999999</c:v>
                </c:pt>
                <c:pt idx="280">
                  <c:v>1.8788499999999999</c:v>
                </c:pt>
                <c:pt idx="281">
                  <c:v>1.87829</c:v>
                </c:pt>
                <c:pt idx="282">
                  <c:v>1.8806099999999999</c:v>
                </c:pt>
                <c:pt idx="283">
                  <c:v>1.9216</c:v>
                </c:pt>
                <c:pt idx="284">
                  <c:v>1.90815</c:v>
                </c:pt>
                <c:pt idx="285">
                  <c:v>1.90842</c:v>
                </c:pt>
                <c:pt idx="286">
                  <c:v>1.90995</c:v>
                </c:pt>
                <c:pt idx="287">
                  <c:v>1.9070199999999999</c:v>
                </c:pt>
                <c:pt idx="288">
                  <c:v>1.90856</c:v>
                </c:pt>
                <c:pt idx="289">
                  <c:v>1.9059699999999999</c:v>
                </c:pt>
                <c:pt idx="290">
                  <c:v>1.9117200000000001</c:v>
                </c:pt>
                <c:pt idx="291">
                  <c:v>1.91171</c:v>
                </c:pt>
                <c:pt idx="292">
                  <c:v>1.95434</c:v>
                </c:pt>
                <c:pt idx="293">
                  <c:v>1.9615199999999999</c:v>
                </c:pt>
                <c:pt idx="294">
                  <c:v>1.9604900000000001</c:v>
                </c:pt>
                <c:pt idx="295">
                  <c:v>1.98082</c:v>
                </c:pt>
                <c:pt idx="296">
                  <c:v>1.98163</c:v>
                </c:pt>
                <c:pt idx="297">
                  <c:v>1.99586</c:v>
                </c:pt>
                <c:pt idx="298">
                  <c:v>1.9795</c:v>
                </c:pt>
                <c:pt idx="299">
                  <c:v>1.9773499999999999</c:v>
                </c:pt>
                <c:pt idx="300">
                  <c:v>1.98516</c:v>
                </c:pt>
                <c:pt idx="301">
                  <c:v>1.9843599999999999</c:v>
                </c:pt>
                <c:pt idx="302">
                  <c:v>1.99488</c:v>
                </c:pt>
                <c:pt idx="303">
                  <c:v>2.0009199999999998</c:v>
                </c:pt>
                <c:pt idx="304">
                  <c:v>1.99766</c:v>
                </c:pt>
                <c:pt idx="305">
                  <c:v>2.0175299999999998</c:v>
                </c:pt>
                <c:pt idx="306">
                  <c:v>2.00007</c:v>
                </c:pt>
                <c:pt idx="307">
                  <c:v>2.0053200000000002</c:v>
                </c:pt>
                <c:pt idx="308">
                  <c:v>2.0317099999999999</c:v>
                </c:pt>
                <c:pt idx="309">
                  <c:v>2.06169</c:v>
                </c:pt>
                <c:pt idx="310">
                  <c:v>2.06067</c:v>
                </c:pt>
                <c:pt idx="311">
                  <c:v>1.9848300000000001</c:v>
                </c:pt>
                <c:pt idx="312">
                  <c:v>2.0021300000000002</c:v>
                </c:pt>
                <c:pt idx="313">
                  <c:v>2.0366</c:v>
                </c:pt>
                <c:pt idx="314">
                  <c:v>2.0339299999999998</c:v>
                </c:pt>
                <c:pt idx="315">
                  <c:v>2.0354899999999998</c:v>
                </c:pt>
                <c:pt idx="316">
                  <c:v>2.0360299999999998</c:v>
                </c:pt>
                <c:pt idx="317">
                  <c:v>2.0507</c:v>
                </c:pt>
                <c:pt idx="318">
                  <c:v>2.0613700000000001</c:v>
                </c:pt>
                <c:pt idx="319">
                  <c:v>2.0672000000000001</c:v>
                </c:pt>
                <c:pt idx="320">
                  <c:v>2.0680900000000002</c:v>
                </c:pt>
                <c:pt idx="321">
                  <c:v>2.06915</c:v>
                </c:pt>
                <c:pt idx="322">
                  <c:v>2.0701100000000001</c:v>
                </c:pt>
                <c:pt idx="323">
                  <c:v>2.0681099999999999</c:v>
                </c:pt>
                <c:pt idx="324">
                  <c:v>2.0685199999999999</c:v>
                </c:pt>
                <c:pt idx="325">
                  <c:v>2.0515099999999999</c:v>
                </c:pt>
                <c:pt idx="326">
                  <c:v>2.0592199999999998</c:v>
                </c:pt>
                <c:pt idx="327">
                  <c:v>2.0692499999999998</c:v>
                </c:pt>
                <c:pt idx="328">
                  <c:v>2.05783</c:v>
                </c:pt>
                <c:pt idx="329">
                  <c:v>2.05219</c:v>
                </c:pt>
                <c:pt idx="330">
                  <c:v>2.0547</c:v>
                </c:pt>
                <c:pt idx="331">
                  <c:v>2.0621499999999999</c:v>
                </c:pt>
                <c:pt idx="332">
                  <c:v>2.1206200000000002</c:v>
                </c:pt>
                <c:pt idx="333">
                  <c:v>2.1228899999999999</c:v>
                </c:pt>
                <c:pt idx="334">
                  <c:v>2.15347</c:v>
                </c:pt>
                <c:pt idx="335">
                  <c:v>2.1631800000000001</c:v>
                </c:pt>
                <c:pt idx="336">
                  <c:v>2.16872</c:v>
                </c:pt>
                <c:pt idx="337">
                  <c:v>2.1494200000000001</c:v>
                </c:pt>
                <c:pt idx="338">
                  <c:v>2.1727300000000001</c:v>
                </c:pt>
                <c:pt idx="339">
                  <c:v>2.1788699999999999</c:v>
                </c:pt>
                <c:pt idx="340">
                  <c:v>2.1960899999999999</c:v>
                </c:pt>
                <c:pt idx="341">
                  <c:v>2.19713</c:v>
                </c:pt>
                <c:pt idx="342">
                  <c:v>2.2006100000000002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563-4A48-84F4-EE9ABFA274F0}"/>
            </c:ext>
          </c:extLst>
        </c:ser>
        <c:ser>
          <c:idx val="2"/>
          <c:order val="2"/>
          <c:tx>
            <c:strRef>
              <c:f>'10th_july_MSD_plots'!$CY$3</c:f>
              <c:strCache>
                <c:ptCount val="1"/>
                <c:pt idx="0">
                  <c:v>V</c:v>
                </c:pt>
              </c:strCache>
            </c:strRef>
          </c:tx>
          <c:spPr>
            <a:ln w="25400" cap="rnd">
              <a:solidFill>
                <a:srgbClr val="EAEE34"/>
              </a:solidFill>
              <a:round/>
            </a:ln>
            <a:effectLst/>
          </c:spPr>
          <c:marker>
            <c:symbol val="none"/>
          </c:marker>
          <c:xVal>
            <c:numRef>
              <c:f>'10th_july_MSD_plots'!$CV$4:$CV$346</c:f>
              <c:numCache>
                <c:formatCode>General</c:formatCode>
                <c:ptCount val="343"/>
                <c:pt idx="0">
                  <c:v>0.125</c:v>
                </c:pt>
                <c:pt idx="1">
                  <c:v>0.25</c:v>
                </c:pt>
                <c:pt idx="2">
                  <c:v>0.375</c:v>
                </c:pt>
                <c:pt idx="3">
                  <c:v>0.5</c:v>
                </c:pt>
                <c:pt idx="4">
                  <c:v>0.625</c:v>
                </c:pt>
                <c:pt idx="5">
                  <c:v>0.75</c:v>
                </c:pt>
                <c:pt idx="6">
                  <c:v>0.875</c:v>
                </c:pt>
                <c:pt idx="7">
                  <c:v>1</c:v>
                </c:pt>
                <c:pt idx="8">
                  <c:v>1.125</c:v>
                </c:pt>
                <c:pt idx="9">
                  <c:v>1.25</c:v>
                </c:pt>
                <c:pt idx="10">
                  <c:v>1.375</c:v>
                </c:pt>
                <c:pt idx="11">
                  <c:v>1.5</c:v>
                </c:pt>
                <c:pt idx="12">
                  <c:v>1.625</c:v>
                </c:pt>
                <c:pt idx="13">
                  <c:v>1.75</c:v>
                </c:pt>
                <c:pt idx="14">
                  <c:v>1.875</c:v>
                </c:pt>
                <c:pt idx="15">
                  <c:v>2</c:v>
                </c:pt>
                <c:pt idx="16">
                  <c:v>2.125</c:v>
                </c:pt>
                <c:pt idx="17">
                  <c:v>2.25</c:v>
                </c:pt>
                <c:pt idx="18">
                  <c:v>2.375</c:v>
                </c:pt>
                <c:pt idx="19">
                  <c:v>2.5</c:v>
                </c:pt>
                <c:pt idx="20">
                  <c:v>2.625</c:v>
                </c:pt>
                <c:pt idx="21">
                  <c:v>2.75</c:v>
                </c:pt>
                <c:pt idx="22">
                  <c:v>2.875</c:v>
                </c:pt>
                <c:pt idx="23">
                  <c:v>3</c:v>
                </c:pt>
                <c:pt idx="24">
                  <c:v>3.125</c:v>
                </c:pt>
                <c:pt idx="25">
                  <c:v>3.25</c:v>
                </c:pt>
                <c:pt idx="26">
                  <c:v>3.375</c:v>
                </c:pt>
                <c:pt idx="27">
                  <c:v>3.5</c:v>
                </c:pt>
                <c:pt idx="28">
                  <c:v>3.625</c:v>
                </c:pt>
                <c:pt idx="29">
                  <c:v>3.75</c:v>
                </c:pt>
                <c:pt idx="30">
                  <c:v>3.875</c:v>
                </c:pt>
                <c:pt idx="31">
                  <c:v>4</c:v>
                </c:pt>
                <c:pt idx="32">
                  <c:v>4.125</c:v>
                </c:pt>
                <c:pt idx="33">
                  <c:v>4.25</c:v>
                </c:pt>
                <c:pt idx="34">
                  <c:v>4.375</c:v>
                </c:pt>
                <c:pt idx="35">
                  <c:v>4.5</c:v>
                </c:pt>
                <c:pt idx="36">
                  <c:v>4.625</c:v>
                </c:pt>
                <c:pt idx="37">
                  <c:v>4.75</c:v>
                </c:pt>
                <c:pt idx="38">
                  <c:v>4.875</c:v>
                </c:pt>
                <c:pt idx="39">
                  <c:v>5</c:v>
                </c:pt>
                <c:pt idx="40">
                  <c:v>5.125</c:v>
                </c:pt>
                <c:pt idx="41">
                  <c:v>5.25</c:v>
                </c:pt>
                <c:pt idx="42">
                  <c:v>5.375</c:v>
                </c:pt>
                <c:pt idx="43">
                  <c:v>5.5</c:v>
                </c:pt>
                <c:pt idx="44">
                  <c:v>5.625</c:v>
                </c:pt>
                <c:pt idx="45">
                  <c:v>5.75</c:v>
                </c:pt>
                <c:pt idx="46">
                  <c:v>5.875</c:v>
                </c:pt>
                <c:pt idx="47">
                  <c:v>6</c:v>
                </c:pt>
                <c:pt idx="48">
                  <c:v>6.125</c:v>
                </c:pt>
                <c:pt idx="49">
                  <c:v>6.25</c:v>
                </c:pt>
                <c:pt idx="50">
                  <c:v>6.375</c:v>
                </c:pt>
                <c:pt idx="51">
                  <c:v>6.5</c:v>
                </c:pt>
                <c:pt idx="52">
                  <c:v>6.625</c:v>
                </c:pt>
                <c:pt idx="53">
                  <c:v>6.75</c:v>
                </c:pt>
                <c:pt idx="54">
                  <c:v>6.875</c:v>
                </c:pt>
                <c:pt idx="55">
                  <c:v>7</c:v>
                </c:pt>
                <c:pt idx="56">
                  <c:v>7.125</c:v>
                </c:pt>
                <c:pt idx="57">
                  <c:v>7.25</c:v>
                </c:pt>
                <c:pt idx="58">
                  <c:v>7.375</c:v>
                </c:pt>
                <c:pt idx="59">
                  <c:v>7.5</c:v>
                </c:pt>
                <c:pt idx="60">
                  <c:v>7.625</c:v>
                </c:pt>
                <c:pt idx="61">
                  <c:v>7.75</c:v>
                </c:pt>
                <c:pt idx="62">
                  <c:v>7.875</c:v>
                </c:pt>
                <c:pt idx="63">
                  <c:v>8</c:v>
                </c:pt>
                <c:pt idx="64">
                  <c:v>8.125</c:v>
                </c:pt>
                <c:pt idx="65">
                  <c:v>8.25</c:v>
                </c:pt>
                <c:pt idx="66">
                  <c:v>8.375</c:v>
                </c:pt>
                <c:pt idx="67">
                  <c:v>8.5</c:v>
                </c:pt>
                <c:pt idx="68">
                  <c:v>8.625</c:v>
                </c:pt>
                <c:pt idx="69">
                  <c:v>8.75</c:v>
                </c:pt>
                <c:pt idx="70">
                  <c:v>8.875</c:v>
                </c:pt>
                <c:pt idx="71">
                  <c:v>9</c:v>
                </c:pt>
                <c:pt idx="72">
                  <c:v>9.125</c:v>
                </c:pt>
                <c:pt idx="73">
                  <c:v>9.25</c:v>
                </c:pt>
                <c:pt idx="74">
                  <c:v>9.375</c:v>
                </c:pt>
                <c:pt idx="75">
                  <c:v>9.5</c:v>
                </c:pt>
                <c:pt idx="76">
                  <c:v>9.625</c:v>
                </c:pt>
                <c:pt idx="77">
                  <c:v>9.75</c:v>
                </c:pt>
                <c:pt idx="78">
                  <c:v>9.875</c:v>
                </c:pt>
                <c:pt idx="79">
                  <c:v>10</c:v>
                </c:pt>
                <c:pt idx="80">
                  <c:v>10.125</c:v>
                </c:pt>
                <c:pt idx="81">
                  <c:v>10.25</c:v>
                </c:pt>
                <c:pt idx="82">
                  <c:v>10.375</c:v>
                </c:pt>
                <c:pt idx="83">
                  <c:v>10.5</c:v>
                </c:pt>
                <c:pt idx="84">
                  <c:v>10.625</c:v>
                </c:pt>
                <c:pt idx="85">
                  <c:v>10.75</c:v>
                </c:pt>
                <c:pt idx="86">
                  <c:v>10.875</c:v>
                </c:pt>
                <c:pt idx="87">
                  <c:v>11</c:v>
                </c:pt>
                <c:pt idx="88">
                  <c:v>11.125</c:v>
                </c:pt>
                <c:pt idx="89">
                  <c:v>11.25</c:v>
                </c:pt>
                <c:pt idx="90">
                  <c:v>11.375</c:v>
                </c:pt>
                <c:pt idx="91">
                  <c:v>11.5</c:v>
                </c:pt>
                <c:pt idx="92">
                  <c:v>11.625</c:v>
                </c:pt>
                <c:pt idx="93">
                  <c:v>11.75</c:v>
                </c:pt>
                <c:pt idx="94">
                  <c:v>11.875</c:v>
                </c:pt>
                <c:pt idx="95">
                  <c:v>12</c:v>
                </c:pt>
                <c:pt idx="96">
                  <c:v>12.125</c:v>
                </c:pt>
                <c:pt idx="97">
                  <c:v>12.25</c:v>
                </c:pt>
                <c:pt idx="98">
                  <c:v>12.375</c:v>
                </c:pt>
                <c:pt idx="99">
                  <c:v>12.5</c:v>
                </c:pt>
                <c:pt idx="100">
                  <c:v>12.625</c:v>
                </c:pt>
                <c:pt idx="101">
                  <c:v>12.75</c:v>
                </c:pt>
                <c:pt idx="102">
                  <c:v>12.875</c:v>
                </c:pt>
                <c:pt idx="103">
                  <c:v>13</c:v>
                </c:pt>
                <c:pt idx="104">
                  <c:v>13.125</c:v>
                </c:pt>
                <c:pt idx="105">
                  <c:v>13.25</c:v>
                </c:pt>
                <c:pt idx="106">
                  <c:v>13.375</c:v>
                </c:pt>
                <c:pt idx="107">
                  <c:v>13.5</c:v>
                </c:pt>
                <c:pt idx="108">
                  <c:v>13.625</c:v>
                </c:pt>
                <c:pt idx="109">
                  <c:v>13.75</c:v>
                </c:pt>
                <c:pt idx="110">
                  <c:v>13.875</c:v>
                </c:pt>
                <c:pt idx="111">
                  <c:v>14</c:v>
                </c:pt>
                <c:pt idx="112">
                  <c:v>14.125</c:v>
                </c:pt>
                <c:pt idx="113">
                  <c:v>14.25</c:v>
                </c:pt>
                <c:pt idx="114">
                  <c:v>14.375</c:v>
                </c:pt>
                <c:pt idx="115">
                  <c:v>14.5</c:v>
                </c:pt>
                <c:pt idx="116">
                  <c:v>14.625</c:v>
                </c:pt>
                <c:pt idx="117">
                  <c:v>14.75</c:v>
                </c:pt>
                <c:pt idx="118">
                  <c:v>14.875</c:v>
                </c:pt>
                <c:pt idx="119">
                  <c:v>15</c:v>
                </c:pt>
                <c:pt idx="120">
                  <c:v>15.125</c:v>
                </c:pt>
                <c:pt idx="121">
                  <c:v>15.25</c:v>
                </c:pt>
                <c:pt idx="122">
                  <c:v>15.375</c:v>
                </c:pt>
                <c:pt idx="123">
                  <c:v>15.5</c:v>
                </c:pt>
                <c:pt idx="124">
                  <c:v>15.625</c:v>
                </c:pt>
                <c:pt idx="125">
                  <c:v>15.75</c:v>
                </c:pt>
                <c:pt idx="126">
                  <c:v>15.875</c:v>
                </c:pt>
                <c:pt idx="127">
                  <c:v>16</c:v>
                </c:pt>
                <c:pt idx="128">
                  <c:v>16.125</c:v>
                </c:pt>
                <c:pt idx="129">
                  <c:v>16.25</c:v>
                </c:pt>
                <c:pt idx="130">
                  <c:v>16.375</c:v>
                </c:pt>
                <c:pt idx="131">
                  <c:v>16.5</c:v>
                </c:pt>
                <c:pt idx="132">
                  <c:v>16.625</c:v>
                </c:pt>
                <c:pt idx="133">
                  <c:v>16.75</c:v>
                </c:pt>
                <c:pt idx="134">
                  <c:v>16.875</c:v>
                </c:pt>
                <c:pt idx="135">
                  <c:v>17</c:v>
                </c:pt>
                <c:pt idx="136">
                  <c:v>17.125</c:v>
                </c:pt>
                <c:pt idx="137">
                  <c:v>17.25</c:v>
                </c:pt>
                <c:pt idx="138">
                  <c:v>17.375</c:v>
                </c:pt>
                <c:pt idx="139">
                  <c:v>17.5</c:v>
                </c:pt>
                <c:pt idx="140">
                  <c:v>17.625</c:v>
                </c:pt>
                <c:pt idx="141">
                  <c:v>17.75</c:v>
                </c:pt>
                <c:pt idx="142">
                  <c:v>17.875</c:v>
                </c:pt>
                <c:pt idx="143">
                  <c:v>18</c:v>
                </c:pt>
                <c:pt idx="144">
                  <c:v>18.125</c:v>
                </c:pt>
                <c:pt idx="145">
                  <c:v>18.25</c:v>
                </c:pt>
                <c:pt idx="146">
                  <c:v>18.375</c:v>
                </c:pt>
                <c:pt idx="147">
                  <c:v>18.5</c:v>
                </c:pt>
                <c:pt idx="148">
                  <c:v>18.625</c:v>
                </c:pt>
                <c:pt idx="149">
                  <c:v>18.75</c:v>
                </c:pt>
                <c:pt idx="150">
                  <c:v>18.875</c:v>
                </c:pt>
                <c:pt idx="151">
                  <c:v>19</c:v>
                </c:pt>
                <c:pt idx="152">
                  <c:v>19.125</c:v>
                </c:pt>
                <c:pt idx="153">
                  <c:v>19.25</c:v>
                </c:pt>
                <c:pt idx="154">
                  <c:v>19.375</c:v>
                </c:pt>
                <c:pt idx="155">
                  <c:v>19.5</c:v>
                </c:pt>
                <c:pt idx="156">
                  <c:v>19.625</c:v>
                </c:pt>
                <c:pt idx="157">
                  <c:v>19.75</c:v>
                </c:pt>
                <c:pt idx="158">
                  <c:v>19.875</c:v>
                </c:pt>
                <c:pt idx="159">
                  <c:v>20</c:v>
                </c:pt>
                <c:pt idx="160">
                  <c:v>20.125</c:v>
                </c:pt>
                <c:pt idx="161">
                  <c:v>20.25</c:v>
                </c:pt>
                <c:pt idx="162">
                  <c:v>20.375</c:v>
                </c:pt>
                <c:pt idx="163">
                  <c:v>20.5</c:v>
                </c:pt>
                <c:pt idx="164">
                  <c:v>20.625</c:v>
                </c:pt>
                <c:pt idx="165">
                  <c:v>20.75</c:v>
                </c:pt>
                <c:pt idx="166">
                  <c:v>20.875</c:v>
                </c:pt>
                <c:pt idx="167">
                  <c:v>21</c:v>
                </c:pt>
                <c:pt idx="168">
                  <c:v>21.125</c:v>
                </c:pt>
                <c:pt idx="169">
                  <c:v>21.25</c:v>
                </c:pt>
                <c:pt idx="170">
                  <c:v>21.375</c:v>
                </c:pt>
                <c:pt idx="171">
                  <c:v>21.5</c:v>
                </c:pt>
                <c:pt idx="172">
                  <c:v>21.625</c:v>
                </c:pt>
                <c:pt idx="173">
                  <c:v>21.75</c:v>
                </c:pt>
                <c:pt idx="174">
                  <c:v>21.875</c:v>
                </c:pt>
                <c:pt idx="175">
                  <c:v>22</c:v>
                </c:pt>
                <c:pt idx="176">
                  <c:v>22.125</c:v>
                </c:pt>
                <c:pt idx="177">
                  <c:v>22.25</c:v>
                </c:pt>
                <c:pt idx="178">
                  <c:v>22.375</c:v>
                </c:pt>
                <c:pt idx="179">
                  <c:v>22.5</c:v>
                </c:pt>
                <c:pt idx="180">
                  <c:v>22.625</c:v>
                </c:pt>
                <c:pt idx="181">
                  <c:v>22.75</c:v>
                </c:pt>
                <c:pt idx="182">
                  <c:v>22.875</c:v>
                </c:pt>
                <c:pt idx="183">
                  <c:v>23</c:v>
                </c:pt>
                <c:pt idx="184">
                  <c:v>23.125</c:v>
                </c:pt>
                <c:pt idx="185">
                  <c:v>23.25</c:v>
                </c:pt>
                <c:pt idx="186">
                  <c:v>23.375</c:v>
                </c:pt>
                <c:pt idx="187">
                  <c:v>23.5</c:v>
                </c:pt>
                <c:pt idx="188">
                  <c:v>23.625</c:v>
                </c:pt>
                <c:pt idx="189">
                  <c:v>23.75</c:v>
                </c:pt>
                <c:pt idx="190">
                  <c:v>23.875</c:v>
                </c:pt>
                <c:pt idx="191">
                  <c:v>24</c:v>
                </c:pt>
                <c:pt idx="192">
                  <c:v>24.125</c:v>
                </c:pt>
                <c:pt idx="193">
                  <c:v>24.25</c:v>
                </c:pt>
                <c:pt idx="194">
                  <c:v>24.375</c:v>
                </c:pt>
                <c:pt idx="195">
                  <c:v>24.5</c:v>
                </c:pt>
                <c:pt idx="196">
                  <c:v>24.625</c:v>
                </c:pt>
                <c:pt idx="197">
                  <c:v>24.75</c:v>
                </c:pt>
                <c:pt idx="198">
                  <c:v>24.875</c:v>
                </c:pt>
                <c:pt idx="199">
                  <c:v>25</c:v>
                </c:pt>
                <c:pt idx="200">
                  <c:v>25.125</c:v>
                </c:pt>
                <c:pt idx="201">
                  <c:v>25.25</c:v>
                </c:pt>
                <c:pt idx="202">
                  <c:v>25.375</c:v>
                </c:pt>
                <c:pt idx="203">
                  <c:v>25.5</c:v>
                </c:pt>
                <c:pt idx="204">
                  <c:v>25.625</c:v>
                </c:pt>
                <c:pt idx="205">
                  <c:v>25.75</c:v>
                </c:pt>
                <c:pt idx="206">
                  <c:v>25.875</c:v>
                </c:pt>
                <c:pt idx="207">
                  <c:v>26</c:v>
                </c:pt>
                <c:pt idx="208">
                  <c:v>26.125</c:v>
                </c:pt>
                <c:pt idx="209">
                  <c:v>26.25</c:v>
                </c:pt>
                <c:pt idx="210">
                  <c:v>26.375</c:v>
                </c:pt>
                <c:pt idx="211">
                  <c:v>26.5</c:v>
                </c:pt>
                <c:pt idx="212">
                  <c:v>26.625</c:v>
                </c:pt>
                <c:pt idx="213">
                  <c:v>26.75</c:v>
                </c:pt>
                <c:pt idx="214">
                  <c:v>26.875</c:v>
                </c:pt>
                <c:pt idx="215">
                  <c:v>27</c:v>
                </c:pt>
                <c:pt idx="216">
                  <c:v>27.125</c:v>
                </c:pt>
                <c:pt idx="217">
                  <c:v>27.25</c:v>
                </c:pt>
                <c:pt idx="218">
                  <c:v>27.375</c:v>
                </c:pt>
                <c:pt idx="219">
                  <c:v>27.5</c:v>
                </c:pt>
                <c:pt idx="220">
                  <c:v>27.625</c:v>
                </c:pt>
                <c:pt idx="221">
                  <c:v>27.75</c:v>
                </c:pt>
                <c:pt idx="222">
                  <c:v>27.875</c:v>
                </c:pt>
                <c:pt idx="223">
                  <c:v>28</c:v>
                </c:pt>
                <c:pt idx="224">
                  <c:v>28.125</c:v>
                </c:pt>
                <c:pt idx="225">
                  <c:v>28.25</c:v>
                </c:pt>
                <c:pt idx="226">
                  <c:v>28.375</c:v>
                </c:pt>
                <c:pt idx="227">
                  <c:v>28.5</c:v>
                </c:pt>
                <c:pt idx="228">
                  <c:v>28.625</c:v>
                </c:pt>
                <c:pt idx="229">
                  <c:v>28.75</c:v>
                </c:pt>
                <c:pt idx="230">
                  <c:v>28.875</c:v>
                </c:pt>
                <c:pt idx="231">
                  <c:v>29</c:v>
                </c:pt>
                <c:pt idx="232">
                  <c:v>29.125</c:v>
                </c:pt>
                <c:pt idx="233">
                  <c:v>29.25</c:v>
                </c:pt>
                <c:pt idx="234">
                  <c:v>29.375</c:v>
                </c:pt>
                <c:pt idx="235">
                  <c:v>29.5</c:v>
                </c:pt>
                <c:pt idx="236">
                  <c:v>29.625</c:v>
                </c:pt>
                <c:pt idx="237">
                  <c:v>29.75</c:v>
                </c:pt>
                <c:pt idx="238">
                  <c:v>29.875</c:v>
                </c:pt>
                <c:pt idx="239">
                  <c:v>30</c:v>
                </c:pt>
                <c:pt idx="240">
                  <c:v>30.125</c:v>
                </c:pt>
                <c:pt idx="241">
                  <c:v>30.25</c:v>
                </c:pt>
                <c:pt idx="242">
                  <c:v>30.375</c:v>
                </c:pt>
                <c:pt idx="243">
                  <c:v>30.5</c:v>
                </c:pt>
                <c:pt idx="244">
                  <c:v>30.625</c:v>
                </c:pt>
                <c:pt idx="245">
                  <c:v>30.75</c:v>
                </c:pt>
                <c:pt idx="246">
                  <c:v>30.875</c:v>
                </c:pt>
                <c:pt idx="247">
                  <c:v>31</c:v>
                </c:pt>
                <c:pt idx="248">
                  <c:v>31.125</c:v>
                </c:pt>
                <c:pt idx="249">
                  <c:v>31.25</c:v>
                </c:pt>
                <c:pt idx="250">
                  <c:v>31.375</c:v>
                </c:pt>
                <c:pt idx="251">
                  <c:v>31.5</c:v>
                </c:pt>
                <c:pt idx="252">
                  <c:v>31.625</c:v>
                </c:pt>
                <c:pt idx="253">
                  <c:v>31.75</c:v>
                </c:pt>
                <c:pt idx="254">
                  <c:v>31.875</c:v>
                </c:pt>
                <c:pt idx="255">
                  <c:v>32</c:v>
                </c:pt>
                <c:pt idx="256">
                  <c:v>32.125</c:v>
                </c:pt>
                <c:pt idx="257">
                  <c:v>32.25</c:v>
                </c:pt>
                <c:pt idx="258">
                  <c:v>32.375</c:v>
                </c:pt>
                <c:pt idx="259">
                  <c:v>32.5</c:v>
                </c:pt>
                <c:pt idx="260">
                  <c:v>32.625</c:v>
                </c:pt>
                <c:pt idx="261">
                  <c:v>32.75</c:v>
                </c:pt>
                <c:pt idx="262">
                  <c:v>32.875</c:v>
                </c:pt>
                <c:pt idx="263">
                  <c:v>33</c:v>
                </c:pt>
                <c:pt idx="264">
                  <c:v>33.125</c:v>
                </c:pt>
                <c:pt idx="265">
                  <c:v>33.25</c:v>
                </c:pt>
                <c:pt idx="266">
                  <c:v>33.375</c:v>
                </c:pt>
                <c:pt idx="267">
                  <c:v>33.5</c:v>
                </c:pt>
                <c:pt idx="268">
                  <c:v>33.625</c:v>
                </c:pt>
                <c:pt idx="269">
                  <c:v>33.75</c:v>
                </c:pt>
                <c:pt idx="270">
                  <c:v>33.875</c:v>
                </c:pt>
                <c:pt idx="271">
                  <c:v>34</c:v>
                </c:pt>
                <c:pt idx="272">
                  <c:v>34.125</c:v>
                </c:pt>
                <c:pt idx="273">
                  <c:v>34.25</c:v>
                </c:pt>
                <c:pt idx="274">
                  <c:v>34.375</c:v>
                </c:pt>
                <c:pt idx="275">
                  <c:v>34.5</c:v>
                </c:pt>
                <c:pt idx="276">
                  <c:v>34.625</c:v>
                </c:pt>
                <c:pt idx="277">
                  <c:v>34.75</c:v>
                </c:pt>
                <c:pt idx="278">
                  <c:v>34.875</c:v>
                </c:pt>
                <c:pt idx="279">
                  <c:v>35</c:v>
                </c:pt>
                <c:pt idx="280">
                  <c:v>35.125</c:v>
                </c:pt>
                <c:pt idx="281">
                  <c:v>35.25</c:v>
                </c:pt>
                <c:pt idx="282">
                  <c:v>35.375</c:v>
                </c:pt>
                <c:pt idx="283">
                  <c:v>35.5</c:v>
                </c:pt>
                <c:pt idx="284">
                  <c:v>35.625</c:v>
                </c:pt>
                <c:pt idx="285">
                  <c:v>35.75</c:v>
                </c:pt>
                <c:pt idx="286">
                  <c:v>35.875</c:v>
                </c:pt>
                <c:pt idx="287">
                  <c:v>36</c:v>
                </c:pt>
                <c:pt idx="288">
                  <c:v>36.125</c:v>
                </c:pt>
                <c:pt idx="289">
                  <c:v>36.25</c:v>
                </c:pt>
                <c:pt idx="290">
                  <c:v>36.375</c:v>
                </c:pt>
                <c:pt idx="291">
                  <c:v>36.5</c:v>
                </c:pt>
                <c:pt idx="292">
                  <c:v>36.625</c:v>
                </c:pt>
                <c:pt idx="293">
                  <c:v>36.75</c:v>
                </c:pt>
                <c:pt idx="294">
                  <c:v>36.875</c:v>
                </c:pt>
                <c:pt idx="295">
                  <c:v>37</c:v>
                </c:pt>
                <c:pt idx="296">
                  <c:v>37.125</c:v>
                </c:pt>
                <c:pt idx="297">
                  <c:v>37.25</c:v>
                </c:pt>
                <c:pt idx="298">
                  <c:v>37.375</c:v>
                </c:pt>
                <c:pt idx="299">
                  <c:v>37.5</c:v>
                </c:pt>
                <c:pt idx="300">
                  <c:v>37.625</c:v>
                </c:pt>
                <c:pt idx="301">
                  <c:v>37.75</c:v>
                </c:pt>
                <c:pt idx="302">
                  <c:v>37.875</c:v>
                </c:pt>
                <c:pt idx="303">
                  <c:v>38</c:v>
                </c:pt>
                <c:pt idx="304">
                  <c:v>38.125</c:v>
                </c:pt>
                <c:pt idx="305">
                  <c:v>38.25</c:v>
                </c:pt>
                <c:pt idx="306">
                  <c:v>38.375</c:v>
                </c:pt>
                <c:pt idx="307">
                  <c:v>38.5</c:v>
                </c:pt>
                <c:pt idx="308">
                  <c:v>38.625</c:v>
                </c:pt>
                <c:pt idx="309">
                  <c:v>38.75</c:v>
                </c:pt>
                <c:pt idx="310">
                  <c:v>38.875</c:v>
                </c:pt>
                <c:pt idx="311">
                  <c:v>39</c:v>
                </c:pt>
                <c:pt idx="312">
                  <c:v>39.125</c:v>
                </c:pt>
                <c:pt idx="313">
                  <c:v>39.25</c:v>
                </c:pt>
                <c:pt idx="314">
                  <c:v>39.375</c:v>
                </c:pt>
                <c:pt idx="315">
                  <c:v>39.5</c:v>
                </c:pt>
                <c:pt idx="316">
                  <c:v>39.625</c:v>
                </c:pt>
                <c:pt idx="317">
                  <c:v>39.75</c:v>
                </c:pt>
                <c:pt idx="318">
                  <c:v>39.875</c:v>
                </c:pt>
                <c:pt idx="319">
                  <c:v>40</c:v>
                </c:pt>
                <c:pt idx="320">
                  <c:v>40.125</c:v>
                </c:pt>
                <c:pt idx="321">
                  <c:v>40.25</c:v>
                </c:pt>
                <c:pt idx="322">
                  <c:v>40.375</c:v>
                </c:pt>
                <c:pt idx="323">
                  <c:v>40.5</c:v>
                </c:pt>
                <c:pt idx="324">
                  <c:v>40.625</c:v>
                </c:pt>
                <c:pt idx="325">
                  <c:v>40.75</c:v>
                </c:pt>
                <c:pt idx="326">
                  <c:v>40.875</c:v>
                </c:pt>
                <c:pt idx="327">
                  <c:v>41</c:v>
                </c:pt>
                <c:pt idx="328">
                  <c:v>41.125</c:v>
                </c:pt>
                <c:pt idx="329">
                  <c:v>41.25</c:v>
                </c:pt>
                <c:pt idx="330">
                  <c:v>41.375</c:v>
                </c:pt>
                <c:pt idx="331">
                  <c:v>41.5</c:v>
                </c:pt>
                <c:pt idx="332">
                  <c:v>41.625</c:v>
                </c:pt>
                <c:pt idx="333">
                  <c:v>41.75</c:v>
                </c:pt>
                <c:pt idx="334">
                  <c:v>41.875</c:v>
                </c:pt>
                <c:pt idx="335">
                  <c:v>42</c:v>
                </c:pt>
                <c:pt idx="336">
                  <c:v>42.125</c:v>
                </c:pt>
                <c:pt idx="337">
                  <c:v>42.25</c:v>
                </c:pt>
                <c:pt idx="338">
                  <c:v>42.375</c:v>
                </c:pt>
                <c:pt idx="339">
                  <c:v>42.5</c:v>
                </c:pt>
                <c:pt idx="340">
                  <c:v>42.625</c:v>
                </c:pt>
                <c:pt idx="341">
                  <c:v>42.75</c:v>
                </c:pt>
                <c:pt idx="342">
                  <c:v>42.875</c:v>
                </c:pt>
              </c:numCache>
            </c:numRef>
          </c:xVal>
          <c:yVal>
            <c:numRef>
              <c:f>'10th_july_MSD_plots'!$CY$4:$CY$346</c:f>
              <c:numCache>
                <c:formatCode>General</c:formatCode>
                <c:ptCount val="343"/>
                <c:pt idx="0">
                  <c:v>0.110376</c:v>
                </c:pt>
                <c:pt idx="1">
                  <c:v>0.10555200000000001</c:v>
                </c:pt>
                <c:pt idx="2">
                  <c:v>0.14425499999999999</c:v>
                </c:pt>
                <c:pt idx="3">
                  <c:v>0.16898199999999999</c:v>
                </c:pt>
                <c:pt idx="4">
                  <c:v>0.222855</c:v>
                </c:pt>
                <c:pt idx="5">
                  <c:v>0.25607099999999999</c:v>
                </c:pt>
                <c:pt idx="6">
                  <c:v>0.25662000000000001</c:v>
                </c:pt>
                <c:pt idx="7">
                  <c:v>0.27182200000000001</c:v>
                </c:pt>
                <c:pt idx="8">
                  <c:v>0.27693899999999999</c:v>
                </c:pt>
                <c:pt idx="9">
                  <c:v>0.270069</c:v>
                </c:pt>
                <c:pt idx="10">
                  <c:v>0.27280300000000002</c:v>
                </c:pt>
                <c:pt idx="11">
                  <c:v>0.31603700000000001</c:v>
                </c:pt>
                <c:pt idx="12">
                  <c:v>0.34016000000000002</c:v>
                </c:pt>
                <c:pt idx="13">
                  <c:v>0.33366699999999999</c:v>
                </c:pt>
                <c:pt idx="14">
                  <c:v>0.35745100000000002</c:v>
                </c:pt>
                <c:pt idx="15">
                  <c:v>0.368336</c:v>
                </c:pt>
                <c:pt idx="16">
                  <c:v>0.41270099999999998</c:v>
                </c:pt>
                <c:pt idx="17">
                  <c:v>0.42249599999999998</c:v>
                </c:pt>
                <c:pt idx="18">
                  <c:v>0.42491299999999999</c:v>
                </c:pt>
                <c:pt idx="19">
                  <c:v>0.45368799999999998</c:v>
                </c:pt>
                <c:pt idx="20">
                  <c:v>0.45753500000000003</c:v>
                </c:pt>
                <c:pt idx="21">
                  <c:v>0.45944000000000002</c:v>
                </c:pt>
                <c:pt idx="22">
                  <c:v>0.47285199999999999</c:v>
                </c:pt>
                <c:pt idx="23">
                  <c:v>0.47907899999999998</c:v>
                </c:pt>
                <c:pt idx="24">
                  <c:v>0.49215599999999998</c:v>
                </c:pt>
                <c:pt idx="25">
                  <c:v>0.49081599999999997</c:v>
                </c:pt>
                <c:pt idx="26">
                  <c:v>0.490097</c:v>
                </c:pt>
                <c:pt idx="27">
                  <c:v>0.490535</c:v>
                </c:pt>
                <c:pt idx="28">
                  <c:v>0.46147199999999999</c:v>
                </c:pt>
                <c:pt idx="29">
                  <c:v>0.43315500000000001</c:v>
                </c:pt>
                <c:pt idx="30">
                  <c:v>0.53930299999999998</c:v>
                </c:pt>
                <c:pt idx="31">
                  <c:v>0.56340299999999999</c:v>
                </c:pt>
                <c:pt idx="32">
                  <c:v>0.535443</c:v>
                </c:pt>
                <c:pt idx="33">
                  <c:v>0.56836200000000003</c:v>
                </c:pt>
                <c:pt idx="34">
                  <c:v>0.60931299999999999</c:v>
                </c:pt>
                <c:pt idx="35">
                  <c:v>0.60094599999999998</c:v>
                </c:pt>
                <c:pt idx="36">
                  <c:v>0.58910700000000005</c:v>
                </c:pt>
                <c:pt idx="37">
                  <c:v>0.58181300000000002</c:v>
                </c:pt>
                <c:pt idx="38">
                  <c:v>0.66798500000000005</c:v>
                </c:pt>
                <c:pt idx="39">
                  <c:v>0.690581</c:v>
                </c:pt>
                <c:pt idx="40">
                  <c:v>0.724329</c:v>
                </c:pt>
                <c:pt idx="41">
                  <c:v>0.74144500000000002</c:v>
                </c:pt>
                <c:pt idx="42">
                  <c:v>0.74664200000000003</c:v>
                </c:pt>
                <c:pt idx="43">
                  <c:v>0.76753499999999997</c:v>
                </c:pt>
                <c:pt idx="44">
                  <c:v>0.86489400000000005</c:v>
                </c:pt>
                <c:pt idx="45">
                  <c:v>0.90334000000000003</c:v>
                </c:pt>
                <c:pt idx="46">
                  <c:v>0.95304199999999994</c:v>
                </c:pt>
                <c:pt idx="47">
                  <c:v>1.0319</c:v>
                </c:pt>
                <c:pt idx="48">
                  <c:v>1.0447</c:v>
                </c:pt>
                <c:pt idx="49">
                  <c:v>1.0609500000000001</c:v>
                </c:pt>
                <c:pt idx="50">
                  <c:v>1.0690599999999999</c:v>
                </c:pt>
                <c:pt idx="51">
                  <c:v>1.07938</c:v>
                </c:pt>
                <c:pt idx="52">
                  <c:v>1.0718399999999999</c:v>
                </c:pt>
                <c:pt idx="53">
                  <c:v>1.07681</c:v>
                </c:pt>
                <c:pt idx="54">
                  <c:v>1.0749299999999999</c:v>
                </c:pt>
                <c:pt idx="55">
                  <c:v>1.07647</c:v>
                </c:pt>
                <c:pt idx="56">
                  <c:v>1.07673</c:v>
                </c:pt>
                <c:pt idx="57">
                  <c:v>1.06111</c:v>
                </c:pt>
                <c:pt idx="58">
                  <c:v>1.0451999999999999</c:v>
                </c:pt>
                <c:pt idx="59">
                  <c:v>1.0517700000000001</c:v>
                </c:pt>
                <c:pt idx="60">
                  <c:v>1.0387599999999999</c:v>
                </c:pt>
                <c:pt idx="61">
                  <c:v>1.04474</c:v>
                </c:pt>
                <c:pt idx="62">
                  <c:v>1.04166</c:v>
                </c:pt>
                <c:pt idx="63">
                  <c:v>1.05576</c:v>
                </c:pt>
                <c:pt idx="64">
                  <c:v>1.06694</c:v>
                </c:pt>
                <c:pt idx="65">
                  <c:v>1.0716000000000001</c:v>
                </c:pt>
                <c:pt idx="66">
                  <c:v>1.0711900000000001</c:v>
                </c:pt>
                <c:pt idx="67">
                  <c:v>1.0598000000000001</c:v>
                </c:pt>
                <c:pt idx="68">
                  <c:v>1.05332</c:v>
                </c:pt>
                <c:pt idx="69">
                  <c:v>1.0664400000000001</c:v>
                </c:pt>
                <c:pt idx="70">
                  <c:v>1.1096900000000001</c:v>
                </c:pt>
                <c:pt idx="71">
                  <c:v>1.11957</c:v>
                </c:pt>
                <c:pt idx="72">
                  <c:v>1.1420600000000001</c:v>
                </c:pt>
                <c:pt idx="73">
                  <c:v>1.1464799999999999</c:v>
                </c:pt>
                <c:pt idx="74">
                  <c:v>1.14341</c:v>
                </c:pt>
                <c:pt idx="75">
                  <c:v>1.1310100000000001</c:v>
                </c:pt>
                <c:pt idx="76">
                  <c:v>1.1259399999999999</c:v>
                </c:pt>
                <c:pt idx="77">
                  <c:v>1.1173299999999999</c:v>
                </c:pt>
                <c:pt idx="78">
                  <c:v>1.12418</c:v>
                </c:pt>
                <c:pt idx="79">
                  <c:v>1.1525799999999999</c:v>
                </c:pt>
                <c:pt idx="80">
                  <c:v>1.1737200000000001</c:v>
                </c:pt>
                <c:pt idx="81">
                  <c:v>1.1748400000000001</c:v>
                </c:pt>
                <c:pt idx="82">
                  <c:v>1.1837500000000001</c:v>
                </c:pt>
                <c:pt idx="83">
                  <c:v>1.1792400000000001</c:v>
                </c:pt>
                <c:pt idx="84">
                  <c:v>1.20827</c:v>
                </c:pt>
                <c:pt idx="85">
                  <c:v>1.2007099999999999</c:v>
                </c:pt>
                <c:pt idx="86">
                  <c:v>1.21221</c:v>
                </c:pt>
                <c:pt idx="87">
                  <c:v>1.2024699999999999</c:v>
                </c:pt>
                <c:pt idx="88">
                  <c:v>1.21271</c:v>
                </c:pt>
                <c:pt idx="89">
                  <c:v>1.2157100000000001</c:v>
                </c:pt>
                <c:pt idx="90">
                  <c:v>1.21139</c:v>
                </c:pt>
                <c:pt idx="91">
                  <c:v>1.20675</c:v>
                </c:pt>
                <c:pt idx="92">
                  <c:v>1.2074800000000001</c:v>
                </c:pt>
                <c:pt idx="93">
                  <c:v>1.2129099999999999</c:v>
                </c:pt>
                <c:pt idx="94">
                  <c:v>1.24105</c:v>
                </c:pt>
                <c:pt idx="95">
                  <c:v>1.23672</c:v>
                </c:pt>
                <c:pt idx="96">
                  <c:v>1.23332</c:v>
                </c:pt>
                <c:pt idx="97">
                  <c:v>1.2334099999999999</c:v>
                </c:pt>
                <c:pt idx="98">
                  <c:v>1.2504200000000001</c:v>
                </c:pt>
                <c:pt idx="99">
                  <c:v>1.2619100000000001</c:v>
                </c:pt>
                <c:pt idx="100">
                  <c:v>1.3261099999999999</c:v>
                </c:pt>
                <c:pt idx="101">
                  <c:v>1.4016500000000001</c:v>
                </c:pt>
                <c:pt idx="102">
                  <c:v>1.49163</c:v>
                </c:pt>
                <c:pt idx="103">
                  <c:v>1.5002899999999999</c:v>
                </c:pt>
                <c:pt idx="104">
                  <c:v>1.5403899999999999</c:v>
                </c:pt>
                <c:pt idx="105">
                  <c:v>1.5304899999999999</c:v>
                </c:pt>
                <c:pt idx="106">
                  <c:v>1.5441499999999999</c:v>
                </c:pt>
                <c:pt idx="107">
                  <c:v>1.5610599999999999</c:v>
                </c:pt>
                <c:pt idx="108">
                  <c:v>1.6270500000000001</c:v>
                </c:pt>
                <c:pt idx="109">
                  <c:v>1.59531</c:v>
                </c:pt>
                <c:pt idx="110">
                  <c:v>1.66</c:v>
                </c:pt>
                <c:pt idx="111">
                  <c:v>1.6671100000000001</c:v>
                </c:pt>
                <c:pt idx="112">
                  <c:v>1.6353800000000001</c:v>
                </c:pt>
                <c:pt idx="113">
                  <c:v>1.6376200000000001</c:v>
                </c:pt>
                <c:pt idx="114">
                  <c:v>1.65364</c:v>
                </c:pt>
                <c:pt idx="115">
                  <c:v>1.6364399999999999</c:v>
                </c:pt>
                <c:pt idx="116">
                  <c:v>1.6357600000000001</c:v>
                </c:pt>
                <c:pt idx="117">
                  <c:v>1.6349899999999999</c:v>
                </c:pt>
                <c:pt idx="118">
                  <c:v>1.6830000000000001</c:v>
                </c:pt>
                <c:pt idx="119">
                  <c:v>1.6973800000000001</c:v>
                </c:pt>
                <c:pt idx="120">
                  <c:v>1.7341500000000001</c:v>
                </c:pt>
                <c:pt idx="121">
                  <c:v>1.7519499999999999</c:v>
                </c:pt>
                <c:pt idx="122">
                  <c:v>1.7493799999999999</c:v>
                </c:pt>
                <c:pt idx="123">
                  <c:v>1.7726999999999999</c:v>
                </c:pt>
                <c:pt idx="124">
                  <c:v>1.7781</c:v>
                </c:pt>
                <c:pt idx="125">
                  <c:v>1.7843199999999999</c:v>
                </c:pt>
                <c:pt idx="126">
                  <c:v>1.7853000000000001</c:v>
                </c:pt>
                <c:pt idx="127">
                  <c:v>1.79864</c:v>
                </c:pt>
                <c:pt idx="128">
                  <c:v>1.80366</c:v>
                </c:pt>
                <c:pt idx="129">
                  <c:v>1.80958</c:v>
                </c:pt>
                <c:pt idx="130">
                  <c:v>1.80074</c:v>
                </c:pt>
                <c:pt idx="131">
                  <c:v>1.7954000000000001</c:v>
                </c:pt>
                <c:pt idx="132">
                  <c:v>1.8044500000000001</c:v>
                </c:pt>
                <c:pt idx="133">
                  <c:v>1.7955099999999999</c:v>
                </c:pt>
                <c:pt idx="134">
                  <c:v>1.78779</c:v>
                </c:pt>
                <c:pt idx="135">
                  <c:v>1.7843599999999999</c:v>
                </c:pt>
                <c:pt idx="136">
                  <c:v>1.7785500000000001</c:v>
                </c:pt>
                <c:pt idx="137">
                  <c:v>1.7817499999999999</c:v>
                </c:pt>
                <c:pt idx="138">
                  <c:v>1.79122</c:v>
                </c:pt>
                <c:pt idx="139">
                  <c:v>1.7856000000000001</c:v>
                </c:pt>
                <c:pt idx="140">
                  <c:v>1.78481</c:v>
                </c:pt>
                <c:pt idx="141">
                  <c:v>1.7966200000000001</c:v>
                </c:pt>
                <c:pt idx="142">
                  <c:v>1.82457</c:v>
                </c:pt>
                <c:pt idx="143">
                  <c:v>1.8230299999999999</c:v>
                </c:pt>
                <c:pt idx="144">
                  <c:v>1.8475900000000001</c:v>
                </c:pt>
                <c:pt idx="145">
                  <c:v>1.8469</c:v>
                </c:pt>
                <c:pt idx="146">
                  <c:v>1.8621399999999999</c:v>
                </c:pt>
                <c:pt idx="147">
                  <c:v>1.85022</c:v>
                </c:pt>
                <c:pt idx="148">
                  <c:v>1.8386400000000001</c:v>
                </c:pt>
                <c:pt idx="149">
                  <c:v>1.8521799999999999</c:v>
                </c:pt>
                <c:pt idx="150">
                  <c:v>1.8865099999999999</c:v>
                </c:pt>
                <c:pt idx="151">
                  <c:v>1.8900699999999999</c:v>
                </c:pt>
                <c:pt idx="152">
                  <c:v>1.9147400000000001</c:v>
                </c:pt>
                <c:pt idx="153">
                  <c:v>1.93293</c:v>
                </c:pt>
                <c:pt idx="154">
                  <c:v>1.95164</c:v>
                </c:pt>
                <c:pt idx="155">
                  <c:v>1.93326</c:v>
                </c:pt>
                <c:pt idx="156">
                  <c:v>1.9319500000000001</c:v>
                </c:pt>
                <c:pt idx="157">
                  <c:v>1.9648600000000001</c:v>
                </c:pt>
                <c:pt idx="158">
                  <c:v>1.93161</c:v>
                </c:pt>
                <c:pt idx="159">
                  <c:v>1.94574</c:v>
                </c:pt>
                <c:pt idx="160">
                  <c:v>1.9431700000000001</c:v>
                </c:pt>
                <c:pt idx="161">
                  <c:v>1.95367</c:v>
                </c:pt>
                <c:pt idx="162">
                  <c:v>1.96231</c:v>
                </c:pt>
                <c:pt idx="163">
                  <c:v>2.0501</c:v>
                </c:pt>
                <c:pt idx="164">
                  <c:v>2.0568599999999999</c:v>
                </c:pt>
                <c:pt idx="165">
                  <c:v>2.0720700000000001</c:v>
                </c:pt>
                <c:pt idx="166">
                  <c:v>2.0727199999999999</c:v>
                </c:pt>
                <c:pt idx="167">
                  <c:v>2.0778500000000002</c:v>
                </c:pt>
                <c:pt idx="168">
                  <c:v>2.08752</c:v>
                </c:pt>
                <c:pt idx="169">
                  <c:v>2.0785900000000002</c:v>
                </c:pt>
                <c:pt idx="170">
                  <c:v>2.1266099999999999</c:v>
                </c:pt>
                <c:pt idx="171">
                  <c:v>2.1366399999999999</c:v>
                </c:pt>
                <c:pt idx="172">
                  <c:v>2.1318100000000002</c:v>
                </c:pt>
                <c:pt idx="173">
                  <c:v>2.141</c:v>
                </c:pt>
                <c:pt idx="174">
                  <c:v>2.1461899999999998</c:v>
                </c:pt>
                <c:pt idx="175">
                  <c:v>2.1593100000000001</c:v>
                </c:pt>
                <c:pt idx="176">
                  <c:v>2.1535899999999999</c:v>
                </c:pt>
                <c:pt idx="177">
                  <c:v>2.1618900000000001</c:v>
                </c:pt>
                <c:pt idx="178">
                  <c:v>2.1729699999999998</c:v>
                </c:pt>
                <c:pt idx="179">
                  <c:v>2.1836600000000002</c:v>
                </c:pt>
                <c:pt idx="180">
                  <c:v>2.1900900000000001</c:v>
                </c:pt>
                <c:pt idx="181">
                  <c:v>2.1877900000000001</c:v>
                </c:pt>
                <c:pt idx="182">
                  <c:v>2.2114099999999999</c:v>
                </c:pt>
                <c:pt idx="183">
                  <c:v>2.21109</c:v>
                </c:pt>
                <c:pt idx="184">
                  <c:v>2.2105299999999999</c:v>
                </c:pt>
                <c:pt idx="185">
                  <c:v>2.21028</c:v>
                </c:pt>
                <c:pt idx="186">
                  <c:v>2.2097600000000002</c:v>
                </c:pt>
                <c:pt idx="187">
                  <c:v>2.2130999999999998</c:v>
                </c:pt>
                <c:pt idx="188">
                  <c:v>2.2116799999999999</c:v>
                </c:pt>
                <c:pt idx="189">
                  <c:v>2.2108099999999999</c:v>
                </c:pt>
                <c:pt idx="190">
                  <c:v>2.21055</c:v>
                </c:pt>
                <c:pt idx="191">
                  <c:v>2.21027</c:v>
                </c:pt>
                <c:pt idx="192">
                  <c:v>2.2501799999999998</c:v>
                </c:pt>
                <c:pt idx="193">
                  <c:v>2.2548599999999999</c:v>
                </c:pt>
                <c:pt idx="194">
                  <c:v>2.4032900000000001</c:v>
                </c:pt>
                <c:pt idx="195">
                  <c:v>2.4186999999999999</c:v>
                </c:pt>
                <c:pt idx="196">
                  <c:v>2.4540299999999999</c:v>
                </c:pt>
                <c:pt idx="197">
                  <c:v>2.45451</c:v>
                </c:pt>
                <c:pt idx="198">
                  <c:v>2.49417</c:v>
                </c:pt>
                <c:pt idx="199">
                  <c:v>2.5587399999999998</c:v>
                </c:pt>
                <c:pt idx="200">
                  <c:v>2.5746199999999999</c:v>
                </c:pt>
                <c:pt idx="201">
                  <c:v>2.5768</c:v>
                </c:pt>
                <c:pt idx="202">
                  <c:v>2.6752500000000001</c:v>
                </c:pt>
                <c:pt idx="203">
                  <c:v>2.6808900000000002</c:v>
                </c:pt>
                <c:pt idx="204">
                  <c:v>2.6851500000000001</c:v>
                </c:pt>
                <c:pt idx="205">
                  <c:v>2.6996799999999999</c:v>
                </c:pt>
                <c:pt idx="206">
                  <c:v>2.6835499999999999</c:v>
                </c:pt>
                <c:pt idx="207">
                  <c:v>2.6821700000000002</c:v>
                </c:pt>
                <c:pt idx="208">
                  <c:v>2.68208</c:v>
                </c:pt>
                <c:pt idx="209">
                  <c:v>2.6919400000000002</c:v>
                </c:pt>
                <c:pt idx="210">
                  <c:v>2.7311899999999998</c:v>
                </c:pt>
                <c:pt idx="211">
                  <c:v>2.7230300000000001</c:v>
                </c:pt>
                <c:pt idx="212">
                  <c:v>2.7239</c:v>
                </c:pt>
                <c:pt idx="213">
                  <c:v>2.71854</c:v>
                </c:pt>
                <c:pt idx="214">
                  <c:v>2.7357100000000001</c:v>
                </c:pt>
                <c:pt idx="215">
                  <c:v>2.7325300000000001</c:v>
                </c:pt>
                <c:pt idx="216">
                  <c:v>2.7322600000000001</c:v>
                </c:pt>
                <c:pt idx="217">
                  <c:v>2.73204</c:v>
                </c:pt>
                <c:pt idx="218">
                  <c:v>2.73577</c:v>
                </c:pt>
                <c:pt idx="219">
                  <c:v>2.7321</c:v>
                </c:pt>
                <c:pt idx="220">
                  <c:v>2.7319100000000001</c:v>
                </c:pt>
                <c:pt idx="221">
                  <c:v>2.7306400000000002</c:v>
                </c:pt>
                <c:pt idx="222">
                  <c:v>2.7334700000000001</c:v>
                </c:pt>
                <c:pt idx="223">
                  <c:v>2.7313499999999999</c:v>
                </c:pt>
                <c:pt idx="224">
                  <c:v>2.73143</c:v>
                </c:pt>
                <c:pt idx="225">
                  <c:v>2.7292399999999999</c:v>
                </c:pt>
                <c:pt idx="226">
                  <c:v>2.7309700000000001</c:v>
                </c:pt>
                <c:pt idx="227">
                  <c:v>2.7357800000000001</c:v>
                </c:pt>
                <c:pt idx="228">
                  <c:v>2.7340100000000001</c:v>
                </c:pt>
                <c:pt idx="229">
                  <c:v>2.7336399999999998</c:v>
                </c:pt>
                <c:pt idx="230">
                  <c:v>2.7301799999999998</c:v>
                </c:pt>
                <c:pt idx="231">
                  <c:v>2.7288800000000002</c:v>
                </c:pt>
                <c:pt idx="232">
                  <c:v>2.73367</c:v>
                </c:pt>
                <c:pt idx="233">
                  <c:v>2.7315399999999999</c:v>
                </c:pt>
                <c:pt idx="234">
                  <c:v>2.7561100000000001</c:v>
                </c:pt>
                <c:pt idx="235">
                  <c:v>2.73631</c:v>
                </c:pt>
                <c:pt idx="236">
                  <c:v>2.7380300000000002</c:v>
                </c:pt>
                <c:pt idx="237">
                  <c:v>2.73475</c:v>
                </c:pt>
                <c:pt idx="238">
                  <c:v>2.7563300000000002</c:v>
                </c:pt>
                <c:pt idx="239">
                  <c:v>2.7554699999999999</c:v>
                </c:pt>
                <c:pt idx="240">
                  <c:v>2.7579899999999999</c:v>
                </c:pt>
                <c:pt idx="241">
                  <c:v>2.75482</c:v>
                </c:pt>
                <c:pt idx="242">
                  <c:v>2.7525200000000001</c:v>
                </c:pt>
                <c:pt idx="243">
                  <c:v>2.7564700000000002</c:v>
                </c:pt>
                <c:pt idx="244">
                  <c:v>2.7577199999999999</c:v>
                </c:pt>
                <c:pt idx="245">
                  <c:v>2.7551100000000002</c:v>
                </c:pt>
                <c:pt idx="246">
                  <c:v>2.7530000000000001</c:v>
                </c:pt>
                <c:pt idx="247">
                  <c:v>2.75725</c:v>
                </c:pt>
                <c:pt idx="248">
                  <c:v>2.75387</c:v>
                </c:pt>
                <c:pt idx="249">
                  <c:v>2.7577500000000001</c:v>
                </c:pt>
                <c:pt idx="250">
                  <c:v>2.7556600000000002</c:v>
                </c:pt>
                <c:pt idx="251">
                  <c:v>2.7542800000000001</c:v>
                </c:pt>
                <c:pt idx="252">
                  <c:v>2.7553399999999999</c:v>
                </c:pt>
                <c:pt idx="253">
                  <c:v>2.7546300000000001</c:v>
                </c:pt>
                <c:pt idx="254">
                  <c:v>2.7545500000000001</c:v>
                </c:pt>
                <c:pt idx="255">
                  <c:v>2.7538499999999999</c:v>
                </c:pt>
                <c:pt idx="256">
                  <c:v>2.7571599999999998</c:v>
                </c:pt>
                <c:pt idx="257">
                  <c:v>2.7557900000000002</c:v>
                </c:pt>
                <c:pt idx="258">
                  <c:v>2.7564600000000001</c:v>
                </c:pt>
                <c:pt idx="259">
                  <c:v>2.7563200000000001</c:v>
                </c:pt>
                <c:pt idx="260">
                  <c:v>2.7576399999999999</c:v>
                </c:pt>
                <c:pt idx="261">
                  <c:v>2.76586</c:v>
                </c:pt>
                <c:pt idx="262">
                  <c:v>2.7611500000000002</c:v>
                </c:pt>
                <c:pt idx="263">
                  <c:v>2.75644</c:v>
                </c:pt>
                <c:pt idx="264">
                  <c:v>2.7606099999999998</c:v>
                </c:pt>
                <c:pt idx="265">
                  <c:v>2.7556099999999999</c:v>
                </c:pt>
                <c:pt idx="266">
                  <c:v>2.75569</c:v>
                </c:pt>
                <c:pt idx="267">
                  <c:v>2.7570299999999999</c:v>
                </c:pt>
                <c:pt idx="268">
                  <c:v>2.75847</c:v>
                </c:pt>
                <c:pt idx="269">
                  <c:v>2.7547000000000001</c:v>
                </c:pt>
                <c:pt idx="270">
                  <c:v>2.7569699999999999</c:v>
                </c:pt>
                <c:pt idx="271">
                  <c:v>2.7579799999999999</c:v>
                </c:pt>
                <c:pt idx="272">
                  <c:v>2.75752</c:v>
                </c:pt>
                <c:pt idx="273">
                  <c:v>2.7563300000000002</c:v>
                </c:pt>
                <c:pt idx="274">
                  <c:v>2.7551399999999999</c:v>
                </c:pt>
                <c:pt idx="275">
                  <c:v>2.7570700000000001</c:v>
                </c:pt>
                <c:pt idx="276">
                  <c:v>2.75569</c:v>
                </c:pt>
                <c:pt idx="277">
                  <c:v>2.75678</c:v>
                </c:pt>
                <c:pt idx="278">
                  <c:v>2.7551199999999998</c:v>
                </c:pt>
                <c:pt idx="279">
                  <c:v>2.7645</c:v>
                </c:pt>
                <c:pt idx="280">
                  <c:v>2.7579400000000001</c:v>
                </c:pt>
                <c:pt idx="281">
                  <c:v>2.75597</c:v>
                </c:pt>
                <c:pt idx="282">
                  <c:v>2.7736000000000001</c:v>
                </c:pt>
                <c:pt idx="283">
                  <c:v>2.8208000000000002</c:v>
                </c:pt>
                <c:pt idx="284">
                  <c:v>2.92082</c:v>
                </c:pt>
                <c:pt idx="285">
                  <c:v>2.94211</c:v>
                </c:pt>
                <c:pt idx="286">
                  <c:v>2.98482</c:v>
                </c:pt>
                <c:pt idx="287">
                  <c:v>3.0316100000000001</c:v>
                </c:pt>
                <c:pt idx="288">
                  <c:v>3.0041199999999999</c:v>
                </c:pt>
                <c:pt idx="289">
                  <c:v>3.00596</c:v>
                </c:pt>
                <c:pt idx="290">
                  <c:v>2.99952</c:v>
                </c:pt>
                <c:pt idx="291">
                  <c:v>3.0013100000000001</c:v>
                </c:pt>
                <c:pt idx="292">
                  <c:v>2.9993799999999999</c:v>
                </c:pt>
                <c:pt idx="293">
                  <c:v>3.00753</c:v>
                </c:pt>
                <c:pt idx="294">
                  <c:v>3.0242300000000002</c:v>
                </c:pt>
                <c:pt idx="295">
                  <c:v>3.0251299999999999</c:v>
                </c:pt>
                <c:pt idx="296">
                  <c:v>3.0223399999999998</c:v>
                </c:pt>
                <c:pt idx="297">
                  <c:v>2.9839199999999999</c:v>
                </c:pt>
                <c:pt idx="298">
                  <c:v>3.0057800000000001</c:v>
                </c:pt>
                <c:pt idx="299">
                  <c:v>2.9978099999999999</c:v>
                </c:pt>
                <c:pt idx="300">
                  <c:v>2.9968900000000001</c:v>
                </c:pt>
                <c:pt idx="301">
                  <c:v>2.99661</c:v>
                </c:pt>
                <c:pt idx="302">
                  <c:v>3.02332</c:v>
                </c:pt>
                <c:pt idx="303">
                  <c:v>3.01675</c:v>
                </c:pt>
                <c:pt idx="304">
                  <c:v>3.0123000000000002</c:v>
                </c:pt>
                <c:pt idx="305">
                  <c:v>3.0208900000000001</c:v>
                </c:pt>
                <c:pt idx="306">
                  <c:v>3.0492300000000001</c:v>
                </c:pt>
                <c:pt idx="307">
                  <c:v>3.0435599999999998</c:v>
                </c:pt>
                <c:pt idx="308">
                  <c:v>3.1055700000000002</c:v>
                </c:pt>
                <c:pt idx="309">
                  <c:v>3.0986699999999998</c:v>
                </c:pt>
                <c:pt idx="310">
                  <c:v>3.0987100000000001</c:v>
                </c:pt>
                <c:pt idx="311">
                  <c:v>3.1021200000000002</c:v>
                </c:pt>
                <c:pt idx="312">
                  <c:v>3.1135600000000001</c:v>
                </c:pt>
                <c:pt idx="313">
                  <c:v>3.1092900000000001</c:v>
                </c:pt>
                <c:pt idx="314">
                  <c:v>3.0891700000000002</c:v>
                </c:pt>
                <c:pt idx="315">
                  <c:v>3.1147100000000001</c:v>
                </c:pt>
                <c:pt idx="316">
                  <c:v>3.1163500000000002</c:v>
                </c:pt>
                <c:pt idx="317">
                  <c:v>3.09389</c:v>
                </c:pt>
                <c:pt idx="318">
                  <c:v>3.0916600000000001</c:v>
                </c:pt>
                <c:pt idx="319">
                  <c:v>3.1131099999999998</c:v>
                </c:pt>
                <c:pt idx="320">
                  <c:v>3.0839699999999999</c:v>
                </c:pt>
                <c:pt idx="321">
                  <c:v>3.0845099999999999</c:v>
                </c:pt>
                <c:pt idx="322">
                  <c:v>3.0873300000000001</c:v>
                </c:pt>
                <c:pt idx="323">
                  <c:v>3.0834800000000002</c:v>
                </c:pt>
                <c:pt idx="324">
                  <c:v>3.08772</c:v>
                </c:pt>
                <c:pt idx="325">
                  <c:v>3.14995</c:v>
                </c:pt>
                <c:pt idx="326">
                  <c:v>3.2591800000000002</c:v>
                </c:pt>
                <c:pt idx="327">
                  <c:v>3.26248</c:v>
                </c:pt>
                <c:pt idx="328">
                  <c:v>3.2920600000000002</c:v>
                </c:pt>
                <c:pt idx="329">
                  <c:v>3.3134000000000001</c:v>
                </c:pt>
                <c:pt idx="330">
                  <c:v>3.3679600000000001</c:v>
                </c:pt>
                <c:pt idx="331">
                  <c:v>3.41167</c:v>
                </c:pt>
                <c:pt idx="332">
                  <c:v>3.3819300000000001</c:v>
                </c:pt>
                <c:pt idx="333">
                  <c:v>3.37025</c:v>
                </c:pt>
                <c:pt idx="334">
                  <c:v>3.31955</c:v>
                </c:pt>
                <c:pt idx="335">
                  <c:v>3.4264299999999999</c:v>
                </c:pt>
                <c:pt idx="336">
                  <c:v>3.5131899999999998</c:v>
                </c:pt>
                <c:pt idx="337">
                  <c:v>3.5278800000000001</c:v>
                </c:pt>
                <c:pt idx="338">
                  <c:v>3.5367299999999999</c:v>
                </c:pt>
                <c:pt idx="339">
                  <c:v>3.5476200000000002</c:v>
                </c:pt>
                <c:pt idx="340">
                  <c:v>3.5163500000000001</c:v>
                </c:pt>
                <c:pt idx="341">
                  <c:v>3.5374300000000001</c:v>
                </c:pt>
                <c:pt idx="342">
                  <c:v>3.5514199999999998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563-4A48-84F4-EE9ABFA274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3870368"/>
        <c:axId val="1903870848"/>
      </c:scatterChart>
      <c:valAx>
        <c:axId val="1903870368"/>
        <c:scaling>
          <c:orientation val="minMax"/>
          <c:max val="40"/>
        </c:scaling>
        <c:delete val="0"/>
        <c:axPos val="b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3870848"/>
        <c:crosses val="autoZero"/>
        <c:crossBetween val="midCat"/>
      </c:valAx>
      <c:valAx>
        <c:axId val="190387084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3870368"/>
        <c:crosses val="autoZero"/>
        <c:crossBetween val="midCat"/>
      </c:valAx>
      <c:spPr>
        <a:noFill/>
        <a:ln>
          <a:solidFill>
            <a:schemeClr val="accent6">
              <a:lumMod val="40000"/>
              <a:lumOff val="6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accent6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Results are equivalent to experimental numbers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Computationally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very expensive, limited system size (300 atoms)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1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this is general overview for designing materials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0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ma using previous mentioned tools for HEAs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2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Emphasis on the selected composition and also mention they have been prepared/acquired</a:t>
            </a:r>
          </a:p>
          <a:p>
            <a:r>
              <a:rPr lang="en-US" dirty="0"/>
              <a:t>It was fabricated</a:t>
            </a:r>
          </a:p>
          <a:p>
            <a:r>
              <a:rPr lang="en-US" dirty="0"/>
              <a:t>Redo this cycle as we add more component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7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3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b="1"/>
              <a:t>Gaurav Arora |  RaDIATE 2024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chart" Target="../charts/char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linkedin.com/posts/carl-chesser_it-takes-work-to-keep-a-close-perspective-activity-6979496530156142592-dosU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A186B1-C298-6F4B-6662-6911B4FCC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ighlight>
                  <a:srgbClr val="FFFFFF"/>
                </a:highlight>
                <a:latin typeface="Liberation Sans"/>
              </a:rPr>
              <a:t>Gaurav Arora</a:t>
            </a:r>
          </a:p>
          <a:p>
            <a:r>
              <a:rPr lang="en-US" dirty="0">
                <a:highlight>
                  <a:srgbClr val="FFFFFF"/>
                </a:highlight>
                <a:latin typeface="Liberation Sans"/>
              </a:rPr>
              <a:t>RaDIATE 2024</a:t>
            </a:r>
          </a:p>
          <a:p>
            <a:r>
              <a:rPr lang="en-US" dirty="0">
                <a:highlight>
                  <a:srgbClr val="FFFFFF"/>
                </a:highlight>
                <a:latin typeface="Liberation Sans"/>
              </a:rPr>
              <a:t>17 Sept 2023</a:t>
            </a:r>
          </a:p>
          <a:p>
            <a:endParaRPr lang="en-US" dirty="0">
              <a:highlight>
                <a:srgbClr val="FFFFFF"/>
              </a:highlight>
              <a:latin typeface="Liberation San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7DAF8-8F65-FCA2-10CE-6F95B6B02C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Computational Exploration of High Entropy Alloys as Promising Materials for Future Beam Windows</a:t>
            </a:r>
          </a:p>
        </p:txBody>
      </p:sp>
    </p:spTree>
    <p:extLst>
      <p:ext uri="{BB962C8B-B14F-4D97-AF65-F5344CB8AC3E}">
        <p14:creationId xmlns:p14="http://schemas.microsoft.com/office/powerpoint/2010/main" val="3007074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4F8D4-4D80-2392-54A3-F022B03DC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1152" y="655751"/>
            <a:ext cx="5636172" cy="818444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/>
              <a:t>CALPHAD simulations were run to scan Cr-Mn-V-Al-Co-Ti phase space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/>
              <a:t>~120,000 simulations were run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0" dirty="0"/>
              <a:t>Chose compositions with broad range of temperatures with BCC/B2 phase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374E8-5297-94A7-1EA6-90B0D47EF7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0C6CAFE-991C-FC65-0C04-02D51701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CALPHAD for down selecting compositions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73BFF-4ECD-760F-5F44-CE87A84C3D32}"/>
              </a:ext>
            </a:extLst>
          </p:cNvPr>
          <p:cNvSpPr txBox="1"/>
          <p:nvPr/>
        </p:nvSpPr>
        <p:spPr>
          <a:xfrm>
            <a:off x="736827" y="1901191"/>
            <a:ext cx="325640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600" b="1" dirty="0">
                <a:solidFill>
                  <a:schemeClr val="tx2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Down-selected compositions</a:t>
            </a:r>
          </a:p>
          <a:p>
            <a:pPr marL="342900" indent="-342900" defTabSz="1219170"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Cr-Mn-V</a:t>
            </a:r>
          </a:p>
          <a:p>
            <a:pPr marL="342900" indent="-342900" defTabSz="1219170"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Cr-Mn-V-Ti7</a:t>
            </a:r>
          </a:p>
          <a:p>
            <a:pPr marL="342900" indent="-342900" defTabSz="1219170"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Cr20-Mn20-V35-Ti10-Al15</a:t>
            </a:r>
          </a:p>
          <a:p>
            <a:pPr marL="342900" indent="-342900" defTabSz="1219170"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Cr20-Mn20-V35-Ti6-Al15-Co4</a:t>
            </a:r>
          </a:p>
          <a:p>
            <a:pPr marL="342900" indent="-342900" defTabSz="1219170"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Al10-Co4-Cr25-Mn26-Ti1-V34</a:t>
            </a:r>
          </a:p>
          <a:p>
            <a:pPr marL="342900" indent="-342900" defTabSz="1219170"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….</a:t>
            </a:r>
          </a:p>
          <a:p>
            <a:pPr marL="342900" indent="-342900" defTabSz="1219170"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…</a:t>
            </a:r>
          </a:p>
          <a:p>
            <a:pPr marL="342900" indent="-342900" defTabSz="1219170">
              <a:buAutoNum type="arabicPeriod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…</a:t>
            </a:r>
          </a:p>
          <a:p>
            <a:pPr defTabSz="121917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12.  Al20-Co2-Mn26-Ti2-V50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5EC88-098C-158E-8813-3431F0B27D3E}"/>
              </a:ext>
            </a:extLst>
          </p:cNvPr>
          <p:cNvSpPr txBox="1"/>
          <p:nvPr/>
        </p:nvSpPr>
        <p:spPr>
          <a:xfrm>
            <a:off x="4352544" y="3381024"/>
            <a:ext cx="4316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4"/>
                </a:solidFill>
                <a:latin typeface="Helvetica" pitchFamily="2" charset="0"/>
              </a:rPr>
              <a:t>CALPHAD was used to scan vast design space and down select compositions for further exploration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FFDF88-E1DE-509A-2126-7351C30354F8}"/>
              </a:ext>
            </a:extLst>
          </p:cNvPr>
          <p:cNvGrpSpPr/>
          <p:nvPr/>
        </p:nvGrpSpPr>
        <p:grpSpPr>
          <a:xfrm>
            <a:off x="5961912" y="240593"/>
            <a:ext cx="2926549" cy="1396232"/>
            <a:chOff x="5961912" y="240593"/>
            <a:chExt cx="2926549" cy="13962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8034FF-EAFC-518D-7E46-1C9EF2E70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1912" y="265225"/>
              <a:ext cx="2900936" cy="1371600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8A7868B-4D40-7E67-F764-7AAB46A99465}"/>
                </a:ext>
              </a:extLst>
            </p:cNvPr>
            <p:cNvSpPr/>
            <p:nvPr/>
          </p:nvSpPr>
          <p:spPr>
            <a:xfrm>
              <a:off x="5961912" y="240593"/>
              <a:ext cx="2926549" cy="244497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57A868B-0C35-A001-F41F-1DA0AB0D0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3468703-F227-0E87-5697-3B1330EC6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0C617D-2516-3634-3D80-9304B88A8DC1}"/>
              </a:ext>
            </a:extLst>
          </p:cNvPr>
          <p:cNvSpPr txBox="1"/>
          <p:nvPr/>
        </p:nvSpPr>
        <p:spPr>
          <a:xfrm>
            <a:off x="3498929" y="2110085"/>
            <a:ext cx="214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Chosen as a base material for beam window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1429FB-B760-BBD6-9713-C8C57D78E388}"/>
              </a:ext>
            </a:extLst>
          </p:cNvPr>
          <p:cNvCxnSpPr>
            <a:cxnSpLocks/>
          </p:cNvCxnSpPr>
          <p:nvPr/>
        </p:nvCxnSpPr>
        <p:spPr>
          <a:xfrm>
            <a:off x="2057400" y="2329525"/>
            <a:ext cx="1600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63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AA6DC-F275-10D5-D070-F7F3C5CF06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2822FF3-C65A-1FD4-9179-7DFD33C6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DFT and MD preliminary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ACF52-C92F-5ECB-2867-8FA95FED4B07}"/>
              </a:ext>
            </a:extLst>
          </p:cNvPr>
          <p:cNvSpPr txBox="1"/>
          <p:nvPr/>
        </p:nvSpPr>
        <p:spPr>
          <a:xfrm>
            <a:off x="222250" y="537720"/>
            <a:ext cx="467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DFT simulations were run to collect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~15,000 DFT simulations have been performed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1</a:t>
            </a:r>
            <a:r>
              <a:rPr lang="en-US" sz="1200" baseline="30000" dirty="0">
                <a:latin typeface="Helvetica" pitchFamily="2" charset="0"/>
              </a:rPr>
              <a:t>st</a:t>
            </a:r>
            <a:r>
              <a:rPr lang="en-US" sz="1200" dirty="0">
                <a:latin typeface="Helvetica" pitchFamily="2" charset="0"/>
              </a:rPr>
              <a:t> version of interatomic potentials has been obtained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538C93-C507-4C59-A8BA-F422C63F9E00}"/>
              </a:ext>
            </a:extLst>
          </p:cNvPr>
          <p:cNvSpPr txBox="1"/>
          <p:nvPr/>
        </p:nvSpPr>
        <p:spPr>
          <a:xfrm>
            <a:off x="3811962" y="2059102"/>
            <a:ext cx="5399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Helvetica" pitchFamily="2" charset="0"/>
              </a:rPr>
              <a:t>Atomistic simulation predicts ordered structure (Mn-V B2) to be more stable compared to random (first ever simulation result for Cr-Mn-V)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Helvetica" pitchFamily="2" charset="0"/>
              </a:rPr>
              <a:t>This changes the radiation damage property of a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  <a:latin typeface="Helvetica" pitchFamily="2" charset="0"/>
              </a:rPr>
              <a:t>Working to confirm the result with experiment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A7C566-CC22-B043-843C-50C3680F0C8C}"/>
              </a:ext>
            </a:extLst>
          </p:cNvPr>
          <p:cNvGrpSpPr/>
          <p:nvPr/>
        </p:nvGrpSpPr>
        <p:grpSpPr>
          <a:xfrm>
            <a:off x="5988851" y="188814"/>
            <a:ext cx="2926549" cy="1371600"/>
            <a:chOff x="5961912" y="265225"/>
            <a:chExt cx="2926549" cy="1371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3541C9-11A4-BFB3-5168-0A4EA77FE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1912" y="265225"/>
              <a:ext cx="2900936" cy="1371600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C48C3A3-B32D-0C8D-BAF9-208E2024AF71}"/>
                </a:ext>
              </a:extLst>
            </p:cNvPr>
            <p:cNvSpPr/>
            <p:nvPr/>
          </p:nvSpPr>
          <p:spPr>
            <a:xfrm>
              <a:off x="5961912" y="606975"/>
              <a:ext cx="2926549" cy="645438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CD04E2D-D41E-2EFB-8621-D18BD626A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A6A83B6-8BA0-9499-37FA-264B0F3C4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FAE21-B6B9-762F-E946-7C0B8AB58C57}"/>
              </a:ext>
            </a:extLst>
          </p:cNvPr>
          <p:cNvSpPr txBox="1"/>
          <p:nvPr/>
        </p:nvSpPr>
        <p:spPr>
          <a:xfrm>
            <a:off x="228599" y="1156385"/>
            <a:ext cx="466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Phase separation (Random      5000</a:t>
            </a:r>
            <a:r>
              <a:rPr lang="en-US" sz="1600" baseline="30000" dirty="0">
                <a:latin typeface="Helvetica" pitchFamily="2" charset="0"/>
              </a:rPr>
              <a:t>th</a:t>
            </a:r>
            <a:r>
              <a:rPr lang="en-US" sz="1600" dirty="0">
                <a:latin typeface="Helvetica" pitchFamily="2" charset="0"/>
              </a:rPr>
              <a:t> MC step)</a:t>
            </a:r>
          </a:p>
        </p:txBody>
      </p:sp>
      <p:pic>
        <p:nvPicPr>
          <p:cNvPr id="15" name="movie">
            <a:hlinkClick r:id="" action="ppaction://media"/>
            <a:extLst>
              <a:ext uri="{FF2B5EF4-FFF2-40B4-BE49-F238E27FC236}">
                <a16:creationId xmlns:a16="http://schemas.microsoft.com/office/drawing/2014/main" id="{23B36C36-D9E0-4F82-E294-8D58693BBF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923" t="4134" r="17022" b="2443"/>
          <a:stretch/>
        </p:blipFill>
        <p:spPr>
          <a:xfrm>
            <a:off x="802914" y="1494939"/>
            <a:ext cx="3009048" cy="31441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7A8A3CF-909E-42EE-8529-34A30E2D13BA}"/>
              </a:ext>
            </a:extLst>
          </p:cNvPr>
          <p:cNvGrpSpPr/>
          <p:nvPr/>
        </p:nvGrpSpPr>
        <p:grpSpPr>
          <a:xfrm>
            <a:off x="222250" y="2569892"/>
            <a:ext cx="732382" cy="893471"/>
            <a:chOff x="4489704" y="1051622"/>
            <a:chExt cx="732382" cy="8934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189B25-4886-D027-84E8-C4898AC7A9E2}"/>
                </a:ext>
              </a:extLst>
            </p:cNvPr>
            <p:cNvSpPr/>
            <p:nvPr/>
          </p:nvSpPr>
          <p:spPr>
            <a:xfrm>
              <a:off x="4489704" y="1060474"/>
              <a:ext cx="256032" cy="265188"/>
            </a:xfrm>
            <a:prstGeom prst="rect">
              <a:avLst/>
            </a:prstGeom>
            <a:solidFill>
              <a:srgbClr val="D967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9EDCEE-FF6C-58D8-E470-FE06CC0EE471}"/>
                </a:ext>
              </a:extLst>
            </p:cNvPr>
            <p:cNvSpPr/>
            <p:nvPr/>
          </p:nvSpPr>
          <p:spPr>
            <a:xfrm>
              <a:off x="4489704" y="1359083"/>
              <a:ext cx="256032" cy="265188"/>
            </a:xfrm>
            <a:prstGeom prst="rect">
              <a:avLst/>
            </a:prstGeom>
            <a:solidFill>
              <a:srgbClr val="6F75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3F0CA1B-C96F-1F61-2BCC-26748205FFE1}"/>
                </a:ext>
              </a:extLst>
            </p:cNvPr>
            <p:cNvSpPr/>
            <p:nvPr/>
          </p:nvSpPr>
          <p:spPr>
            <a:xfrm>
              <a:off x="4489704" y="1657692"/>
              <a:ext cx="256032" cy="265188"/>
            </a:xfrm>
            <a:prstGeom prst="rect">
              <a:avLst/>
            </a:prstGeom>
            <a:solidFill>
              <a:srgbClr val="EAED3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6F4820-78DC-6E8C-8D69-82863AE8B196}"/>
                </a:ext>
              </a:extLst>
            </p:cNvPr>
            <p:cNvSpPr txBox="1"/>
            <p:nvPr/>
          </p:nvSpPr>
          <p:spPr>
            <a:xfrm>
              <a:off x="4634698" y="1051622"/>
              <a:ext cx="577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Cr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CF4892-278D-E876-87C4-B6415A246CC8}"/>
                </a:ext>
              </a:extLst>
            </p:cNvPr>
            <p:cNvSpPr txBox="1"/>
            <p:nvPr/>
          </p:nvSpPr>
          <p:spPr>
            <a:xfrm>
              <a:off x="4634698" y="1349915"/>
              <a:ext cx="577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Mn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D67B61-24E0-3807-D3AF-CB5257981FEC}"/>
                </a:ext>
              </a:extLst>
            </p:cNvPr>
            <p:cNvSpPr txBox="1"/>
            <p:nvPr/>
          </p:nvSpPr>
          <p:spPr>
            <a:xfrm>
              <a:off x="4644928" y="1637316"/>
              <a:ext cx="577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V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FD0819-E556-950F-369D-D73FA2FFDB06}"/>
              </a:ext>
            </a:extLst>
          </p:cNvPr>
          <p:cNvCxnSpPr/>
          <p:nvPr/>
        </p:nvCxnSpPr>
        <p:spPr>
          <a:xfrm>
            <a:off x="2807208" y="1316736"/>
            <a:ext cx="3200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50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FA1D8-239C-2A03-615D-4F8CE16DD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645575"/>
            <a:ext cx="8686800" cy="439142"/>
          </a:xfrm>
        </p:spPr>
        <p:txBody>
          <a:bodyPr/>
          <a:lstStyle/>
          <a:p>
            <a:pPr algn="l"/>
            <a:r>
              <a:rPr lang="en-US" sz="1200" dirty="0"/>
              <a:t>Calculating mean square displacement (MSD): Seeing how vacancies or defects move through structure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Vacancies are created because of high temperature and radiation</a:t>
            </a:r>
          </a:p>
          <a:p>
            <a:pPr algn="l"/>
            <a:endParaRPr lang="en-US" sz="1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AFCE9-6389-C0CD-B4F9-738CC19EBF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D2C78C-73E6-B290-5CA7-18CFF97D5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result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2D5DB7-D4B3-89FC-D5E7-C8942E838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24" y="1439269"/>
            <a:ext cx="1887374" cy="19366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707A36-E72F-BAE2-C8A2-3A3BA04BF1DF}"/>
              </a:ext>
            </a:extLst>
          </p:cNvPr>
          <p:cNvGrpSpPr/>
          <p:nvPr/>
        </p:nvGrpSpPr>
        <p:grpSpPr>
          <a:xfrm>
            <a:off x="295747" y="1205555"/>
            <a:ext cx="1557528" cy="2052825"/>
            <a:chOff x="403834" y="1205555"/>
            <a:chExt cx="1557528" cy="20528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E595D4F-F4BB-A9B7-8A04-2A4C82D9EBD6}"/>
                </a:ext>
              </a:extLst>
            </p:cNvPr>
            <p:cNvGrpSpPr/>
            <p:nvPr/>
          </p:nvGrpSpPr>
          <p:grpSpPr>
            <a:xfrm>
              <a:off x="512380" y="1796964"/>
              <a:ext cx="1070610" cy="1461416"/>
              <a:chOff x="512380" y="1796964"/>
              <a:chExt cx="1070610" cy="146141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700B558-B9D8-1A59-35C4-34E1A49A784C}"/>
                  </a:ext>
                </a:extLst>
              </p:cNvPr>
              <p:cNvSpPr/>
              <p:nvPr/>
            </p:nvSpPr>
            <p:spPr>
              <a:xfrm>
                <a:off x="1384935" y="2217420"/>
                <a:ext cx="104775" cy="89816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1F824F3-5613-B772-DBFC-DE37D31AA895}"/>
                  </a:ext>
                </a:extLst>
              </p:cNvPr>
              <p:cNvSpPr/>
              <p:nvPr/>
            </p:nvSpPr>
            <p:spPr>
              <a:xfrm>
                <a:off x="918210" y="1922145"/>
                <a:ext cx="104775" cy="89816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80DB5E-3081-8828-7BF7-4B1D6AC10E36}"/>
                  </a:ext>
                </a:extLst>
              </p:cNvPr>
              <p:cNvSpPr/>
              <p:nvPr/>
            </p:nvSpPr>
            <p:spPr>
              <a:xfrm>
                <a:off x="813435" y="2673264"/>
                <a:ext cx="104775" cy="89816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60841A5-0CDF-A72F-E0C5-A463F16BA6B0}"/>
                  </a:ext>
                </a:extLst>
              </p:cNvPr>
              <p:cNvSpPr/>
              <p:nvPr/>
            </p:nvSpPr>
            <p:spPr>
              <a:xfrm>
                <a:off x="1478215" y="3168564"/>
                <a:ext cx="104775" cy="89816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D7DCCE1-3E88-6F53-0DF8-C3F573FE250E}"/>
                  </a:ext>
                </a:extLst>
              </p:cNvPr>
              <p:cNvSpPr/>
              <p:nvPr/>
            </p:nvSpPr>
            <p:spPr>
              <a:xfrm>
                <a:off x="512380" y="1796964"/>
                <a:ext cx="104775" cy="89816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8A4868-8B25-0E59-25FB-6D06A30DA2F4}"/>
                </a:ext>
              </a:extLst>
            </p:cNvPr>
            <p:cNvSpPr txBox="1"/>
            <p:nvPr/>
          </p:nvSpPr>
          <p:spPr>
            <a:xfrm>
              <a:off x="403834" y="1205555"/>
              <a:ext cx="15575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Helvetica" pitchFamily="2" charset="0"/>
                </a:rPr>
                <a:t>Creating vacancies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C87AEA-2DA0-CC7F-6F59-E763027DA745}"/>
              </a:ext>
            </a:extLst>
          </p:cNvPr>
          <p:cNvGrpSpPr/>
          <p:nvPr/>
        </p:nvGrpSpPr>
        <p:grpSpPr>
          <a:xfrm>
            <a:off x="2205711" y="1205555"/>
            <a:ext cx="1837063" cy="2152670"/>
            <a:chOff x="2205711" y="1205555"/>
            <a:chExt cx="1837063" cy="215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D17364-6294-B891-11C5-E32948929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5711" y="1456964"/>
              <a:ext cx="1837063" cy="19012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08144C-3D41-4938-1564-ABCD4A6ED28E}"/>
                </a:ext>
              </a:extLst>
            </p:cNvPr>
            <p:cNvSpPr txBox="1"/>
            <p:nvPr/>
          </p:nvSpPr>
          <p:spPr>
            <a:xfrm>
              <a:off x="2345479" y="1205555"/>
              <a:ext cx="15575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Helvetica" pitchFamily="2" charset="0"/>
                </a:rPr>
                <a:t>Creating vacancies</a:t>
              </a:r>
            </a:p>
          </p:txBody>
        </p:sp>
      </p:grpSp>
      <p:pic>
        <p:nvPicPr>
          <p:cNvPr id="22" name="movie">
            <a:hlinkClick r:id="" action="ppaction://media"/>
            <a:extLst>
              <a:ext uri="{FF2B5EF4-FFF2-40B4-BE49-F238E27FC236}">
                <a16:creationId xmlns:a16="http://schemas.microsoft.com/office/drawing/2014/main" id="{BCC6A327-4B37-9F16-7CF8-4AF6A36A4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8669" y="1223819"/>
            <a:ext cx="2377192" cy="2377192"/>
          </a:xfrm>
          <a:prstGeom prst="rect">
            <a:avLst/>
          </a:prstGeom>
        </p:spPr>
      </p:pic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6FC26320-6A72-4EDF-AB89-9651723E59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761338"/>
              </p:ext>
            </p:extLst>
          </p:nvPr>
        </p:nvGraphicFramePr>
        <p:xfrm>
          <a:off x="6111152" y="1205555"/>
          <a:ext cx="2770143" cy="2533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1AD98074-0C02-D736-FA2A-2A6C1D640DEB}"/>
              </a:ext>
            </a:extLst>
          </p:cNvPr>
          <p:cNvSpPr txBox="1"/>
          <p:nvPr/>
        </p:nvSpPr>
        <p:spPr>
          <a:xfrm>
            <a:off x="529056" y="3698615"/>
            <a:ext cx="7804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4"/>
                </a:solidFill>
                <a:latin typeface="Helvetica" pitchFamily="2" charset="0"/>
              </a:rPr>
              <a:t>Tracking vacancies and defects provides insight into their evolution across different temperatures, a process that is challenging to capture through experimental methods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335FEB-5597-D7C4-4E27-80990A452337}"/>
              </a:ext>
            </a:extLst>
          </p:cNvPr>
          <p:cNvSpPr txBox="1"/>
          <p:nvPr/>
        </p:nvSpPr>
        <p:spPr>
          <a:xfrm>
            <a:off x="4361106" y="1230997"/>
            <a:ext cx="15575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Helvetica" pitchFamily="2" charset="0"/>
              </a:rPr>
              <a:t>Tracking vacancies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E1B7C-DA32-AE21-755B-3336336D2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6FF2B5-12A2-8048-1ACE-AD3AAC195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42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Graphic spid="26" grpId="0">
        <p:bldAsOne/>
      </p:bldGraphic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1FC6E-90FD-31E9-B732-5C4D04AC2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3668184"/>
            <a:ext cx="8686800" cy="75968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</a:rPr>
              <a:t>With increase in order, MSD for all three elements decreases.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</a:rPr>
              <a:t>For random configuration, V has highest MSD compared to Cr and Mn.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54AF2-50CA-BA07-E32C-BE5487F934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4AD1F-EEDA-C554-D4C4-C8D75B419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00634-063C-20EB-79C2-70B9737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50ABA0-F75C-D07C-30A6-3B6C447F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square displacement in random and ordered alloys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5435292-0B5D-498C-BF98-52DBBEA840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243984"/>
              </p:ext>
            </p:extLst>
          </p:nvPr>
        </p:nvGraphicFramePr>
        <p:xfrm>
          <a:off x="1507855" y="688473"/>
          <a:ext cx="3046033" cy="277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9E70E96-F571-E58B-6A84-D7133D1368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055013"/>
              </p:ext>
            </p:extLst>
          </p:nvPr>
        </p:nvGraphicFramePr>
        <p:xfrm>
          <a:off x="4572000" y="715636"/>
          <a:ext cx="304495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810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F12E2-D727-37D3-3B1D-4D782659C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4"/>
                </a:solidFill>
              </a:rPr>
              <a:t>With increase in order-ness migration energy for a vacancy also increases resulting for the vacancies hard to hop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5064B-EBCD-5E31-36DF-404A6FFC16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DC6C7-664D-4A1C-74B0-9DDCED8DD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4226-BECD-EE87-188B-6CA9D3A78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40CBD4-DE6E-4170-5ED1-1F3CD938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barrier for random and ordered structures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2DBD25-C7AB-D538-192E-C99FEAA50CD7}"/>
              </a:ext>
            </a:extLst>
          </p:cNvPr>
          <p:cNvGrpSpPr/>
          <p:nvPr/>
        </p:nvGrpSpPr>
        <p:grpSpPr>
          <a:xfrm>
            <a:off x="556418" y="1047649"/>
            <a:ext cx="2286000" cy="2377440"/>
            <a:chOff x="470769" y="3634566"/>
            <a:chExt cx="2286000" cy="23774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763CCA-4814-95F5-7350-8D2CA0B73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769" y="3634566"/>
              <a:ext cx="2286000" cy="2377440"/>
            </a:xfrm>
            <a:prstGeom prst="rect">
              <a:avLst/>
            </a:prstGeom>
          </p:spPr>
        </p:pic>
        <p:sp>
          <p:nvSpPr>
            <p:cNvPr id="12" name="Arrow: Curved Down 15">
              <a:extLst>
                <a:ext uri="{FF2B5EF4-FFF2-40B4-BE49-F238E27FC236}">
                  <a16:creationId xmlns:a16="http://schemas.microsoft.com/office/drawing/2014/main" id="{096E47CD-4F39-C1B2-4F4F-85928DB38B03}"/>
                </a:ext>
              </a:extLst>
            </p:cNvPr>
            <p:cNvSpPr/>
            <p:nvPr/>
          </p:nvSpPr>
          <p:spPr>
            <a:xfrm rot="18971685">
              <a:off x="1617709" y="4864562"/>
              <a:ext cx="642938" cy="28067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6E188F0-E125-84AC-247C-9D248B78A05D}"/>
              </a:ext>
            </a:extLst>
          </p:cNvPr>
          <p:cNvSpPr txBox="1"/>
          <p:nvPr/>
        </p:nvSpPr>
        <p:spPr>
          <a:xfrm>
            <a:off x="228600" y="589648"/>
            <a:ext cx="5371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Energy required for a vacancy to move to nearest neighbor site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0F0B35DD-7472-5CC7-FFC4-B63217078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74210"/>
              </p:ext>
            </p:extLst>
          </p:nvPr>
        </p:nvGraphicFramePr>
        <p:xfrm>
          <a:off x="3695700" y="1167076"/>
          <a:ext cx="458247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2238">
                  <a:extLst>
                    <a:ext uri="{9D8B030D-6E8A-4147-A177-3AD203B41FA5}">
                      <a16:colId xmlns:a16="http://schemas.microsoft.com/office/drawing/2014/main" val="2711551137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294355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737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1.24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910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MC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1.26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571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MC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650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Ordered (Mn-V phase)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2.05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974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723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871CB-E60E-95A7-383A-E793E6F547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7FC5B5-5749-86A4-54B3-63D89C08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AB1AE-ED93-A534-E139-E902818C0835}"/>
              </a:ext>
            </a:extLst>
          </p:cNvPr>
          <p:cNvSpPr txBox="1"/>
          <p:nvPr/>
        </p:nvSpPr>
        <p:spPr>
          <a:xfrm>
            <a:off x="133131" y="509722"/>
            <a:ext cx="890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Computational tools such as DFT and MD compliments experiments in designing materials for high energy physics, saving time and money.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For the first time, these tools are being developed and used in high energy physics.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Developed first-ever machine learned interatomic potential for </a:t>
            </a:r>
            <a:r>
              <a:rPr lang="en-US" sz="1400" dirty="0" err="1">
                <a:latin typeface="Helvetica" pitchFamily="2" charset="0"/>
              </a:rPr>
              <a:t>CrMnV</a:t>
            </a:r>
            <a:r>
              <a:rPr lang="en-US" sz="1400" dirty="0">
                <a:latin typeface="Helvetica" pitchFamily="2" charset="0"/>
              </a:rPr>
              <a:t> BCC alloy.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Ordered phase is more stable than random alloy.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Migration barrier increases with increase in order-ness in the system.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E0B6B-E543-6A79-7FD4-7F44C4435283}"/>
              </a:ext>
            </a:extLst>
          </p:cNvPr>
          <p:cNvSpPr txBox="1"/>
          <p:nvPr/>
        </p:nvSpPr>
        <p:spPr>
          <a:xfrm>
            <a:off x="133131" y="1941241"/>
            <a:ext cx="890926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Helvetica" pitchFamily="2" charset="0"/>
              </a:rPr>
              <a:t>Future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Use interatomic potential to run radiation damage simulations under different set of conditions.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Add more elements to the list and study the effect of each element on the radiation damage.</a:t>
            </a:r>
          </a:p>
          <a:p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Compare and verify simulation results with experiment.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algn="ctr"/>
            <a:r>
              <a:rPr lang="en-US" sz="4400" dirty="0">
                <a:solidFill>
                  <a:schemeClr val="accent4"/>
                </a:solidFill>
                <a:latin typeface="Helvetica" pitchFamily="2" charset="0"/>
              </a:rPr>
              <a:t>Thank you</a:t>
            </a:r>
            <a:endParaRPr lang="en-US" sz="1400" dirty="0">
              <a:solidFill>
                <a:schemeClr val="accent4"/>
              </a:solidFill>
              <a:latin typeface="Helvetica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6940C-CB64-9F48-9016-298DC27B8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C5230B8-11A7-4AFF-5F90-82BDC074B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77677-26E7-66CD-3E1C-D98D1A06A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1467292"/>
            <a:ext cx="8686800" cy="1623379"/>
          </a:xfrm>
        </p:spPr>
        <p:txBody>
          <a:bodyPr/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 design next-generation materials capable of withstanding high beam power for extended periods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949C9-D4AC-576D-4A2E-9D5379DF68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6063B-EFF0-F683-61BE-D15FF5BA2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54967-DBC9-A71F-3EEC-07B888A0E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DF8609-7C17-00A9-8ACA-5F6BCA6AA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the work</a:t>
            </a:r>
          </a:p>
        </p:txBody>
      </p:sp>
    </p:spTree>
    <p:extLst>
      <p:ext uri="{BB962C8B-B14F-4D97-AF65-F5344CB8AC3E}">
        <p14:creationId xmlns:p14="http://schemas.microsoft.com/office/powerpoint/2010/main" val="375010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B7F36-0A70-B5FA-8A4D-1069C7843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3753516"/>
            <a:ext cx="8686800" cy="818444"/>
          </a:xfrm>
        </p:spPr>
        <p:txBody>
          <a:bodyPr/>
          <a:lstStyle/>
          <a:p>
            <a:r>
              <a:rPr lang="en-US" sz="1600" dirty="0">
                <a:solidFill>
                  <a:schemeClr val="accent4"/>
                </a:solidFill>
              </a:rPr>
              <a:t>The most efficient way to design materials is by combining computational and experimental approaches to save both time and cost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63775-A8AD-6781-0492-79153D9032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C81E8-CC03-167B-667F-1E1E8B36B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6D5C7-E71A-537A-F637-BF30B9E4D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0258012-C65C-4ABC-1E7F-8427450A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Approaches to Designing Materials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95A17B-89B3-13B3-964E-BA311A6700B5}"/>
              </a:ext>
            </a:extLst>
          </p:cNvPr>
          <p:cNvSpPr txBox="1"/>
          <p:nvPr/>
        </p:nvSpPr>
        <p:spPr>
          <a:xfrm>
            <a:off x="1310143" y="6157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Helvetica" pitchFamily="2" charset="0"/>
              </a:rPr>
              <a:t>Experiments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6A6F8C-38B9-A8BA-52BB-69BF1DD9BC8E}"/>
              </a:ext>
            </a:extLst>
          </p:cNvPr>
          <p:cNvSpPr txBox="1"/>
          <p:nvPr/>
        </p:nvSpPr>
        <p:spPr>
          <a:xfrm>
            <a:off x="5307027" y="61577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Helvetica" pitchFamily="2" charset="0"/>
              </a:rPr>
              <a:t>Simulations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7DCAE-B4F2-A076-3C0B-33D0794D0784}"/>
              </a:ext>
            </a:extLst>
          </p:cNvPr>
          <p:cNvSpPr txBox="1"/>
          <p:nvPr/>
        </p:nvSpPr>
        <p:spPr>
          <a:xfrm>
            <a:off x="902462" y="985103"/>
            <a:ext cx="28768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Conventional and most familiar way</a:t>
            </a:r>
          </a:p>
          <a:p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Costly</a:t>
            </a:r>
          </a:p>
          <a:p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Time consuming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Difficult to run multiple experiments at one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Risk of breaking things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E97FF-38EE-AB15-D227-A26F204AC6C7}"/>
              </a:ext>
            </a:extLst>
          </p:cNvPr>
          <p:cNvSpPr txBox="1"/>
          <p:nvPr/>
        </p:nvSpPr>
        <p:spPr>
          <a:xfrm>
            <a:off x="4905756" y="985103"/>
            <a:ext cx="28768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Not so familiar method</a:t>
            </a:r>
          </a:p>
          <a:p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Cheap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One-time investment</a:t>
            </a:r>
          </a:p>
          <a:p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Less time consuming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Multiple simulations can be run in parallel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No risk of breaking things</a:t>
            </a:r>
          </a:p>
        </p:txBody>
      </p:sp>
    </p:spTree>
    <p:extLst>
      <p:ext uri="{BB962C8B-B14F-4D97-AF65-F5344CB8AC3E}">
        <p14:creationId xmlns:p14="http://schemas.microsoft.com/office/powerpoint/2010/main" val="183716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78C4D-8A7C-F17A-8C2E-6E5F75B74A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1AF4534-81A9-1A2B-DFC0-E9B9EE11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techniques 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A66BCA-8A6D-382C-AFE2-0FA2F936C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39" y="765958"/>
            <a:ext cx="4669843" cy="296784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3C8BB6-CCD6-3E4C-C620-94BE3915D574}"/>
              </a:ext>
            </a:extLst>
          </p:cNvPr>
          <p:cNvSpPr/>
          <p:nvPr/>
        </p:nvSpPr>
        <p:spPr>
          <a:xfrm>
            <a:off x="3738107" y="983479"/>
            <a:ext cx="1537176" cy="1699490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E47EA-E7E4-04D1-3776-2AA5ED645925}"/>
              </a:ext>
            </a:extLst>
          </p:cNvPr>
          <p:cNvSpPr txBox="1"/>
          <p:nvPr/>
        </p:nvSpPr>
        <p:spPr>
          <a:xfrm>
            <a:off x="5159782" y="686006"/>
            <a:ext cx="203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Helvetica" pitchFamily="2" charset="0"/>
              </a:rPr>
              <a:t>Most familiar technique and easy to visualize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D0D4A2-80DD-6728-D126-9D0982E3C5F3}"/>
              </a:ext>
            </a:extLst>
          </p:cNvPr>
          <p:cNvSpPr txBox="1"/>
          <p:nvPr/>
        </p:nvSpPr>
        <p:spPr>
          <a:xfrm>
            <a:off x="5454275" y="1624048"/>
            <a:ext cx="33693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BUT!</a:t>
            </a:r>
          </a:p>
          <a:p>
            <a:pPr algn="just"/>
            <a:r>
              <a:rPr lang="en-US" sz="1400" dirty="0">
                <a:latin typeface="Helvetica" pitchFamily="2" charset="0"/>
              </a:rPr>
              <a:t>To simulate behavior of materials under extreme conditions such as high radiation and extreme temperatures for </a:t>
            </a:r>
            <a:r>
              <a:rPr lang="en-US" sz="1400" b="1" dirty="0">
                <a:latin typeface="Helvetica" pitchFamily="2" charset="0"/>
              </a:rPr>
              <a:t>high energy physics (HEP)</a:t>
            </a:r>
            <a:r>
              <a:rPr lang="en-US" sz="1400" dirty="0">
                <a:latin typeface="Helvetica" pitchFamily="2" charset="0"/>
              </a:rPr>
              <a:t>, we need to understand the material at atomic level.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9FD22B6-8408-9785-AE9D-66EF4D770BE9}"/>
              </a:ext>
            </a:extLst>
          </p:cNvPr>
          <p:cNvSpPr/>
          <p:nvPr/>
        </p:nvSpPr>
        <p:spPr>
          <a:xfrm>
            <a:off x="1353312" y="1677924"/>
            <a:ext cx="2537460" cy="1577340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1E74C5-06A3-121D-0B80-B5510C661C0F}"/>
              </a:ext>
            </a:extLst>
          </p:cNvPr>
          <p:cNvSpPr txBox="1"/>
          <p:nvPr/>
        </p:nvSpPr>
        <p:spPr>
          <a:xfrm>
            <a:off x="861102" y="3966828"/>
            <a:ext cx="714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  <a:latin typeface="Helvetica" pitchFamily="2" charset="0"/>
              </a:rPr>
              <a:t>Density functional theory (DFT) and Molecular dynamics (MD) can be used for understanding material at atomic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3D0D4F-876B-E27E-6757-3E2AE0E10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6E22C-B5DA-2429-731F-234441BD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05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C239A-4976-4227-DA57-9EB0236A1C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60490-2C68-4B11-96EB-D938C237E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introduction to different simulation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768E1-BE4D-41F3-5985-3BAB8067B6B9}"/>
              </a:ext>
            </a:extLst>
          </p:cNvPr>
          <p:cNvSpPr txBox="1"/>
          <p:nvPr/>
        </p:nvSpPr>
        <p:spPr>
          <a:xfrm>
            <a:off x="222250" y="611883"/>
            <a:ext cx="3445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 err="1">
                <a:latin typeface="Helvetica" pitchFamily="2" charset="0"/>
              </a:rPr>
              <a:t>CALculation</a:t>
            </a:r>
            <a:r>
              <a:rPr lang="en-US" sz="1200" dirty="0">
                <a:latin typeface="Helvetica" pitchFamily="2" charset="0"/>
              </a:rPr>
              <a:t> of </a:t>
            </a:r>
            <a:r>
              <a:rPr lang="en-US" sz="1200" dirty="0" err="1">
                <a:latin typeface="Helvetica" pitchFamily="2" charset="0"/>
              </a:rPr>
              <a:t>PHAse</a:t>
            </a:r>
            <a:r>
              <a:rPr lang="en-US" sz="1200" dirty="0">
                <a:latin typeface="Helvetica" pitchFamily="2" charset="0"/>
              </a:rPr>
              <a:t> Diagrams (CALPHAD)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Density functional theory (DFT)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Molecular dynamics (MD)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B4331F-0167-1361-E9C1-B0732A4EB4E0}"/>
              </a:ext>
            </a:extLst>
          </p:cNvPr>
          <p:cNvSpPr txBox="1"/>
          <p:nvPr/>
        </p:nvSpPr>
        <p:spPr>
          <a:xfrm>
            <a:off x="258264" y="1267307"/>
            <a:ext cx="6490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CALPHAD</a:t>
            </a:r>
            <a:r>
              <a:rPr lang="en-US" sz="1200" dirty="0">
                <a:latin typeface="Helvetica" pitchFamily="2" charset="0"/>
              </a:rPr>
              <a:t>: </a:t>
            </a:r>
            <a:r>
              <a:rPr lang="en-US" sz="1200" b="1" dirty="0">
                <a:latin typeface="Helvetica" pitchFamily="2" charset="0"/>
              </a:rPr>
              <a:t>Tool to understand and predict how different materials behave when they are combined and are subjected to different condition</a:t>
            </a:r>
            <a:endParaRPr lang="en-US" sz="11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 pitchFamily="2" charset="0"/>
              </a:rPr>
              <a:t>Primarily used for predicting macroscopic properties such as phase diagram, grain growth, etc.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Helvetica" pitchFamily="2" charset="0"/>
              </a:rPr>
              <a:t>Computationally very fast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4"/>
                </a:solidFill>
                <a:latin typeface="Helvetica" pitchFamily="2" charset="0"/>
              </a:rPr>
              <a:t>Cannot be used to study properties of materials at atomic level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latin typeface="Helvetica" pitchFamily="2" charset="0"/>
            </a:endParaRPr>
          </a:p>
          <a:p>
            <a:endParaRPr lang="en-US" sz="1200" b="1" dirty="0">
              <a:latin typeface="Helvetica" pitchFamily="2" charset="0"/>
            </a:endParaRPr>
          </a:p>
        </p:txBody>
      </p:sp>
      <p:pic>
        <p:nvPicPr>
          <p:cNvPr id="3" name="Grain_growth_simulation_vertex_model">
            <a:hlinkClick r:id="" action="ppaction://media"/>
            <a:extLst>
              <a:ext uri="{FF2B5EF4-FFF2-40B4-BE49-F238E27FC236}">
                <a16:creationId xmlns:a16="http://schemas.microsoft.com/office/drawing/2014/main" id="{51D9F10C-B7FF-4E38-5290-EF5C5DBA2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129" t="11575" r="29638" b="16942"/>
          <a:stretch/>
        </p:blipFill>
        <p:spPr>
          <a:xfrm>
            <a:off x="5068822" y="2206669"/>
            <a:ext cx="2760711" cy="2498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165072-BA00-5E67-0062-7424D976B76C}"/>
              </a:ext>
            </a:extLst>
          </p:cNvPr>
          <p:cNvSpPr txBox="1"/>
          <p:nvPr/>
        </p:nvSpPr>
        <p:spPr>
          <a:xfrm>
            <a:off x="84582" y="4505341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https://makeagif.com/i/oyxo7C</a:t>
            </a:r>
          </a:p>
        </p:txBody>
      </p:sp>
      <p:pic>
        <p:nvPicPr>
          <p:cNvPr id="1026" name="Picture 2" descr="Zoom Man Running Very Fast Retro Stock Vector (Royalty Free) 58283509 |  Shutterstock">
            <a:extLst>
              <a:ext uri="{FF2B5EF4-FFF2-40B4-BE49-F238E27FC236}">
                <a16:creationId xmlns:a16="http://schemas.microsoft.com/office/drawing/2014/main" id="{8B191EAF-01F7-9283-8062-C7099E48B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5" b="27139"/>
          <a:stretch/>
        </p:blipFill>
        <p:spPr bwMode="auto">
          <a:xfrm>
            <a:off x="6749143" y="1205193"/>
            <a:ext cx="2295525" cy="10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5B4914-B32A-DFD3-6859-BF54585F5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154" y="2652860"/>
            <a:ext cx="3381160" cy="1532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C4AC90-17E7-4C3F-482D-E30491342A3E}"/>
              </a:ext>
            </a:extLst>
          </p:cNvPr>
          <p:cNvSpPr txBox="1"/>
          <p:nvPr/>
        </p:nvSpPr>
        <p:spPr>
          <a:xfrm>
            <a:off x="1646196" y="4218482"/>
            <a:ext cx="22074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Helvetica" pitchFamily="2" charset="0"/>
              </a:rPr>
              <a:t>Different phases or one phase?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4CB9E0-F537-86EA-D6DC-63E14BE15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CF4544-F943-80BC-CED5-F94598891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4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BE789-A188-BAC5-A9FB-46C588553F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432495-AD00-D0BB-3882-9E662EE2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introduction to different simulation techniques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2DC3D-5037-C189-3EAB-9171EC6F4553}"/>
              </a:ext>
            </a:extLst>
          </p:cNvPr>
          <p:cNvSpPr txBox="1"/>
          <p:nvPr/>
        </p:nvSpPr>
        <p:spPr>
          <a:xfrm>
            <a:off x="155749" y="553808"/>
            <a:ext cx="36458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Density Functional theory (DFT): Powerful tool for accurately </a:t>
            </a:r>
            <a:r>
              <a:rPr lang="en-US" sz="1200" b="1" dirty="0">
                <a:solidFill>
                  <a:srgbClr val="003087"/>
                </a:solidFill>
                <a:latin typeface="Helvetica" pitchFamily="2" charset="0"/>
              </a:rPr>
              <a:t>calculating and predicting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atomic scale properties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59F2BB-2381-920F-D012-D0FD772FAFDD}"/>
              </a:ext>
            </a:extLst>
          </p:cNvPr>
          <p:cNvSpPr txBox="1"/>
          <p:nvPr/>
        </p:nvSpPr>
        <p:spPr>
          <a:xfrm>
            <a:off x="1970504" y="3758696"/>
            <a:ext cx="714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  <a:latin typeface="Helvetica" pitchFamily="2" charset="0"/>
              </a:rPr>
              <a:t>Combining different computational techniques, different properties of materials can be studied at different time and length scale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687BDB-A88F-05C9-8838-B80C9852228D}"/>
              </a:ext>
            </a:extLst>
          </p:cNvPr>
          <p:cNvSpPr txBox="1"/>
          <p:nvPr/>
        </p:nvSpPr>
        <p:spPr>
          <a:xfrm>
            <a:off x="3969099" y="553808"/>
            <a:ext cx="4769617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Molecular dynamics (MD): Powerful tool for predicting properties at nanometers to micrometers scale such as </a:t>
            </a:r>
            <a:r>
              <a:rPr lang="en-US" sz="1100" b="1" dirty="0">
                <a:solidFill>
                  <a:srgbClr val="003087"/>
                </a:solidFill>
                <a:latin typeface="Helvetica" pitchFamily="2" charset="0"/>
              </a:rPr>
              <a:t>radiation damage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Based </a:t>
            </a:r>
            <a:r>
              <a:rPr lang="en-US" sz="1100" dirty="0">
                <a:solidFill>
                  <a:srgbClr val="003087"/>
                </a:solidFill>
                <a:latin typeface="Helvetica" pitchFamily="2" charset="0"/>
              </a:rPr>
              <a:t>on newton laws of physics rather than quantum as with DFT.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Not as accurate as DFT.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003087"/>
                </a:solidFill>
                <a:latin typeface="Helvetica" pitchFamily="2" charset="0"/>
              </a:rPr>
              <a:t>Accuracy depends upon the quality of fitted data from DFT known as </a:t>
            </a:r>
            <a:r>
              <a:rPr lang="en-US" sz="1400" b="1" dirty="0">
                <a:solidFill>
                  <a:schemeClr val="accent4"/>
                </a:solidFill>
                <a:latin typeface="Helvetica" pitchFamily="2" charset="0"/>
              </a:rPr>
              <a:t>interatomic potential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1B9B3-61A2-B1F5-FE37-ABEEF282F80F}"/>
              </a:ext>
            </a:extLst>
          </p:cNvPr>
          <p:cNvSpPr txBox="1"/>
          <p:nvPr/>
        </p:nvSpPr>
        <p:spPr>
          <a:xfrm>
            <a:off x="-8371" y="4465436"/>
            <a:ext cx="5886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hlinkClick r:id="rId3"/>
              </a:rPr>
              <a:t>https://www.linkedin.com/posts/carl-chesser_it-takes-work-to-keep-a-close-perspective-activity-6979496530156142592-dosU/</a:t>
            </a:r>
            <a:endParaRPr lang="en-US" sz="700" dirty="0"/>
          </a:p>
          <a:p>
            <a:r>
              <a:rPr lang="en-US" sz="700" dirty="0"/>
              <a:t>https://www.iconfinder.com/icons/981452/speed_indicator_icon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2CC1A50-22E3-3C21-5076-C46C33121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4" y="1201173"/>
            <a:ext cx="2104260" cy="12981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F2F3AED-9787-E74E-DF52-BF105952FFF2}"/>
              </a:ext>
            </a:extLst>
          </p:cNvPr>
          <p:cNvGrpSpPr/>
          <p:nvPr/>
        </p:nvGrpSpPr>
        <p:grpSpPr>
          <a:xfrm>
            <a:off x="307391" y="2645138"/>
            <a:ext cx="1687027" cy="1687027"/>
            <a:chOff x="2352876" y="909535"/>
            <a:chExt cx="1687027" cy="1687027"/>
          </a:xfrm>
        </p:grpSpPr>
        <p:pic>
          <p:nvPicPr>
            <p:cNvPr id="2056" name="Picture 8" descr="Speed, indicator icon - Download on Iconfinder on Iconfinder">
              <a:extLst>
                <a:ext uri="{FF2B5EF4-FFF2-40B4-BE49-F238E27FC236}">
                  <a16:creationId xmlns:a16="http://schemas.microsoft.com/office/drawing/2014/main" id="{FF0B8C11-5A6F-3C86-7577-E17D42E5A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876" y="909535"/>
              <a:ext cx="1687027" cy="168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EEAB740-E88A-0B79-10F5-86260CC3F681}"/>
                </a:ext>
              </a:extLst>
            </p:cNvPr>
            <p:cNvSpPr txBox="1"/>
            <p:nvPr/>
          </p:nvSpPr>
          <p:spPr>
            <a:xfrm>
              <a:off x="2536552" y="1910694"/>
              <a:ext cx="129576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4"/>
                  </a:solidFill>
                  <a:latin typeface="Helvetica" pitchFamily="2" charset="0"/>
                </a:rPr>
                <a:t>Computationally expensive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BE83869-27DB-4E7F-2F99-8A134366CBC8}"/>
              </a:ext>
            </a:extLst>
          </p:cNvPr>
          <p:cNvGrpSpPr/>
          <p:nvPr/>
        </p:nvGrpSpPr>
        <p:grpSpPr>
          <a:xfrm>
            <a:off x="2068683" y="1624212"/>
            <a:ext cx="1172116" cy="1836383"/>
            <a:chOff x="4325043" y="668005"/>
            <a:chExt cx="1172116" cy="1836383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A3C798B4-DB3A-37C1-38BA-525F545E0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784" y="1033866"/>
              <a:ext cx="811032" cy="147052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B8C3C69-D26A-BB0D-84DD-714B837ED3B4}"/>
                </a:ext>
              </a:extLst>
            </p:cNvPr>
            <p:cNvSpPr txBox="1"/>
            <p:nvPr/>
          </p:nvSpPr>
          <p:spPr>
            <a:xfrm>
              <a:off x="4325043" y="668005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latin typeface="Helvetica" pitchFamily="2" charset="0"/>
                </a:rPr>
                <a:t>Small system size</a:t>
              </a:r>
            </a:p>
            <a:p>
              <a:pPr algn="ctr"/>
              <a:r>
                <a:rPr lang="en-US" sz="900" b="1" dirty="0">
                  <a:latin typeface="Helvetica" pitchFamily="2" charset="0"/>
                </a:rPr>
                <a:t>(~300 atoms)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0AC7E3-ED70-0519-8FD1-313BE4385F1E}"/>
              </a:ext>
            </a:extLst>
          </p:cNvPr>
          <p:cNvGrpSpPr/>
          <p:nvPr/>
        </p:nvGrpSpPr>
        <p:grpSpPr>
          <a:xfrm>
            <a:off x="4331652" y="1934290"/>
            <a:ext cx="1551748" cy="1220644"/>
            <a:chOff x="3969099" y="1835970"/>
            <a:chExt cx="1551748" cy="1220644"/>
          </a:xfrm>
        </p:grpSpPr>
        <p:pic>
          <p:nvPicPr>
            <p:cNvPr id="2058" name="Picture 10" descr="speed, meter, traffic">
              <a:extLst>
                <a:ext uri="{FF2B5EF4-FFF2-40B4-BE49-F238E27FC236}">
                  <a16:creationId xmlns:a16="http://schemas.microsoft.com/office/drawing/2014/main" id="{46C4CD93-D5E9-E8FB-793D-56CAA1CE3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943" y="1835970"/>
              <a:ext cx="1180920" cy="1180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C69BA9-E664-9D10-96B7-0469ADAA9B42}"/>
                </a:ext>
              </a:extLst>
            </p:cNvPr>
            <p:cNvSpPr txBox="1"/>
            <p:nvPr/>
          </p:nvSpPr>
          <p:spPr>
            <a:xfrm>
              <a:off x="3969099" y="2656504"/>
              <a:ext cx="15517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4"/>
                  </a:solidFill>
                  <a:latin typeface="Helvetica" pitchFamily="2" charset="0"/>
                </a:rPr>
                <a:t>Computationally less expensive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3800EA4-3379-19EB-9ED7-AD43611E16BA}"/>
              </a:ext>
            </a:extLst>
          </p:cNvPr>
          <p:cNvGrpSpPr/>
          <p:nvPr/>
        </p:nvGrpSpPr>
        <p:grpSpPr>
          <a:xfrm>
            <a:off x="6353907" y="1414422"/>
            <a:ext cx="2221528" cy="2217358"/>
            <a:chOff x="6353907" y="1414422"/>
            <a:chExt cx="2221528" cy="221735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FA0DD45-3B1E-4645-3120-A8DAA0DF3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506" t="15759"/>
            <a:stretch/>
          </p:blipFill>
          <p:spPr>
            <a:xfrm>
              <a:off x="6353907" y="1736530"/>
              <a:ext cx="2221528" cy="189525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5C85405-F926-200A-A99E-15450C3738C4}"/>
                </a:ext>
              </a:extLst>
            </p:cNvPr>
            <p:cNvSpPr txBox="1"/>
            <p:nvPr/>
          </p:nvSpPr>
          <p:spPr>
            <a:xfrm>
              <a:off x="6778716" y="1414422"/>
              <a:ext cx="1178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latin typeface="Helvetica" pitchFamily="2" charset="0"/>
                </a:rPr>
                <a:t>Large system size</a:t>
              </a:r>
            </a:p>
            <a:p>
              <a:pPr algn="ctr"/>
              <a:r>
                <a:rPr lang="en-US" sz="900" b="1" dirty="0">
                  <a:latin typeface="Helvetica" pitchFamily="2" charset="0"/>
                </a:rPr>
                <a:t>(~millions atoms)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136A09-F6A2-B760-6A89-E0A34F242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57BA5-CB53-0036-5AC3-F5B2A2747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AE5C7-37BF-06C7-203D-4EAD732CBE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86B8C0-757E-92A2-C21B-8449A66E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 idea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5DB5D-3EEC-9A35-97FC-80AA34B93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97" r="60492" b="5343"/>
          <a:stretch/>
        </p:blipFill>
        <p:spPr>
          <a:xfrm>
            <a:off x="200831" y="683720"/>
            <a:ext cx="2663244" cy="3166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D377F-3B9F-6535-3C3C-15AF1C6193C4}"/>
              </a:ext>
            </a:extLst>
          </p:cNvPr>
          <p:cNvSpPr txBox="1"/>
          <p:nvPr/>
        </p:nvSpPr>
        <p:spPr>
          <a:xfrm>
            <a:off x="131334" y="3941210"/>
            <a:ext cx="8922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4"/>
                </a:solidFill>
                <a:latin typeface="Helvetica" pitchFamily="2" charset="0"/>
              </a:rPr>
              <a:t>Use machine learning to learn from DFT and predict properties using MD on larger systems </a:t>
            </a:r>
          </a:p>
        </p:txBody>
      </p:sp>
      <p:pic>
        <p:nvPicPr>
          <p:cNvPr id="4100" name="Picture 4" descr="Metals 10 01072 g001">
            <a:extLst>
              <a:ext uri="{FF2B5EF4-FFF2-40B4-BE49-F238E27FC236}">
                <a16:creationId xmlns:a16="http://schemas.microsoft.com/office/drawing/2014/main" id="{9C4DC469-210E-F05D-5B91-BE3C23D33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3" t="3072" r="35270" b="64369"/>
          <a:stretch/>
        </p:blipFill>
        <p:spPr bwMode="auto">
          <a:xfrm>
            <a:off x="3608609" y="1282262"/>
            <a:ext cx="1807670" cy="18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C1281684-0CB5-993E-C74A-4802261B7D2C}"/>
              </a:ext>
            </a:extLst>
          </p:cNvPr>
          <p:cNvSpPr/>
          <p:nvPr/>
        </p:nvSpPr>
        <p:spPr>
          <a:xfrm>
            <a:off x="2839553" y="1706179"/>
            <a:ext cx="723461" cy="908254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F0153-59C2-F94D-F771-035F536D2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6"/>
          <a:stretch/>
        </p:blipFill>
        <p:spPr>
          <a:xfrm>
            <a:off x="5962867" y="629358"/>
            <a:ext cx="3155735" cy="3195888"/>
          </a:xfrm>
          <a:prstGeom prst="rect">
            <a:avLst/>
          </a:prstGeom>
        </p:spPr>
      </p:pic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E32068F9-38B9-3F2B-FD6C-6CCE92136178}"/>
              </a:ext>
            </a:extLst>
          </p:cNvPr>
          <p:cNvSpPr/>
          <p:nvPr/>
        </p:nvSpPr>
        <p:spPr>
          <a:xfrm>
            <a:off x="5367290" y="1706179"/>
            <a:ext cx="723461" cy="908254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A0A89-13F4-8F87-AE45-0BFF674FC5CF}"/>
              </a:ext>
            </a:extLst>
          </p:cNvPr>
          <p:cNvSpPr txBox="1"/>
          <p:nvPr/>
        </p:nvSpPr>
        <p:spPr>
          <a:xfrm>
            <a:off x="3066688" y="1040854"/>
            <a:ext cx="2826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" pitchFamily="2" charset="0"/>
              </a:rPr>
              <a:t>Making of interatomic potential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BAD69-4670-0894-B591-C5014E784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4495771-327D-5739-9E03-6936A4FB1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23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C8EF2FE-36C2-A270-CF77-1873179A622E}"/>
              </a:ext>
            </a:extLst>
          </p:cNvPr>
          <p:cNvSpPr/>
          <p:nvPr/>
        </p:nvSpPr>
        <p:spPr>
          <a:xfrm>
            <a:off x="1274064" y="1527048"/>
            <a:ext cx="6010656" cy="1816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BC720-41A1-1016-0253-B959D0C43B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784DE4-1A1F-C11B-239D-0623E0AF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flow for designing materials using different computational tools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893F47-9812-24CD-B294-91D0203F18C6}"/>
              </a:ext>
            </a:extLst>
          </p:cNvPr>
          <p:cNvGrpSpPr/>
          <p:nvPr/>
        </p:nvGrpSpPr>
        <p:grpSpPr>
          <a:xfrm>
            <a:off x="636588" y="761959"/>
            <a:ext cx="7568097" cy="3416418"/>
            <a:chOff x="2535928" y="3136256"/>
            <a:chExt cx="7568096" cy="341641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FF952D-898C-7572-C398-B9416AF24479}"/>
                </a:ext>
              </a:extLst>
            </p:cNvPr>
            <p:cNvGrpSpPr/>
            <p:nvPr/>
          </p:nvGrpSpPr>
          <p:grpSpPr>
            <a:xfrm>
              <a:off x="2535928" y="3136256"/>
              <a:ext cx="7568096" cy="3416417"/>
              <a:chOff x="2523228" y="3146551"/>
              <a:chExt cx="7568096" cy="341641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8592EB-1FC2-3405-4258-4CE7FF14BC26}"/>
                  </a:ext>
                </a:extLst>
              </p:cNvPr>
              <p:cNvSpPr txBox="1"/>
              <p:nvPr/>
            </p:nvSpPr>
            <p:spPr>
              <a:xfrm>
                <a:off x="2523228" y="3146551"/>
                <a:ext cx="7568096" cy="400110"/>
              </a:xfrm>
              <a:prstGeom prst="rect">
                <a:avLst/>
              </a:prstGeom>
              <a:solidFill>
                <a:srgbClr val="4472C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defTabSz="914378">
                  <a:defRPr/>
                </a:pPr>
                <a:r>
                  <a:rPr lang="en-US" sz="2000" kern="0" dirty="0">
                    <a:solidFill>
                      <a:schemeClr val="bg1"/>
                    </a:solidFill>
                    <a:latin typeface="Calibri" panose="020F0502020204030204"/>
                  </a:rPr>
                  <a:t>Find suitable compositions from the large design space using CALPHAD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489447-FF99-0D37-8D11-0D7B397F9C40}"/>
                  </a:ext>
                </a:extLst>
              </p:cNvPr>
              <p:cNvSpPr txBox="1"/>
              <p:nvPr/>
            </p:nvSpPr>
            <p:spPr>
              <a:xfrm>
                <a:off x="3316373" y="4121816"/>
                <a:ext cx="5628463" cy="400110"/>
              </a:xfrm>
              <a:prstGeom prst="rect">
                <a:avLst/>
              </a:prstGeom>
              <a:solidFill>
                <a:srgbClr val="4472C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sz="2000" kern="0" dirty="0">
                    <a:solidFill>
                      <a:schemeClr val="bg1"/>
                    </a:solidFill>
                    <a:latin typeface="Calibri" panose="020F0502020204030204"/>
                  </a:rPr>
                  <a:t>Perform density functional theory (DFT) calculations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7D9198-04C1-72ED-16CA-4BD80006C5EE}"/>
                  </a:ext>
                </a:extLst>
              </p:cNvPr>
              <p:cNvSpPr txBox="1"/>
              <p:nvPr/>
            </p:nvSpPr>
            <p:spPr>
              <a:xfrm>
                <a:off x="4034518" y="5158814"/>
                <a:ext cx="4192173" cy="400110"/>
              </a:xfrm>
              <a:prstGeom prst="rect">
                <a:avLst/>
              </a:prstGeom>
              <a:solidFill>
                <a:srgbClr val="4472C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sz="2000" kern="0" dirty="0">
                    <a:solidFill>
                      <a:schemeClr val="bg1"/>
                    </a:solidFill>
                    <a:latin typeface="Calibri" panose="020F0502020204030204"/>
                  </a:rPr>
                  <a:t>Making of new inter-atomic potentials</a:t>
                </a:r>
              </a:p>
            </p:txBody>
          </p: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C876D4A6-6EF5-27B4-EF57-1A29C96C35BE}"/>
                  </a:ext>
                </a:extLst>
              </p:cNvPr>
              <p:cNvSpPr/>
              <p:nvPr/>
            </p:nvSpPr>
            <p:spPr>
              <a:xfrm>
                <a:off x="5992951" y="3601985"/>
                <a:ext cx="314325" cy="464507"/>
              </a:xfrm>
              <a:prstGeom prst="downArrow">
                <a:avLst/>
              </a:prstGeom>
              <a:solidFill>
                <a:srgbClr val="4472C4">
                  <a:lumMod val="50000"/>
                </a:srgbClr>
              </a:solidFill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Arrow: Down 14">
                <a:extLst>
                  <a:ext uri="{FF2B5EF4-FFF2-40B4-BE49-F238E27FC236}">
                    <a16:creationId xmlns:a16="http://schemas.microsoft.com/office/drawing/2014/main" id="{A639A42D-765B-E05C-D4AC-CC631E819DB9}"/>
                  </a:ext>
                </a:extLst>
              </p:cNvPr>
              <p:cNvSpPr/>
              <p:nvPr/>
            </p:nvSpPr>
            <p:spPr>
              <a:xfrm>
                <a:off x="5992951" y="4610870"/>
                <a:ext cx="314325" cy="464507"/>
              </a:xfrm>
              <a:prstGeom prst="downArrow">
                <a:avLst/>
              </a:prstGeom>
              <a:solidFill>
                <a:srgbClr val="4472C4">
                  <a:lumMod val="50000"/>
                </a:srgbClr>
              </a:solidFill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en-US" sz="18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72F1CA-E52C-3C27-29A9-DCF143DD153F}"/>
                  </a:ext>
                </a:extLst>
              </p:cNvPr>
              <p:cNvSpPr txBox="1"/>
              <p:nvPr/>
            </p:nvSpPr>
            <p:spPr>
              <a:xfrm>
                <a:off x="3626028" y="6162858"/>
                <a:ext cx="5048177" cy="400110"/>
              </a:xfrm>
              <a:prstGeom prst="rect">
                <a:avLst/>
              </a:prstGeom>
              <a:solidFill>
                <a:srgbClr val="4472C4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sz="2000" kern="0" dirty="0">
                    <a:solidFill>
                      <a:schemeClr val="bg1"/>
                    </a:solidFill>
                    <a:latin typeface="Calibri" panose="020F0502020204030204"/>
                  </a:rPr>
                  <a:t>Running MD simulations for radiation damage </a:t>
                </a:r>
              </a:p>
            </p:txBody>
          </p:sp>
        </p:grp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C90BA444-D58F-C373-EC32-129A0E98EE31}"/>
                </a:ext>
              </a:extLst>
            </p:cNvPr>
            <p:cNvSpPr/>
            <p:nvPr/>
          </p:nvSpPr>
          <p:spPr>
            <a:xfrm>
              <a:off x="5987499" y="5632067"/>
              <a:ext cx="314325" cy="464507"/>
            </a:xfrm>
            <a:prstGeom prst="downArrow">
              <a:avLst/>
            </a:prstGeom>
            <a:solidFill>
              <a:srgbClr val="4472C4">
                <a:lumMod val="50000"/>
              </a:srgbClr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673C6E1-C1AE-ADC0-A883-3501755E70B5}"/>
              </a:ext>
            </a:extLst>
          </p:cNvPr>
          <p:cNvSpPr txBox="1"/>
          <p:nvPr/>
        </p:nvSpPr>
        <p:spPr>
          <a:xfrm>
            <a:off x="7175102" y="2134829"/>
            <a:ext cx="1948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Most expensive and time-consuming part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09DBE2-3349-4BBF-E2DA-6314DD90B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FE27F-7BF5-C548-3330-789F3DA2E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7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988F2-EECB-BF44-478C-193808F632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09/17/2024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4DFB680-91AF-2713-AE6A-F536BD44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High entropy alloys (HEAs) and beam window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2E459-470F-4132-8E86-305D9623A924}"/>
              </a:ext>
            </a:extLst>
          </p:cNvPr>
          <p:cNvSpPr txBox="1"/>
          <p:nvPr/>
        </p:nvSpPr>
        <p:spPr>
          <a:xfrm>
            <a:off x="5317470" y="1890122"/>
            <a:ext cx="32789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Desired properties for beam windows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High radiation resistance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Low density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High specific heat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Low coefficient of thermal expansion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High yield strength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092A4-BA41-DCF1-73E3-EAF70140F021}"/>
              </a:ext>
            </a:extLst>
          </p:cNvPr>
          <p:cNvSpPr txBox="1"/>
          <p:nvPr/>
        </p:nvSpPr>
        <p:spPr>
          <a:xfrm>
            <a:off x="221448" y="4334159"/>
            <a:ext cx="8922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a"/>
              </a:rPr>
              <a:t>In collaboration with UM-Madison Materials Degradation under Corrosion and Radiation (MADCOR, Dr. </a:t>
            </a:r>
            <a:r>
              <a:rPr lang="en-US" sz="1400" dirty="0" err="1">
                <a:latin typeface="Helvetia"/>
              </a:rPr>
              <a:t>Couet</a:t>
            </a:r>
            <a:r>
              <a:rPr lang="en-US" sz="1400" dirty="0">
                <a:latin typeface="Helvetia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119AC-0BB3-EF56-96C3-BC79796C083F}"/>
              </a:ext>
            </a:extLst>
          </p:cNvPr>
          <p:cNvSpPr txBox="1"/>
          <p:nvPr/>
        </p:nvSpPr>
        <p:spPr>
          <a:xfrm>
            <a:off x="736827" y="3552115"/>
            <a:ext cx="7179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Helvetica" pitchFamily="2" charset="0"/>
              </a:rPr>
              <a:t>Currently we are focused to design materials with high radiation resistance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DAEF4C-5AE4-0515-F8F2-E2287DFFB749}"/>
              </a:ext>
            </a:extLst>
          </p:cNvPr>
          <p:cNvGrpSpPr/>
          <p:nvPr/>
        </p:nvGrpSpPr>
        <p:grpSpPr>
          <a:xfrm>
            <a:off x="171568" y="761159"/>
            <a:ext cx="4688066" cy="2103120"/>
            <a:chOff x="279245" y="987055"/>
            <a:chExt cx="4688066" cy="2103120"/>
          </a:xfrm>
        </p:grpSpPr>
        <p:pic>
          <p:nvPicPr>
            <p:cNvPr id="2" name="Picture 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30A8128-154D-BF6B-79CC-0B55AF34C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45" y="987055"/>
              <a:ext cx="1983359" cy="210312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7E7781-AD5A-AB7A-C644-08DEC133B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3191" y="1059628"/>
              <a:ext cx="2654120" cy="201168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11CE5E-0B32-96B3-0173-5DC4730528CF}"/>
              </a:ext>
            </a:extLst>
          </p:cNvPr>
          <p:cNvSpPr txBox="1"/>
          <p:nvPr/>
        </p:nvSpPr>
        <p:spPr>
          <a:xfrm>
            <a:off x="171568" y="2920239"/>
            <a:ext cx="4844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HEAs provide large designing space for exploration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ACCCD1-0F94-852E-EAAB-7B5D4CB26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544" y="658502"/>
            <a:ext cx="2828766" cy="1097280"/>
          </a:xfrm>
          <a:prstGeom prst="rect">
            <a:avLst/>
          </a:prstGeom>
          <a:ln w="28575">
            <a:solidFill>
              <a:schemeClr val="accent4"/>
            </a:solidFill>
            <a:prstDash val="sysDash"/>
          </a:ln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B82081-3567-1C1F-3AF3-B9CB3CC09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Gaurav Arora |  RaDIATE 2024</a:t>
            </a:r>
            <a:endParaRPr lang="en-US" b="1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A12A7AB-4D53-8C88-1786-BABA9811F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8F622-06FC-F1E0-ADE0-5AFB6DF48FE1}"/>
              </a:ext>
            </a:extLst>
          </p:cNvPr>
          <p:cNvSpPr txBox="1"/>
          <p:nvPr/>
        </p:nvSpPr>
        <p:spPr>
          <a:xfrm>
            <a:off x="874794" y="3216347"/>
            <a:ext cx="3438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Cannot perform DFT on all compositions</a:t>
            </a:r>
          </a:p>
        </p:txBody>
      </p:sp>
    </p:spTree>
    <p:extLst>
      <p:ext uri="{BB962C8B-B14F-4D97-AF65-F5344CB8AC3E}">
        <p14:creationId xmlns:p14="http://schemas.microsoft.com/office/powerpoint/2010/main" val="277750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ermilab" id="{92FC69FE-FBC7-4D47-9F19-ACE701A1804C}" vid="{2C221EB5-F517-49A6-A99F-4340A2689F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4601</TotalTime>
  <Words>1128</Words>
  <Application>Microsoft Macintosh PowerPoint</Application>
  <PresentationFormat>On-screen Show (16:9)</PresentationFormat>
  <Paragraphs>203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Helvetia</vt:lpstr>
      <vt:lpstr>Helvetica</vt:lpstr>
      <vt:lpstr>Liberation Sans</vt:lpstr>
      <vt:lpstr>Fermilab_PPT_090915</vt:lpstr>
      <vt:lpstr>PowerPoint Presentation</vt:lpstr>
      <vt:lpstr>Motivation for the work</vt:lpstr>
      <vt:lpstr>Efficient Approaches to Designing Materials</vt:lpstr>
      <vt:lpstr>Computational techniques available</vt:lpstr>
      <vt:lpstr>High level introduction to different simulation techniques</vt:lpstr>
      <vt:lpstr>High level introduction to different simulation techniques</vt:lpstr>
      <vt:lpstr>Broad idea</vt:lpstr>
      <vt:lpstr>Design flow for designing materials using different computational tools</vt:lpstr>
      <vt:lpstr>Overview of High entropy alloys (HEAs) and beam window</vt:lpstr>
      <vt:lpstr>CALPHAD for down selecting compositions</vt:lpstr>
      <vt:lpstr>DFT and MD preliminary results</vt:lpstr>
      <vt:lpstr>MD result</vt:lpstr>
      <vt:lpstr>Mean square displacement in random and ordered alloys</vt:lpstr>
      <vt:lpstr>Migration barrier for random and ordered structures</vt:lpstr>
      <vt:lpstr>Conclusions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Gaurav Arora</dc:creator>
  <cp:lastModifiedBy>Gaurav Arora</cp:lastModifiedBy>
  <cp:revision>26</cp:revision>
  <cp:lastPrinted>2014-01-20T19:40:21Z</cp:lastPrinted>
  <dcterms:created xsi:type="dcterms:W3CDTF">2024-06-18T15:25:00Z</dcterms:created>
  <dcterms:modified xsi:type="dcterms:W3CDTF">2024-09-16T21:01:24Z</dcterms:modified>
</cp:coreProperties>
</file>