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111" r:id="rId2"/>
    <p:sldId id="461" r:id="rId3"/>
    <p:sldId id="2112" r:id="rId4"/>
    <p:sldId id="2113" r:id="rId5"/>
    <p:sldId id="529" r:id="rId6"/>
    <p:sldId id="2114" r:id="rId7"/>
    <p:sldId id="2115" r:id="rId8"/>
    <p:sldId id="2116" r:id="rId9"/>
    <p:sldId id="2117" r:id="rId10"/>
    <p:sldId id="2118" r:id="rId11"/>
    <p:sldId id="531" r:id="rId12"/>
    <p:sldId id="2121" r:id="rId13"/>
    <p:sldId id="545" r:id="rId14"/>
    <p:sldId id="532" r:id="rId15"/>
    <p:sldId id="2119" r:id="rId16"/>
    <p:sldId id="2122" r:id="rId17"/>
    <p:sldId id="2120" r:id="rId18"/>
    <p:sldId id="2123" r:id="rId19"/>
    <p:sldId id="541" r:id="rId20"/>
    <p:sldId id="538" r:id="rId21"/>
    <p:sldId id="536" r:id="rId22"/>
    <p:sldId id="540" r:id="rId23"/>
    <p:sldId id="539" r:id="rId24"/>
    <p:sldId id="525" r:id="rId25"/>
    <p:sldId id="527" r:id="rId26"/>
    <p:sldId id="528" r:id="rId27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Ángela García Sanz" initials="ÁG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00"/>
    <a:srgbClr val="C2CF45"/>
    <a:srgbClr val="6E7C04"/>
    <a:srgbClr val="C00000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4C2929-1B75-40A3-A57D-2DE86B86CDF6}" v="309" dt="2024-09-16T08:03:08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4" autoAdjust="0"/>
    <p:restoredTop sz="94675" autoAdjust="0"/>
  </p:normalViewPr>
  <p:slideViewPr>
    <p:cSldViewPr>
      <p:cViewPr varScale="1">
        <p:scale>
          <a:sx n="78" d="100"/>
          <a:sy n="78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76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Maestre" userId="5f6315c3-b2fd-47ba-8c9f-7df476259979" providerId="ADAL" clId="{2D4C2929-1B75-40A3-A57D-2DE86B86CDF6}"/>
    <pc:docChg chg="undo redo custSel addSld delSld modSld sldOrd modMainMaster">
      <pc:chgData name="Jorge Maestre" userId="5f6315c3-b2fd-47ba-8c9f-7df476259979" providerId="ADAL" clId="{2D4C2929-1B75-40A3-A57D-2DE86B86CDF6}" dt="2024-09-16T08:03:08.167" v="4629"/>
      <pc:docMkLst>
        <pc:docMk/>
      </pc:docMkLst>
      <pc:sldChg chg="addSp delSp modSp mod">
        <pc:chgData name="Jorge Maestre" userId="5f6315c3-b2fd-47ba-8c9f-7df476259979" providerId="ADAL" clId="{2D4C2929-1B75-40A3-A57D-2DE86B86CDF6}" dt="2024-09-15T16:48:37.596" v="4476" actId="20577"/>
        <pc:sldMkLst>
          <pc:docMk/>
          <pc:sldMk cId="688581893" sldId="461"/>
        </pc:sldMkLst>
        <pc:spChg chg="del">
          <ac:chgData name="Jorge Maestre" userId="5f6315c3-b2fd-47ba-8c9f-7df476259979" providerId="ADAL" clId="{2D4C2929-1B75-40A3-A57D-2DE86B86CDF6}" dt="2024-09-15T16:44:01.985" v="4359" actId="478"/>
          <ac:spMkLst>
            <pc:docMk/>
            <pc:sldMk cId="688581893" sldId="461"/>
            <ac:spMk id="4" creationId="{3C5C9730-E194-EDB2-B676-C13099217A17}"/>
          </ac:spMkLst>
        </pc:spChg>
        <pc:spChg chg="add mod">
          <ac:chgData name="Jorge Maestre" userId="5f6315c3-b2fd-47ba-8c9f-7df476259979" providerId="ADAL" clId="{2D4C2929-1B75-40A3-A57D-2DE86B86CDF6}" dt="2024-09-15T16:44:03.219" v="4360"/>
          <ac:spMkLst>
            <pc:docMk/>
            <pc:sldMk cId="688581893" sldId="461"/>
            <ac:spMk id="5" creationId="{2286C7BB-E6F2-233F-3EB0-557678C1E097}"/>
          </ac:spMkLst>
        </pc:spChg>
        <pc:graphicFrameChg chg="mod">
          <ac:chgData name="Jorge Maestre" userId="5f6315c3-b2fd-47ba-8c9f-7df476259979" providerId="ADAL" clId="{2D4C2929-1B75-40A3-A57D-2DE86B86CDF6}" dt="2024-09-15T16:48:37.596" v="4476" actId="20577"/>
          <ac:graphicFrameMkLst>
            <pc:docMk/>
            <pc:sldMk cId="688581893" sldId="461"/>
            <ac:graphicFrameMk id="3" creationId="{910DAD0A-6FF0-33A2-EA6B-16B38231AF6A}"/>
          </ac:graphicFrameMkLst>
        </pc:graphicFrameChg>
      </pc:sldChg>
      <pc:sldChg chg="del">
        <pc:chgData name="Jorge Maestre" userId="5f6315c3-b2fd-47ba-8c9f-7df476259979" providerId="ADAL" clId="{2D4C2929-1B75-40A3-A57D-2DE86B86CDF6}" dt="2024-09-13T14:08:15.551" v="3" actId="47"/>
        <pc:sldMkLst>
          <pc:docMk/>
          <pc:sldMk cId="2154660252" sldId="524"/>
        </pc:sldMkLst>
      </pc:sldChg>
      <pc:sldChg chg="del">
        <pc:chgData name="Jorge Maestre" userId="5f6315c3-b2fd-47ba-8c9f-7df476259979" providerId="ADAL" clId="{2D4C2929-1B75-40A3-A57D-2DE86B86CDF6}" dt="2024-09-15T19:35:34.092" v="4506" actId="47"/>
        <pc:sldMkLst>
          <pc:docMk/>
          <pc:sldMk cId="397752451" sldId="526"/>
        </pc:sldMkLst>
      </pc:sldChg>
      <pc:sldChg chg="addSp delSp modSp mod ord">
        <pc:chgData name="Jorge Maestre" userId="5f6315c3-b2fd-47ba-8c9f-7df476259979" providerId="ADAL" clId="{2D4C2929-1B75-40A3-A57D-2DE86B86CDF6}" dt="2024-09-14T11:47:04.612" v="468" actId="21"/>
        <pc:sldMkLst>
          <pc:docMk/>
          <pc:sldMk cId="770943085" sldId="529"/>
        </pc:sldMkLst>
        <pc:spChg chg="mod">
          <ac:chgData name="Jorge Maestre" userId="5f6315c3-b2fd-47ba-8c9f-7df476259979" providerId="ADAL" clId="{2D4C2929-1B75-40A3-A57D-2DE86B86CDF6}" dt="2024-09-13T14:07:17.584" v="1" actId="20577"/>
          <ac:spMkLst>
            <pc:docMk/>
            <pc:sldMk cId="770943085" sldId="529"/>
            <ac:spMk id="2" creationId="{0C476B2C-CB9B-8B44-E720-27D2F727168E}"/>
          </ac:spMkLst>
        </pc:spChg>
        <pc:spChg chg="add del mod">
          <ac:chgData name="Jorge Maestre" userId="5f6315c3-b2fd-47ba-8c9f-7df476259979" providerId="ADAL" clId="{2D4C2929-1B75-40A3-A57D-2DE86B86CDF6}" dt="2024-09-13T14:15:11.709" v="116" actId="478"/>
          <ac:spMkLst>
            <pc:docMk/>
            <pc:sldMk cId="770943085" sldId="529"/>
            <ac:spMk id="4" creationId="{6CD03E2F-6B1D-FF98-4B18-D34C868C319D}"/>
          </ac:spMkLst>
        </pc:spChg>
        <pc:spChg chg="del">
          <ac:chgData name="Jorge Maestre" userId="5f6315c3-b2fd-47ba-8c9f-7df476259979" providerId="ADAL" clId="{2D4C2929-1B75-40A3-A57D-2DE86B86CDF6}" dt="2024-09-13T14:13:59.505" v="101" actId="478"/>
          <ac:spMkLst>
            <pc:docMk/>
            <pc:sldMk cId="770943085" sldId="529"/>
            <ac:spMk id="5" creationId="{F023CB5B-E7F6-4097-A5FC-E925AF82B5C7}"/>
          </ac:spMkLst>
        </pc:spChg>
        <pc:spChg chg="del">
          <ac:chgData name="Jorge Maestre" userId="5f6315c3-b2fd-47ba-8c9f-7df476259979" providerId="ADAL" clId="{2D4C2929-1B75-40A3-A57D-2DE86B86CDF6}" dt="2024-09-13T14:14:44.084" v="113" actId="478"/>
          <ac:spMkLst>
            <pc:docMk/>
            <pc:sldMk cId="770943085" sldId="529"/>
            <ac:spMk id="6" creationId="{2DD1DD93-C147-B48C-3F46-39D5EAB79855}"/>
          </ac:spMkLst>
        </pc:spChg>
        <pc:spChg chg="mod">
          <ac:chgData name="Jorge Maestre" userId="5f6315c3-b2fd-47ba-8c9f-7df476259979" providerId="ADAL" clId="{2D4C2929-1B75-40A3-A57D-2DE86B86CDF6}" dt="2024-09-14T11:22:13.527" v="345" actId="1076"/>
          <ac:spMkLst>
            <pc:docMk/>
            <pc:sldMk cId="770943085" sldId="529"/>
            <ac:spMk id="13" creationId="{B9BB4737-3650-B119-EF9B-2BA33916EDEB}"/>
          </ac:spMkLst>
        </pc:spChg>
        <pc:spChg chg="mod">
          <ac:chgData name="Jorge Maestre" userId="5f6315c3-b2fd-47ba-8c9f-7df476259979" providerId="ADAL" clId="{2D4C2929-1B75-40A3-A57D-2DE86B86CDF6}" dt="2024-09-14T11:22:01.157" v="342" actId="1076"/>
          <ac:spMkLst>
            <pc:docMk/>
            <pc:sldMk cId="770943085" sldId="529"/>
            <ac:spMk id="14" creationId="{BD90FC7B-FA41-6B34-B7D7-3DEECCC9099B}"/>
          </ac:spMkLst>
        </pc:spChg>
        <pc:spChg chg="del mod">
          <ac:chgData name="Jorge Maestre" userId="5f6315c3-b2fd-47ba-8c9f-7df476259979" providerId="ADAL" clId="{2D4C2929-1B75-40A3-A57D-2DE86B86CDF6}" dt="2024-09-14T11:47:04.612" v="468" actId="21"/>
          <ac:spMkLst>
            <pc:docMk/>
            <pc:sldMk cId="770943085" sldId="529"/>
            <ac:spMk id="22" creationId="{8D308EB9-F9F2-C8D9-1F19-678B6C207490}"/>
          </ac:spMkLst>
        </pc:spChg>
        <pc:spChg chg="add mod">
          <ac:chgData name="Jorge Maestre" userId="5f6315c3-b2fd-47ba-8c9f-7df476259979" providerId="ADAL" clId="{2D4C2929-1B75-40A3-A57D-2DE86B86CDF6}" dt="2024-09-13T14:15:12.658" v="117"/>
          <ac:spMkLst>
            <pc:docMk/>
            <pc:sldMk cId="770943085" sldId="529"/>
            <ac:spMk id="23" creationId="{6B16A532-B934-6E6A-787F-BC3790FA7E6E}"/>
          </ac:spMkLst>
        </pc:spChg>
        <pc:spChg chg="add del mod">
          <ac:chgData name="Jorge Maestre" userId="5f6315c3-b2fd-47ba-8c9f-7df476259979" providerId="ADAL" clId="{2D4C2929-1B75-40A3-A57D-2DE86B86CDF6}" dt="2024-09-14T11:19:08.184" v="329"/>
          <ac:spMkLst>
            <pc:docMk/>
            <pc:sldMk cId="770943085" sldId="529"/>
            <ac:spMk id="24" creationId="{237F0459-61DB-4465-7F89-E2473F68E508}"/>
          </ac:spMkLst>
        </pc:spChg>
        <pc:spChg chg="del">
          <ac:chgData name="Jorge Maestre" userId="5f6315c3-b2fd-47ba-8c9f-7df476259979" providerId="ADAL" clId="{2D4C2929-1B75-40A3-A57D-2DE86B86CDF6}" dt="2024-09-13T14:13:59.505" v="101" actId="478"/>
          <ac:spMkLst>
            <pc:docMk/>
            <pc:sldMk cId="770943085" sldId="529"/>
            <ac:spMk id="26" creationId="{28755B17-4A12-AF1A-9466-71D336217F55}"/>
          </ac:spMkLst>
        </pc:spChg>
        <pc:spChg chg="del">
          <ac:chgData name="Jorge Maestre" userId="5f6315c3-b2fd-47ba-8c9f-7df476259979" providerId="ADAL" clId="{2D4C2929-1B75-40A3-A57D-2DE86B86CDF6}" dt="2024-09-13T14:13:59.505" v="101" actId="478"/>
          <ac:spMkLst>
            <pc:docMk/>
            <pc:sldMk cId="770943085" sldId="529"/>
            <ac:spMk id="30" creationId="{C2FDE079-9C16-2B7F-A3E2-CB3548BF4001}"/>
          </ac:spMkLst>
        </pc:spChg>
        <pc:grpChg chg="del">
          <ac:chgData name="Jorge Maestre" userId="5f6315c3-b2fd-47ba-8c9f-7df476259979" providerId="ADAL" clId="{2D4C2929-1B75-40A3-A57D-2DE86B86CDF6}" dt="2024-09-13T14:13:48.868" v="98" actId="478"/>
          <ac:grpSpMkLst>
            <pc:docMk/>
            <pc:sldMk cId="770943085" sldId="529"/>
            <ac:grpSpMk id="3" creationId="{FE0AC171-18C4-0FFE-C515-922948647541}"/>
          </ac:grpSpMkLst>
        </pc:grpChg>
        <pc:grpChg chg="add del">
          <ac:chgData name="Jorge Maestre" userId="5f6315c3-b2fd-47ba-8c9f-7df476259979" providerId="ADAL" clId="{2D4C2929-1B75-40A3-A57D-2DE86B86CDF6}" dt="2024-09-13T14:13:59.505" v="101" actId="478"/>
          <ac:grpSpMkLst>
            <pc:docMk/>
            <pc:sldMk cId="770943085" sldId="529"/>
            <ac:grpSpMk id="8" creationId="{03619470-382F-3206-A540-4A91D2476D81}"/>
          </ac:grpSpMkLst>
        </pc:grpChg>
        <pc:picChg chg="del mod">
          <ac:chgData name="Jorge Maestre" userId="5f6315c3-b2fd-47ba-8c9f-7df476259979" providerId="ADAL" clId="{2D4C2929-1B75-40A3-A57D-2DE86B86CDF6}" dt="2024-09-14T11:21:05.104" v="331" actId="478"/>
          <ac:picMkLst>
            <pc:docMk/>
            <pc:sldMk cId="770943085" sldId="529"/>
            <ac:picMk id="12" creationId="{267F0F20-9758-4E23-9D3D-22541E40F084}"/>
          </ac:picMkLst>
        </pc:picChg>
        <pc:picChg chg="add mod ord">
          <ac:chgData name="Jorge Maestre" userId="5f6315c3-b2fd-47ba-8c9f-7df476259979" providerId="ADAL" clId="{2D4C2929-1B75-40A3-A57D-2DE86B86CDF6}" dt="2024-09-14T11:22:19.175" v="347" actId="1076"/>
          <ac:picMkLst>
            <pc:docMk/>
            <pc:sldMk cId="770943085" sldId="529"/>
            <ac:picMk id="28" creationId="{912C0B92-E06C-74EC-1E3D-C47274547535}"/>
          </ac:picMkLst>
        </pc:picChg>
        <pc:cxnChg chg="del mod">
          <ac:chgData name="Jorge Maestre" userId="5f6315c3-b2fd-47ba-8c9f-7df476259979" providerId="ADAL" clId="{2D4C2929-1B75-40A3-A57D-2DE86B86CDF6}" dt="2024-09-13T14:13:59.505" v="101" actId="478"/>
          <ac:cxnSpMkLst>
            <pc:docMk/>
            <pc:sldMk cId="770943085" sldId="529"/>
            <ac:cxnSpMk id="7" creationId="{2BF9F937-84D8-C686-0C4B-6B2D709737BF}"/>
          </ac:cxnSpMkLst>
        </pc:cxnChg>
        <pc:cxnChg chg="del mod">
          <ac:chgData name="Jorge Maestre" userId="5f6315c3-b2fd-47ba-8c9f-7df476259979" providerId="ADAL" clId="{2D4C2929-1B75-40A3-A57D-2DE86B86CDF6}" dt="2024-09-13T14:13:59.505" v="101" actId="478"/>
          <ac:cxnSpMkLst>
            <pc:docMk/>
            <pc:sldMk cId="770943085" sldId="529"/>
            <ac:cxnSpMk id="27" creationId="{A5D492CA-9272-BE86-1811-CB0A927696AF}"/>
          </ac:cxnSpMkLst>
        </pc:cxnChg>
      </pc:sldChg>
      <pc:sldChg chg="delSp modSp del mod ord delAnim">
        <pc:chgData name="Jorge Maestre" userId="5f6315c3-b2fd-47ba-8c9f-7df476259979" providerId="ADAL" clId="{2D4C2929-1B75-40A3-A57D-2DE86B86CDF6}" dt="2024-09-15T19:35:34.092" v="4506" actId="47"/>
        <pc:sldMkLst>
          <pc:docMk/>
          <pc:sldMk cId="1407194116" sldId="530"/>
        </pc:sldMkLst>
        <pc:spChg chg="mod">
          <ac:chgData name="Jorge Maestre" userId="5f6315c3-b2fd-47ba-8c9f-7df476259979" providerId="ADAL" clId="{2D4C2929-1B75-40A3-A57D-2DE86B86CDF6}" dt="2024-09-14T10:56:52.150" v="148" actId="6549"/>
          <ac:spMkLst>
            <pc:docMk/>
            <pc:sldMk cId="1407194116" sldId="530"/>
            <ac:spMk id="10" creationId="{27571630-1175-B670-CE7D-242B4D99AC88}"/>
          </ac:spMkLst>
        </pc:spChg>
        <pc:spChg chg="del">
          <ac:chgData name="Jorge Maestre" userId="5f6315c3-b2fd-47ba-8c9f-7df476259979" providerId="ADAL" clId="{2D4C2929-1B75-40A3-A57D-2DE86B86CDF6}" dt="2024-09-14T10:59:00.617" v="149" actId="478"/>
          <ac:spMkLst>
            <pc:docMk/>
            <pc:sldMk cId="1407194116" sldId="530"/>
            <ac:spMk id="20" creationId="{AE4F5E9E-4FEE-4CC8-6EB6-A21B03514134}"/>
          </ac:spMkLst>
        </pc:spChg>
      </pc:sldChg>
      <pc:sldChg chg="addSp delSp modSp mod ord">
        <pc:chgData name="Jorge Maestre" userId="5f6315c3-b2fd-47ba-8c9f-7df476259979" providerId="ADAL" clId="{2D4C2929-1B75-40A3-A57D-2DE86B86CDF6}" dt="2024-09-15T19:48:38.485" v="4517" actId="1076"/>
        <pc:sldMkLst>
          <pc:docMk/>
          <pc:sldMk cId="3274897434" sldId="531"/>
        </pc:sldMkLst>
        <pc:spChg chg="mod">
          <ac:chgData name="Jorge Maestre" userId="5f6315c3-b2fd-47ba-8c9f-7df476259979" providerId="ADAL" clId="{2D4C2929-1B75-40A3-A57D-2DE86B86CDF6}" dt="2024-09-15T06:50:37.597" v="1733" actId="1076"/>
          <ac:spMkLst>
            <pc:docMk/>
            <pc:sldMk cId="3274897434" sldId="531"/>
            <ac:spMk id="2" creationId="{4044E095-9E3C-8BDF-602F-E6AF886C820C}"/>
          </ac:spMkLst>
        </pc:spChg>
        <pc:spChg chg="add mod">
          <ac:chgData name="Jorge Maestre" userId="5f6315c3-b2fd-47ba-8c9f-7df476259979" providerId="ADAL" clId="{2D4C2929-1B75-40A3-A57D-2DE86B86CDF6}" dt="2024-09-15T16:28:35.124" v="3944"/>
          <ac:spMkLst>
            <pc:docMk/>
            <pc:sldMk cId="3274897434" sldId="531"/>
            <ac:spMk id="3" creationId="{7E53E9B8-A43A-89CC-2B8B-D3F6EE1355C8}"/>
          </ac:spMkLst>
        </pc:spChg>
        <pc:spChg chg="del">
          <ac:chgData name="Jorge Maestre" userId="5f6315c3-b2fd-47ba-8c9f-7df476259979" providerId="ADAL" clId="{2D4C2929-1B75-40A3-A57D-2DE86B86CDF6}" dt="2024-09-15T06:50:42.161" v="1734" actId="478"/>
          <ac:spMkLst>
            <pc:docMk/>
            <pc:sldMk cId="3274897434" sldId="531"/>
            <ac:spMk id="3" creationId="{F519AAE1-902A-A9A0-BBDF-153C47EF2DF7}"/>
          </ac:spMkLst>
        </pc:spChg>
        <pc:spChg chg="del">
          <ac:chgData name="Jorge Maestre" userId="5f6315c3-b2fd-47ba-8c9f-7df476259979" providerId="ADAL" clId="{2D4C2929-1B75-40A3-A57D-2DE86B86CDF6}" dt="2024-09-15T06:50:42.161" v="1734" actId="478"/>
          <ac:spMkLst>
            <pc:docMk/>
            <pc:sldMk cId="3274897434" sldId="531"/>
            <ac:spMk id="5" creationId="{0AA4AF6D-AF63-6FBF-105B-D489EEC97CC4}"/>
          </ac:spMkLst>
        </pc:spChg>
        <pc:spChg chg="del">
          <ac:chgData name="Jorge Maestre" userId="5f6315c3-b2fd-47ba-8c9f-7df476259979" providerId="ADAL" clId="{2D4C2929-1B75-40A3-A57D-2DE86B86CDF6}" dt="2024-09-15T06:50:44.100" v="1735" actId="478"/>
          <ac:spMkLst>
            <pc:docMk/>
            <pc:sldMk cId="3274897434" sldId="531"/>
            <ac:spMk id="6" creationId="{70528806-A318-9B8C-7E6F-5403EE794262}"/>
          </ac:spMkLst>
        </pc:spChg>
        <pc:spChg chg="del">
          <ac:chgData name="Jorge Maestre" userId="5f6315c3-b2fd-47ba-8c9f-7df476259979" providerId="ADAL" clId="{2D4C2929-1B75-40A3-A57D-2DE86B86CDF6}" dt="2024-09-15T16:28:34.474" v="3943" actId="478"/>
          <ac:spMkLst>
            <pc:docMk/>
            <pc:sldMk cId="3274897434" sldId="531"/>
            <ac:spMk id="7" creationId="{33427945-FA34-4B32-DBBF-C0C05C4C807B}"/>
          </ac:spMkLst>
        </pc:spChg>
        <pc:spChg chg="add mod">
          <ac:chgData name="Jorge Maestre" userId="5f6315c3-b2fd-47ba-8c9f-7df476259979" providerId="ADAL" clId="{2D4C2929-1B75-40A3-A57D-2DE86B86CDF6}" dt="2024-09-15T19:48:38.485" v="4517" actId="1076"/>
          <ac:spMkLst>
            <pc:docMk/>
            <pc:sldMk cId="3274897434" sldId="531"/>
            <ac:spMk id="10" creationId="{3F3E031D-D3E1-9D85-CABC-DA805F0D0E4B}"/>
          </ac:spMkLst>
        </pc:spChg>
        <pc:spChg chg="del">
          <ac:chgData name="Jorge Maestre" userId="5f6315c3-b2fd-47ba-8c9f-7df476259979" providerId="ADAL" clId="{2D4C2929-1B75-40A3-A57D-2DE86B86CDF6}" dt="2024-09-15T06:50:45.827" v="1736" actId="478"/>
          <ac:spMkLst>
            <pc:docMk/>
            <pc:sldMk cId="3274897434" sldId="531"/>
            <ac:spMk id="12" creationId="{AB295DA9-0E86-93B5-D1CA-0B7EDB458F41}"/>
          </ac:spMkLst>
        </pc:spChg>
        <pc:spChg chg="del">
          <ac:chgData name="Jorge Maestre" userId="5f6315c3-b2fd-47ba-8c9f-7df476259979" providerId="ADAL" clId="{2D4C2929-1B75-40A3-A57D-2DE86B86CDF6}" dt="2024-09-15T06:50:42.161" v="1734" actId="478"/>
          <ac:spMkLst>
            <pc:docMk/>
            <pc:sldMk cId="3274897434" sldId="531"/>
            <ac:spMk id="16" creationId="{50045EEF-7491-16D3-CAFC-C4CC2990658F}"/>
          </ac:spMkLst>
        </pc:spChg>
        <pc:spChg chg="del mod">
          <ac:chgData name="Jorge Maestre" userId="5f6315c3-b2fd-47ba-8c9f-7df476259979" providerId="ADAL" clId="{2D4C2929-1B75-40A3-A57D-2DE86B86CDF6}" dt="2024-09-15T06:57:15.321" v="1802" actId="478"/>
          <ac:spMkLst>
            <pc:docMk/>
            <pc:sldMk cId="3274897434" sldId="531"/>
            <ac:spMk id="17" creationId="{B50EAE7F-ED4C-4F1D-8627-8A3D7934718D}"/>
          </ac:spMkLst>
        </pc:spChg>
        <pc:spChg chg="del">
          <ac:chgData name="Jorge Maestre" userId="5f6315c3-b2fd-47ba-8c9f-7df476259979" providerId="ADAL" clId="{2D4C2929-1B75-40A3-A57D-2DE86B86CDF6}" dt="2024-09-15T06:57:12.694" v="1800" actId="478"/>
          <ac:spMkLst>
            <pc:docMk/>
            <pc:sldMk cId="3274897434" sldId="531"/>
            <ac:spMk id="18" creationId="{15E643F0-DF17-9209-CE2B-63C306522057}"/>
          </ac:spMkLst>
        </pc:spChg>
        <pc:spChg chg="del mod">
          <ac:chgData name="Jorge Maestre" userId="5f6315c3-b2fd-47ba-8c9f-7df476259979" providerId="ADAL" clId="{2D4C2929-1B75-40A3-A57D-2DE86B86CDF6}" dt="2024-09-15T06:57:16.920" v="1803" actId="478"/>
          <ac:spMkLst>
            <pc:docMk/>
            <pc:sldMk cId="3274897434" sldId="531"/>
            <ac:spMk id="19" creationId="{444CA7F6-23E2-3F9A-D125-58419B011D00}"/>
          </ac:spMkLst>
        </pc:spChg>
        <pc:spChg chg="del mod">
          <ac:chgData name="Jorge Maestre" userId="5f6315c3-b2fd-47ba-8c9f-7df476259979" providerId="ADAL" clId="{2D4C2929-1B75-40A3-A57D-2DE86B86CDF6}" dt="2024-09-15T06:57:14.237" v="1801" actId="478"/>
          <ac:spMkLst>
            <pc:docMk/>
            <pc:sldMk cId="3274897434" sldId="531"/>
            <ac:spMk id="21" creationId="{5B421EFA-2E18-A950-EEAD-2F49F64E53F5}"/>
          </ac:spMkLst>
        </pc:spChg>
        <pc:spChg chg="del mod">
          <ac:chgData name="Jorge Maestre" userId="5f6315c3-b2fd-47ba-8c9f-7df476259979" providerId="ADAL" clId="{2D4C2929-1B75-40A3-A57D-2DE86B86CDF6}" dt="2024-09-15T06:57:19.467" v="1805" actId="478"/>
          <ac:spMkLst>
            <pc:docMk/>
            <pc:sldMk cId="3274897434" sldId="531"/>
            <ac:spMk id="23" creationId="{219DAA69-9511-7DCF-D4C1-7663F83A4976}"/>
          </ac:spMkLst>
        </pc:spChg>
        <pc:spChg chg="del mod">
          <ac:chgData name="Jorge Maestre" userId="5f6315c3-b2fd-47ba-8c9f-7df476259979" providerId="ADAL" clId="{2D4C2929-1B75-40A3-A57D-2DE86B86CDF6}" dt="2024-09-15T06:57:18.630" v="1804" actId="478"/>
          <ac:spMkLst>
            <pc:docMk/>
            <pc:sldMk cId="3274897434" sldId="531"/>
            <ac:spMk id="24" creationId="{031C9415-B9D1-2AAF-FC2C-13D05034409A}"/>
          </ac:spMkLst>
        </pc:spChg>
        <pc:spChg chg="del mod topLvl">
          <ac:chgData name="Jorge Maestre" userId="5f6315c3-b2fd-47ba-8c9f-7df476259979" providerId="ADAL" clId="{2D4C2929-1B75-40A3-A57D-2DE86B86CDF6}" dt="2024-09-15T06:51:24.370" v="1748" actId="478"/>
          <ac:spMkLst>
            <pc:docMk/>
            <pc:sldMk cId="3274897434" sldId="531"/>
            <ac:spMk id="26" creationId="{B3BC13D2-DD11-1608-65DC-8C2A58B473AB}"/>
          </ac:spMkLst>
        </pc:spChg>
        <pc:spChg chg="add mod">
          <ac:chgData name="Jorge Maestre" userId="5f6315c3-b2fd-47ba-8c9f-7df476259979" providerId="ADAL" clId="{2D4C2929-1B75-40A3-A57D-2DE86B86CDF6}" dt="2024-09-15T06:53:17.656" v="1762" actId="164"/>
          <ac:spMkLst>
            <pc:docMk/>
            <pc:sldMk cId="3274897434" sldId="531"/>
            <ac:spMk id="28" creationId="{6AA46D2D-A032-518F-185A-0A72883A2A99}"/>
          </ac:spMkLst>
        </pc:spChg>
        <pc:spChg chg="del">
          <ac:chgData name="Jorge Maestre" userId="5f6315c3-b2fd-47ba-8c9f-7df476259979" providerId="ADAL" clId="{2D4C2929-1B75-40A3-A57D-2DE86B86CDF6}" dt="2024-09-15T06:50:42.161" v="1734" actId="478"/>
          <ac:spMkLst>
            <pc:docMk/>
            <pc:sldMk cId="3274897434" sldId="531"/>
            <ac:spMk id="33" creationId="{FD0AFBAB-41A5-5B8C-AAF8-1BF77075A297}"/>
          </ac:spMkLst>
        </pc:spChg>
        <pc:spChg chg="del">
          <ac:chgData name="Jorge Maestre" userId="5f6315c3-b2fd-47ba-8c9f-7df476259979" providerId="ADAL" clId="{2D4C2929-1B75-40A3-A57D-2DE86B86CDF6}" dt="2024-09-15T06:50:42.161" v="1734" actId="478"/>
          <ac:spMkLst>
            <pc:docMk/>
            <pc:sldMk cId="3274897434" sldId="531"/>
            <ac:spMk id="34" creationId="{6640087D-7584-0902-0453-0657B75013C7}"/>
          </ac:spMkLst>
        </pc:spChg>
        <pc:spChg chg="add mod">
          <ac:chgData name="Jorge Maestre" userId="5f6315c3-b2fd-47ba-8c9f-7df476259979" providerId="ADAL" clId="{2D4C2929-1B75-40A3-A57D-2DE86B86CDF6}" dt="2024-09-15T06:58:55.074" v="1827" actId="113"/>
          <ac:spMkLst>
            <pc:docMk/>
            <pc:sldMk cId="3274897434" sldId="531"/>
            <ac:spMk id="36" creationId="{9E75D959-5484-EA91-4BF9-B3FF05534A66}"/>
          </ac:spMkLst>
        </pc:spChg>
        <pc:grpChg chg="add del mod">
          <ac:chgData name="Jorge Maestre" userId="5f6315c3-b2fd-47ba-8c9f-7df476259979" providerId="ADAL" clId="{2D4C2929-1B75-40A3-A57D-2DE86B86CDF6}" dt="2024-09-15T06:51:24.370" v="1748" actId="478"/>
          <ac:grpSpMkLst>
            <pc:docMk/>
            <pc:sldMk cId="3274897434" sldId="531"/>
            <ac:grpSpMk id="20" creationId="{6E9B158A-1090-18DF-41B9-DC6FFC62E500}"/>
          </ac:grpSpMkLst>
        </pc:grpChg>
        <pc:grpChg chg="add mod">
          <ac:chgData name="Jorge Maestre" userId="5f6315c3-b2fd-47ba-8c9f-7df476259979" providerId="ADAL" clId="{2D4C2929-1B75-40A3-A57D-2DE86B86CDF6}" dt="2024-09-15T06:57:44.817" v="1819" actId="1076"/>
          <ac:grpSpMkLst>
            <pc:docMk/>
            <pc:sldMk cId="3274897434" sldId="531"/>
            <ac:grpSpMk id="31" creationId="{0F181442-4148-16A8-0CB5-BA87149B7634}"/>
          </ac:grpSpMkLst>
        </pc:grpChg>
        <pc:grpChg chg="del">
          <ac:chgData name="Jorge Maestre" userId="5f6315c3-b2fd-47ba-8c9f-7df476259979" providerId="ADAL" clId="{2D4C2929-1B75-40A3-A57D-2DE86B86CDF6}" dt="2024-09-15T06:50:42.161" v="1734" actId="478"/>
          <ac:grpSpMkLst>
            <pc:docMk/>
            <pc:sldMk cId="3274897434" sldId="531"/>
            <ac:grpSpMk id="35" creationId="{8FADE997-48D1-38C2-1612-9F40C5A8CE55}"/>
          </ac:grpSpMkLst>
        </pc:grpChg>
        <pc:picChg chg="add mod">
          <ac:chgData name="Jorge Maestre" userId="5f6315c3-b2fd-47ba-8c9f-7df476259979" providerId="ADAL" clId="{2D4C2929-1B75-40A3-A57D-2DE86B86CDF6}" dt="2024-09-15T06:53:17.656" v="1762" actId="164"/>
          <ac:picMkLst>
            <pc:docMk/>
            <pc:sldMk cId="3274897434" sldId="531"/>
            <ac:picMk id="4" creationId="{286B62E1-508E-F564-A524-5D7E127F8636}"/>
          </ac:picMkLst>
        </pc:picChg>
        <pc:picChg chg="del">
          <ac:chgData name="Jorge Maestre" userId="5f6315c3-b2fd-47ba-8c9f-7df476259979" providerId="ADAL" clId="{2D4C2929-1B75-40A3-A57D-2DE86B86CDF6}" dt="2024-09-15T06:50:42.161" v="1734" actId="478"/>
          <ac:picMkLst>
            <pc:docMk/>
            <pc:sldMk cId="3274897434" sldId="531"/>
            <ac:picMk id="14" creationId="{C28F25B5-26B5-4E31-FC65-8A7486E4F904}"/>
          </ac:picMkLst>
        </pc:picChg>
        <pc:picChg chg="del">
          <ac:chgData name="Jorge Maestre" userId="5f6315c3-b2fd-47ba-8c9f-7df476259979" providerId="ADAL" clId="{2D4C2929-1B75-40A3-A57D-2DE86B86CDF6}" dt="2024-09-15T06:50:42.161" v="1734" actId="478"/>
          <ac:picMkLst>
            <pc:docMk/>
            <pc:sldMk cId="3274897434" sldId="531"/>
            <ac:picMk id="15" creationId="{EC2C2223-E517-14E6-70A0-1EF6D2451FF6}"/>
          </ac:picMkLst>
        </pc:picChg>
        <pc:picChg chg="mod topLvl">
          <ac:chgData name="Jorge Maestre" userId="5f6315c3-b2fd-47ba-8c9f-7df476259979" providerId="ADAL" clId="{2D4C2929-1B75-40A3-A57D-2DE86B86CDF6}" dt="2024-09-15T06:57:44" v="1818" actId="1076"/>
          <ac:picMkLst>
            <pc:docMk/>
            <pc:sldMk cId="3274897434" sldId="531"/>
            <ac:picMk id="22" creationId="{A04B6562-085F-4583-D955-A7FC07C7F1B0}"/>
          </ac:picMkLst>
        </pc:picChg>
        <pc:picChg chg="del">
          <ac:chgData name="Jorge Maestre" userId="5f6315c3-b2fd-47ba-8c9f-7df476259979" providerId="ADAL" clId="{2D4C2929-1B75-40A3-A57D-2DE86B86CDF6}" dt="2024-09-15T06:50:42.161" v="1734" actId="478"/>
          <ac:picMkLst>
            <pc:docMk/>
            <pc:sldMk cId="3274897434" sldId="531"/>
            <ac:picMk id="25" creationId="{33E4EC81-428B-F6E4-FA5A-4ACF2418E79A}"/>
          </ac:picMkLst>
        </pc:picChg>
        <pc:cxnChg chg="add mod">
          <ac:chgData name="Jorge Maestre" userId="5f6315c3-b2fd-47ba-8c9f-7df476259979" providerId="ADAL" clId="{2D4C2929-1B75-40A3-A57D-2DE86B86CDF6}" dt="2024-09-15T19:48:24.222" v="4510" actId="13822"/>
          <ac:cxnSpMkLst>
            <pc:docMk/>
            <pc:sldMk cId="3274897434" sldId="531"/>
            <ac:cxnSpMk id="6" creationId="{1A63203F-E07A-A479-6AF6-3BD5D7523A28}"/>
          </ac:cxnSpMkLst>
        </pc:cxnChg>
        <pc:cxnChg chg="del">
          <ac:chgData name="Jorge Maestre" userId="5f6315c3-b2fd-47ba-8c9f-7df476259979" providerId="ADAL" clId="{2D4C2929-1B75-40A3-A57D-2DE86B86CDF6}" dt="2024-09-15T06:50:42.161" v="1734" actId="478"/>
          <ac:cxnSpMkLst>
            <pc:docMk/>
            <pc:sldMk cId="3274897434" sldId="531"/>
            <ac:cxnSpMk id="13" creationId="{44173F98-CAF1-604B-BCC0-209916E5D335}"/>
          </ac:cxnSpMkLst>
        </pc:cxnChg>
        <pc:cxnChg chg="del">
          <ac:chgData name="Jorge Maestre" userId="5f6315c3-b2fd-47ba-8c9f-7df476259979" providerId="ADAL" clId="{2D4C2929-1B75-40A3-A57D-2DE86B86CDF6}" dt="2024-09-15T06:50:42.161" v="1734" actId="478"/>
          <ac:cxnSpMkLst>
            <pc:docMk/>
            <pc:sldMk cId="3274897434" sldId="531"/>
            <ac:cxnSpMk id="29" creationId="{1DE6D181-D102-E131-F918-33711BEBA20C}"/>
          </ac:cxnSpMkLst>
        </pc:cxnChg>
        <pc:cxnChg chg="del">
          <ac:chgData name="Jorge Maestre" userId="5f6315c3-b2fd-47ba-8c9f-7df476259979" providerId="ADAL" clId="{2D4C2929-1B75-40A3-A57D-2DE86B86CDF6}" dt="2024-09-15T06:50:42.161" v="1734" actId="478"/>
          <ac:cxnSpMkLst>
            <pc:docMk/>
            <pc:sldMk cId="3274897434" sldId="531"/>
            <ac:cxnSpMk id="30" creationId="{A1D8314B-D975-2224-9C99-E5831B2F9C77}"/>
          </ac:cxnSpMkLst>
        </pc:cxnChg>
      </pc:sldChg>
      <pc:sldChg chg="addSp delSp modSp mod ord modAnim">
        <pc:chgData name="Jorge Maestre" userId="5f6315c3-b2fd-47ba-8c9f-7df476259979" providerId="ADAL" clId="{2D4C2929-1B75-40A3-A57D-2DE86B86CDF6}" dt="2024-09-15T16:41:43.014" v="4320" actId="478"/>
        <pc:sldMkLst>
          <pc:docMk/>
          <pc:sldMk cId="1218229155" sldId="532"/>
        </pc:sldMkLst>
        <pc:spChg chg="del">
          <ac:chgData name="Jorge Maestre" userId="5f6315c3-b2fd-47ba-8c9f-7df476259979" providerId="ADAL" clId="{2D4C2929-1B75-40A3-A57D-2DE86B86CDF6}" dt="2024-09-15T07:05:27.207" v="1868" actId="478"/>
          <ac:spMkLst>
            <pc:docMk/>
            <pc:sldMk cId="1218229155" sldId="532"/>
            <ac:spMk id="3" creationId="{B05C8436-2E33-9E09-2158-AFBB3C7533CB}"/>
          </ac:spMkLst>
        </pc:spChg>
        <pc:spChg chg="del">
          <ac:chgData name="Jorge Maestre" userId="5f6315c3-b2fd-47ba-8c9f-7df476259979" providerId="ADAL" clId="{2D4C2929-1B75-40A3-A57D-2DE86B86CDF6}" dt="2024-09-15T16:29:24.496" v="3951" actId="478"/>
          <ac:spMkLst>
            <pc:docMk/>
            <pc:sldMk cId="1218229155" sldId="532"/>
            <ac:spMk id="5" creationId="{1867AA89-7C23-F418-EABE-83FAFFBA9572}"/>
          </ac:spMkLst>
        </pc:spChg>
        <pc:spChg chg="add mod">
          <ac:chgData name="Jorge Maestre" userId="5f6315c3-b2fd-47ba-8c9f-7df476259979" providerId="ADAL" clId="{2D4C2929-1B75-40A3-A57D-2DE86B86CDF6}" dt="2024-09-15T07:52:54.748" v="2239" actId="1076"/>
          <ac:spMkLst>
            <pc:docMk/>
            <pc:sldMk cId="1218229155" sldId="532"/>
            <ac:spMk id="6" creationId="{FAC8A1E4-39F3-5D85-1AFC-D9AA73935478}"/>
          </ac:spMkLst>
        </pc:spChg>
        <pc:spChg chg="del">
          <ac:chgData name="Jorge Maestre" userId="5f6315c3-b2fd-47ba-8c9f-7df476259979" providerId="ADAL" clId="{2D4C2929-1B75-40A3-A57D-2DE86B86CDF6}" dt="2024-09-15T06:59:24.417" v="1829" actId="478"/>
          <ac:spMkLst>
            <pc:docMk/>
            <pc:sldMk cId="1218229155" sldId="532"/>
            <ac:spMk id="9" creationId="{D77910DB-581C-2830-10AC-D5BEDC837969}"/>
          </ac:spMkLst>
        </pc:spChg>
        <pc:spChg chg="mod">
          <ac:chgData name="Jorge Maestre" userId="5f6315c3-b2fd-47ba-8c9f-7df476259979" providerId="ADAL" clId="{2D4C2929-1B75-40A3-A57D-2DE86B86CDF6}" dt="2024-09-15T16:29:38.928" v="3955" actId="1076"/>
          <ac:spMkLst>
            <pc:docMk/>
            <pc:sldMk cId="1218229155" sldId="532"/>
            <ac:spMk id="11" creationId="{625FCEB4-A60A-FD49-E59B-9CDFB4CFBC2D}"/>
          </ac:spMkLst>
        </pc:spChg>
        <pc:spChg chg="add mod">
          <ac:chgData name="Jorge Maestre" userId="5f6315c3-b2fd-47ba-8c9f-7df476259979" providerId="ADAL" clId="{2D4C2929-1B75-40A3-A57D-2DE86B86CDF6}" dt="2024-09-15T16:29:25.802" v="3952"/>
          <ac:spMkLst>
            <pc:docMk/>
            <pc:sldMk cId="1218229155" sldId="532"/>
            <ac:spMk id="12" creationId="{CEDC772D-F1EC-4AD0-33A5-84E788B09CC3}"/>
          </ac:spMkLst>
        </pc:spChg>
        <pc:spChg chg="del">
          <ac:chgData name="Jorge Maestre" userId="5f6315c3-b2fd-47ba-8c9f-7df476259979" providerId="ADAL" clId="{2D4C2929-1B75-40A3-A57D-2DE86B86CDF6}" dt="2024-09-15T06:59:25.767" v="1830" actId="478"/>
          <ac:spMkLst>
            <pc:docMk/>
            <pc:sldMk cId="1218229155" sldId="532"/>
            <ac:spMk id="12" creationId="{E06DA082-A771-F1BE-7DE7-816D9C68FB3D}"/>
          </ac:spMkLst>
        </pc:spChg>
        <pc:spChg chg="mod">
          <ac:chgData name="Jorge Maestre" userId="5f6315c3-b2fd-47ba-8c9f-7df476259979" providerId="ADAL" clId="{2D4C2929-1B75-40A3-A57D-2DE86B86CDF6}" dt="2024-09-15T07:10:02.356" v="1907" actId="1076"/>
          <ac:spMkLst>
            <pc:docMk/>
            <pc:sldMk cId="1218229155" sldId="532"/>
            <ac:spMk id="18" creationId="{4761B017-7215-CD90-D942-8A575698634D}"/>
          </ac:spMkLst>
        </pc:spChg>
        <pc:spChg chg="del">
          <ac:chgData name="Jorge Maestre" userId="5f6315c3-b2fd-47ba-8c9f-7df476259979" providerId="ADAL" clId="{2D4C2929-1B75-40A3-A57D-2DE86B86CDF6}" dt="2024-09-15T16:41:43.014" v="4320" actId="478"/>
          <ac:spMkLst>
            <pc:docMk/>
            <pc:sldMk cId="1218229155" sldId="532"/>
            <ac:spMk id="20" creationId="{D62FAC8A-CBA8-DFC6-4EBE-9D7A80929237}"/>
          </ac:spMkLst>
        </pc:spChg>
        <pc:spChg chg="mod">
          <ac:chgData name="Jorge Maestre" userId="5f6315c3-b2fd-47ba-8c9f-7df476259979" providerId="ADAL" clId="{2D4C2929-1B75-40A3-A57D-2DE86B86CDF6}" dt="2024-09-15T07:08:43.434" v="1901" actId="1076"/>
          <ac:spMkLst>
            <pc:docMk/>
            <pc:sldMk cId="1218229155" sldId="532"/>
            <ac:spMk id="21" creationId="{C965278D-6E17-0940-5879-6A90A8C57772}"/>
          </ac:spMkLst>
        </pc:spChg>
        <pc:spChg chg="mod">
          <ac:chgData name="Jorge Maestre" userId="5f6315c3-b2fd-47ba-8c9f-7df476259979" providerId="ADAL" clId="{2D4C2929-1B75-40A3-A57D-2DE86B86CDF6}" dt="2024-09-15T14:45:54.980" v="2993" actId="1076"/>
          <ac:spMkLst>
            <pc:docMk/>
            <pc:sldMk cId="1218229155" sldId="532"/>
            <ac:spMk id="22" creationId="{46093910-329A-DE26-D4FE-F46181B7BAAF}"/>
          </ac:spMkLst>
        </pc:spChg>
        <pc:spChg chg="mod">
          <ac:chgData name="Jorge Maestre" userId="5f6315c3-b2fd-47ba-8c9f-7df476259979" providerId="ADAL" clId="{2D4C2929-1B75-40A3-A57D-2DE86B86CDF6}" dt="2024-09-15T07:08:43.434" v="1901" actId="1076"/>
          <ac:spMkLst>
            <pc:docMk/>
            <pc:sldMk cId="1218229155" sldId="532"/>
            <ac:spMk id="23" creationId="{D51F47FA-3C5B-C69B-6E65-EA91C869FCBB}"/>
          </ac:spMkLst>
        </pc:spChg>
        <pc:spChg chg="mod">
          <ac:chgData name="Jorge Maestre" userId="5f6315c3-b2fd-47ba-8c9f-7df476259979" providerId="ADAL" clId="{2D4C2929-1B75-40A3-A57D-2DE86B86CDF6}" dt="2024-09-15T07:08:43.434" v="1901" actId="1076"/>
          <ac:spMkLst>
            <pc:docMk/>
            <pc:sldMk cId="1218229155" sldId="532"/>
            <ac:spMk id="25" creationId="{3E2D882F-ADD6-F5DA-140A-FC107F16C171}"/>
          </ac:spMkLst>
        </pc:spChg>
        <pc:spChg chg="mod">
          <ac:chgData name="Jorge Maestre" userId="5f6315c3-b2fd-47ba-8c9f-7df476259979" providerId="ADAL" clId="{2D4C2929-1B75-40A3-A57D-2DE86B86CDF6}" dt="2024-09-15T07:09:01.093" v="1903" actId="1076"/>
          <ac:spMkLst>
            <pc:docMk/>
            <pc:sldMk cId="1218229155" sldId="532"/>
            <ac:spMk id="26" creationId="{C5EA374D-AEC7-082A-870A-47CC976DB213}"/>
          </ac:spMkLst>
        </pc:spChg>
        <pc:spChg chg="mod">
          <ac:chgData name="Jorge Maestre" userId="5f6315c3-b2fd-47ba-8c9f-7df476259979" providerId="ADAL" clId="{2D4C2929-1B75-40A3-A57D-2DE86B86CDF6}" dt="2024-09-15T07:08:43.434" v="1901" actId="1076"/>
          <ac:spMkLst>
            <pc:docMk/>
            <pc:sldMk cId="1218229155" sldId="532"/>
            <ac:spMk id="32" creationId="{24251C25-A508-9D56-AE3C-3C7E72423630}"/>
          </ac:spMkLst>
        </pc:spChg>
        <pc:spChg chg="mod">
          <ac:chgData name="Jorge Maestre" userId="5f6315c3-b2fd-47ba-8c9f-7df476259979" providerId="ADAL" clId="{2D4C2929-1B75-40A3-A57D-2DE86B86CDF6}" dt="2024-09-15T07:08:43.434" v="1901" actId="1076"/>
          <ac:spMkLst>
            <pc:docMk/>
            <pc:sldMk cId="1218229155" sldId="532"/>
            <ac:spMk id="33" creationId="{A48C32A9-90AB-F3BD-DB51-7C277A171D24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36" creationId="{57B248B2-C8C2-975F-BECC-71224AD93379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37" creationId="{D248DA3B-95E3-E807-01F6-B5576841830A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38" creationId="{9C9425A9-2C36-757B-D2D6-FE9641E4EAA2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39" creationId="{1D7BB2F3-665C-53BF-FF0D-2FAB1F431468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40" creationId="{8763DBE7-13C1-C140-366E-6E8C4A4495DB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41" creationId="{B5136444-D137-03D0-5E85-AF7BB605CE1F}"/>
          </ac:spMkLst>
        </pc:spChg>
        <pc:spChg chg="mod">
          <ac:chgData name="Jorge Maestre" userId="5f6315c3-b2fd-47ba-8c9f-7df476259979" providerId="ADAL" clId="{2D4C2929-1B75-40A3-A57D-2DE86B86CDF6}" dt="2024-09-15T07:06:44.999" v="1877"/>
          <ac:spMkLst>
            <pc:docMk/>
            <pc:sldMk cId="1218229155" sldId="532"/>
            <ac:spMk id="42" creationId="{6047B7A5-20B3-8912-1082-D92A0D5991EE}"/>
          </ac:spMkLst>
        </pc:spChg>
        <pc:spChg chg="add mod">
          <ac:chgData name="Jorge Maestre" userId="5f6315c3-b2fd-47ba-8c9f-7df476259979" providerId="ADAL" clId="{2D4C2929-1B75-40A3-A57D-2DE86B86CDF6}" dt="2024-09-15T07:08:10.452" v="1894" actId="1076"/>
          <ac:spMkLst>
            <pc:docMk/>
            <pc:sldMk cId="1218229155" sldId="532"/>
            <ac:spMk id="44" creationId="{E4A336CB-2CFD-EBF1-5FAD-551A7968B420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47" creationId="{E2E833A2-1D86-3293-9530-F7E943CD3C59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48" creationId="{C00559B6-194E-3201-E092-C45889A808A1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49" creationId="{F799F915-51C2-1E87-F94D-2E070BFFACF8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50" creationId="{AB8C51F9-4028-F047-4786-09A6673B4ED3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51" creationId="{5205A92F-AA7F-A7EE-A543-C18CBDF71677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52" creationId="{E06406D5-98D1-179F-9BF4-C36BCC5FBBF1}"/>
          </ac:spMkLst>
        </pc:spChg>
        <pc:spChg chg="mod">
          <ac:chgData name="Jorge Maestre" userId="5f6315c3-b2fd-47ba-8c9f-7df476259979" providerId="ADAL" clId="{2D4C2929-1B75-40A3-A57D-2DE86B86CDF6}" dt="2024-09-15T07:08:35.467" v="1897"/>
          <ac:spMkLst>
            <pc:docMk/>
            <pc:sldMk cId="1218229155" sldId="532"/>
            <ac:spMk id="53" creationId="{F6725B5E-126A-1C2C-1328-0E6C371972C6}"/>
          </ac:spMkLst>
        </pc:spChg>
        <pc:spChg chg="add mod">
          <ac:chgData name="Jorge Maestre" userId="5f6315c3-b2fd-47ba-8c9f-7df476259979" providerId="ADAL" clId="{2D4C2929-1B75-40A3-A57D-2DE86B86CDF6}" dt="2024-09-15T07:51:36.833" v="2237" actId="688"/>
          <ac:spMkLst>
            <pc:docMk/>
            <pc:sldMk cId="1218229155" sldId="532"/>
            <ac:spMk id="54" creationId="{E85D256F-4C7F-C013-DF80-1B13F8DBB3AC}"/>
          </ac:spMkLst>
        </pc:spChg>
        <pc:grpChg chg="add mod">
          <ac:chgData name="Jorge Maestre" userId="5f6315c3-b2fd-47ba-8c9f-7df476259979" providerId="ADAL" clId="{2D4C2929-1B75-40A3-A57D-2DE86B86CDF6}" dt="2024-09-15T07:07:33.434" v="1889" actId="1076"/>
          <ac:grpSpMkLst>
            <pc:docMk/>
            <pc:sldMk cId="1218229155" sldId="532"/>
            <ac:grpSpMk id="15" creationId="{B3B50979-F650-828B-FAFD-40D77439F61A}"/>
          </ac:grpSpMkLst>
        </pc:grpChg>
        <pc:grpChg chg="add mod">
          <ac:chgData name="Jorge Maestre" userId="5f6315c3-b2fd-47ba-8c9f-7df476259979" providerId="ADAL" clId="{2D4C2929-1B75-40A3-A57D-2DE86B86CDF6}" dt="2024-09-15T07:09:06.689" v="1904" actId="1076"/>
          <ac:grpSpMkLst>
            <pc:docMk/>
            <pc:sldMk cId="1218229155" sldId="532"/>
            <ac:grpSpMk id="17" creationId="{68BB5225-3766-4D37-ADC8-26D7101A8E3D}"/>
          </ac:grpSpMkLst>
        </pc:grpChg>
        <pc:grpChg chg="mod">
          <ac:chgData name="Jorge Maestre" userId="5f6315c3-b2fd-47ba-8c9f-7df476259979" providerId="ADAL" clId="{2D4C2929-1B75-40A3-A57D-2DE86B86CDF6}" dt="2024-09-15T07:08:43.434" v="1901" actId="1076"/>
          <ac:grpSpMkLst>
            <pc:docMk/>
            <pc:sldMk cId="1218229155" sldId="532"/>
            <ac:grpSpMk id="19" creationId="{249084CC-F091-2837-2AC9-20C1B3D47984}"/>
          </ac:grpSpMkLst>
        </pc:grpChg>
        <pc:grpChg chg="mod">
          <ac:chgData name="Jorge Maestre" userId="5f6315c3-b2fd-47ba-8c9f-7df476259979" providerId="ADAL" clId="{2D4C2929-1B75-40A3-A57D-2DE86B86CDF6}" dt="2024-09-15T07:08:43.434" v="1901" actId="1076"/>
          <ac:grpSpMkLst>
            <pc:docMk/>
            <pc:sldMk cId="1218229155" sldId="532"/>
            <ac:grpSpMk id="27" creationId="{CC67AF9F-E4E8-43BD-53A0-8AB23C3D8174}"/>
          </ac:grpSpMkLst>
        </pc:grpChg>
        <pc:grpChg chg="add del mod">
          <ac:chgData name="Jorge Maestre" userId="5f6315c3-b2fd-47ba-8c9f-7df476259979" providerId="ADAL" clId="{2D4C2929-1B75-40A3-A57D-2DE86B86CDF6}" dt="2024-09-15T07:08:28.874" v="1896" actId="478"/>
          <ac:grpSpMkLst>
            <pc:docMk/>
            <pc:sldMk cId="1218229155" sldId="532"/>
            <ac:grpSpMk id="34" creationId="{101F71AB-D7C5-6804-B31E-E95FC32980EC}"/>
          </ac:grpSpMkLst>
        </pc:grpChg>
        <pc:grpChg chg="add mod">
          <ac:chgData name="Jorge Maestre" userId="5f6315c3-b2fd-47ba-8c9f-7df476259979" providerId="ADAL" clId="{2D4C2929-1B75-40A3-A57D-2DE86B86CDF6}" dt="2024-09-15T07:07:38.519" v="1890" actId="164"/>
          <ac:grpSpMkLst>
            <pc:docMk/>
            <pc:sldMk cId="1218229155" sldId="532"/>
            <ac:grpSpMk id="43" creationId="{F096C407-2245-3DDC-9E02-ACDE887E344B}"/>
          </ac:grpSpMkLst>
        </pc:grpChg>
        <pc:grpChg chg="add mod">
          <ac:chgData name="Jorge Maestre" userId="5f6315c3-b2fd-47ba-8c9f-7df476259979" providerId="ADAL" clId="{2D4C2929-1B75-40A3-A57D-2DE86B86CDF6}" dt="2024-09-15T07:09:16.590" v="1905" actId="1076"/>
          <ac:grpSpMkLst>
            <pc:docMk/>
            <pc:sldMk cId="1218229155" sldId="532"/>
            <ac:grpSpMk id="45" creationId="{E5C9CCAB-085C-DFD5-0D9A-E8239500F18D}"/>
          </ac:grpSpMkLst>
        </pc:grpChg>
        <pc:graphicFrameChg chg="mod">
          <ac:chgData name="Jorge Maestre" userId="5f6315c3-b2fd-47ba-8c9f-7df476259979" providerId="ADAL" clId="{2D4C2929-1B75-40A3-A57D-2DE86B86CDF6}" dt="2024-09-15T07:06:44.999" v="1877"/>
          <ac:graphicFrameMkLst>
            <pc:docMk/>
            <pc:sldMk cId="1218229155" sldId="532"/>
            <ac:graphicFrameMk id="35" creationId="{289F19EE-8C80-B266-2500-84EFD3CBCD7F}"/>
          </ac:graphicFrameMkLst>
        </pc:graphicFrameChg>
        <pc:graphicFrameChg chg="mod">
          <ac:chgData name="Jorge Maestre" userId="5f6315c3-b2fd-47ba-8c9f-7df476259979" providerId="ADAL" clId="{2D4C2929-1B75-40A3-A57D-2DE86B86CDF6}" dt="2024-09-15T07:08:35.467" v="1897"/>
          <ac:graphicFrameMkLst>
            <pc:docMk/>
            <pc:sldMk cId="1218229155" sldId="532"/>
            <ac:graphicFrameMk id="46" creationId="{FE7A1632-A919-A0BB-EDBF-A1923B972DEB}"/>
          </ac:graphicFrameMkLst>
        </pc:graphicFrameChg>
        <pc:picChg chg="add mod modCrop">
          <ac:chgData name="Jorge Maestre" userId="5f6315c3-b2fd-47ba-8c9f-7df476259979" providerId="ADAL" clId="{2D4C2929-1B75-40A3-A57D-2DE86B86CDF6}" dt="2024-09-15T07:07:10.420" v="1883" actId="14100"/>
          <ac:picMkLst>
            <pc:docMk/>
            <pc:sldMk cId="1218229155" sldId="532"/>
            <ac:picMk id="4" creationId="{44B95B26-3DBE-2FE1-F388-B688DF685BFB}"/>
          </ac:picMkLst>
        </pc:picChg>
        <pc:picChg chg="del">
          <ac:chgData name="Jorge Maestre" userId="5f6315c3-b2fd-47ba-8c9f-7df476259979" providerId="ADAL" clId="{2D4C2929-1B75-40A3-A57D-2DE86B86CDF6}" dt="2024-09-15T06:59:22.165" v="1828" actId="478"/>
          <ac:picMkLst>
            <pc:docMk/>
            <pc:sldMk cId="1218229155" sldId="532"/>
            <ac:picMk id="7" creationId="{5B86FDD2-D54C-950E-0101-368C7F84CCE6}"/>
          </ac:picMkLst>
        </pc:picChg>
        <pc:picChg chg="mod modCrop">
          <ac:chgData name="Jorge Maestre" userId="5f6315c3-b2fd-47ba-8c9f-7df476259979" providerId="ADAL" clId="{2D4C2929-1B75-40A3-A57D-2DE86B86CDF6}" dt="2024-09-15T07:07:38.519" v="1890" actId="164"/>
          <ac:picMkLst>
            <pc:docMk/>
            <pc:sldMk cId="1218229155" sldId="532"/>
            <ac:picMk id="13" creationId="{F49AD336-6419-DB3B-039B-6912A7D852C9}"/>
          </ac:picMkLst>
        </pc:picChg>
        <pc:picChg chg="mod modCrop">
          <ac:chgData name="Jorge Maestre" userId="5f6315c3-b2fd-47ba-8c9f-7df476259979" providerId="ADAL" clId="{2D4C2929-1B75-40A3-A57D-2DE86B86CDF6}" dt="2024-09-15T07:52:50.388" v="2238" actId="1076"/>
          <ac:picMkLst>
            <pc:docMk/>
            <pc:sldMk cId="1218229155" sldId="532"/>
            <ac:picMk id="14" creationId="{14C5B5BF-DC2C-875C-5FA4-1149D708CA00}"/>
          </ac:picMkLst>
        </pc:picChg>
        <pc:picChg chg="add mod modCrop">
          <ac:chgData name="Jorge Maestre" userId="5f6315c3-b2fd-47ba-8c9f-7df476259979" providerId="ADAL" clId="{2D4C2929-1B75-40A3-A57D-2DE86B86CDF6}" dt="2024-09-15T07:07:38.519" v="1890" actId="164"/>
          <ac:picMkLst>
            <pc:docMk/>
            <pc:sldMk cId="1218229155" sldId="532"/>
            <ac:picMk id="16" creationId="{4AF0AC03-B81D-3E17-3022-9E482A1AACEA}"/>
          </ac:picMkLst>
        </pc:picChg>
        <pc:picChg chg="mod">
          <ac:chgData name="Jorge Maestre" userId="5f6315c3-b2fd-47ba-8c9f-7df476259979" providerId="ADAL" clId="{2D4C2929-1B75-40A3-A57D-2DE86B86CDF6}" dt="2024-09-15T07:08:43.434" v="1901" actId="1076"/>
          <ac:picMkLst>
            <pc:docMk/>
            <pc:sldMk cId="1218229155" sldId="532"/>
            <ac:picMk id="30" creationId="{4CF3D62D-EDE0-0219-7BF0-5F1CCBFF191C}"/>
          </ac:picMkLst>
        </pc:picChg>
        <pc:picChg chg="mod">
          <ac:chgData name="Jorge Maestre" userId="5f6315c3-b2fd-47ba-8c9f-7df476259979" providerId="ADAL" clId="{2D4C2929-1B75-40A3-A57D-2DE86B86CDF6}" dt="2024-09-15T07:08:43.434" v="1901" actId="1076"/>
          <ac:picMkLst>
            <pc:docMk/>
            <pc:sldMk cId="1218229155" sldId="532"/>
            <ac:picMk id="31" creationId="{DE61C58D-68AF-8773-F264-EC7E7C385E01}"/>
          </ac:picMkLst>
        </pc:picChg>
        <pc:cxnChg chg="add del mod">
          <ac:chgData name="Jorge Maestre" userId="5f6315c3-b2fd-47ba-8c9f-7df476259979" providerId="ADAL" clId="{2D4C2929-1B75-40A3-A57D-2DE86B86CDF6}" dt="2024-09-15T16:29:13.798" v="3950" actId="478"/>
          <ac:cxnSpMkLst>
            <pc:docMk/>
            <pc:sldMk cId="1218229155" sldId="532"/>
            <ac:cxnSpMk id="7" creationId="{B44A71F4-B1F4-9F22-C60A-AA23828C1E68}"/>
          </ac:cxnSpMkLst>
        </pc:cxnChg>
        <pc:cxnChg chg="mod">
          <ac:chgData name="Jorge Maestre" userId="5f6315c3-b2fd-47ba-8c9f-7df476259979" providerId="ADAL" clId="{2D4C2929-1B75-40A3-A57D-2DE86B86CDF6}" dt="2024-09-15T07:08:43.434" v="1901" actId="1076"/>
          <ac:cxnSpMkLst>
            <pc:docMk/>
            <pc:sldMk cId="1218229155" sldId="532"/>
            <ac:cxnSpMk id="24" creationId="{ABE303D4-541E-8AD9-8C2D-CCCCBD446E2A}"/>
          </ac:cxnSpMkLst>
        </pc:cxnChg>
        <pc:cxnChg chg="mod">
          <ac:chgData name="Jorge Maestre" userId="5f6315c3-b2fd-47ba-8c9f-7df476259979" providerId="ADAL" clId="{2D4C2929-1B75-40A3-A57D-2DE86B86CDF6}" dt="2024-09-15T07:08:43.434" v="1901" actId="1076"/>
          <ac:cxnSpMkLst>
            <pc:docMk/>
            <pc:sldMk cId="1218229155" sldId="532"/>
            <ac:cxnSpMk id="28" creationId="{95BF1898-89C1-8AE8-E3F6-F9D425713D93}"/>
          </ac:cxnSpMkLst>
        </pc:cxnChg>
        <pc:cxnChg chg="mod">
          <ac:chgData name="Jorge Maestre" userId="5f6315c3-b2fd-47ba-8c9f-7df476259979" providerId="ADAL" clId="{2D4C2929-1B75-40A3-A57D-2DE86B86CDF6}" dt="2024-09-15T07:08:43.434" v="1901" actId="1076"/>
          <ac:cxnSpMkLst>
            <pc:docMk/>
            <pc:sldMk cId="1218229155" sldId="532"/>
            <ac:cxnSpMk id="29" creationId="{896BBFC8-7081-A18F-2D42-637E1263FB20}"/>
          </ac:cxnSpMkLst>
        </pc:cxnChg>
      </pc:sldChg>
      <pc:sldChg chg="del ord">
        <pc:chgData name="Jorge Maestre" userId="5f6315c3-b2fd-47ba-8c9f-7df476259979" providerId="ADAL" clId="{2D4C2929-1B75-40A3-A57D-2DE86B86CDF6}" dt="2024-09-15T19:35:34.092" v="4506" actId="47"/>
        <pc:sldMkLst>
          <pc:docMk/>
          <pc:sldMk cId="2650974178" sldId="533"/>
        </pc:sldMkLst>
      </pc:sldChg>
      <pc:sldChg chg="del ord">
        <pc:chgData name="Jorge Maestre" userId="5f6315c3-b2fd-47ba-8c9f-7df476259979" providerId="ADAL" clId="{2D4C2929-1B75-40A3-A57D-2DE86B86CDF6}" dt="2024-09-15T07:11:47.662" v="1908" actId="47"/>
        <pc:sldMkLst>
          <pc:docMk/>
          <pc:sldMk cId="2938111492" sldId="534"/>
        </pc:sldMkLst>
      </pc:sldChg>
      <pc:sldChg chg="delSp modSp del mod ord">
        <pc:chgData name="Jorge Maestre" userId="5f6315c3-b2fd-47ba-8c9f-7df476259979" providerId="ADAL" clId="{2D4C2929-1B75-40A3-A57D-2DE86B86CDF6}" dt="2024-09-15T16:28:57.022" v="3949" actId="47"/>
        <pc:sldMkLst>
          <pc:docMk/>
          <pc:sldMk cId="2102899180" sldId="535"/>
        </pc:sldMkLst>
        <pc:spChg chg="mod">
          <ac:chgData name="Jorge Maestre" userId="5f6315c3-b2fd-47ba-8c9f-7df476259979" providerId="ADAL" clId="{2D4C2929-1B75-40A3-A57D-2DE86B86CDF6}" dt="2024-09-14T17:04:50.220" v="1662" actId="20577"/>
          <ac:spMkLst>
            <pc:docMk/>
            <pc:sldMk cId="2102899180" sldId="535"/>
            <ac:spMk id="2" creationId="{44861211-CDB9-E773-FFD5-E5C21982D0A8}"/>
          </ac:spMkLst>
        </pc:spChg>
        <pc:spChg chg="mod">
          <ac:chgData name="Jorge Maestre" userId="5f6315c3-b2fd-47ba-8c9f-7df476259979" providerId="ADAL" clId="{2D4C2929-1B75-40A3-A57D-2DE86B86CDF6}" dt="2024-09-15T15:51:38.838" v="3761" actId="14100"/>
          <ac:spMkLst>
            <pc:docMk/>
            <pc:sldMk cId="2102899180" sldId="535"/>
            <ac:spMk id="28" creationId="{DD59BEC6-5D2E-2630-32B1-24CC63EDCD10}"/>
          </ac:spMkLst>
        </pc:spChg>
        <pc:spChg chg="mod">
          <ac:chgData name="Jorge Maestre" userId="5f6315c3-b2fd-47ba-8c9f-7df476259979" providerId="ADAL" clId="{2D4C2929-1B75-40A3-A57D-2DE86B86CDF6}" dt="2024-09-15T15:50:33.763" v="3753" actId="1076"/>
          <ac:spMkLst>
            <pc:docMk/>
            <pc:sldMk cId="2102899180" sldId="535"/>
            <ac:spMk id="31" creationId="{6F82195A-DE1A-6C04-60F8-62DBD829FCD8}"/>
          </ac:spMkLst>
        </pc:spChg>
        <pc:grpChg chg="del">
          <ac:chgData name="Jorge Maestre" userId="5f6315c3-b2fd-47ba-8c9f-7df476259979" providerId="ADAL" clId="{2D4C2929-1B75-40A3-A57D-2DE86B86CDF6}" dt="2024-09-15T15:41:49.513" v="3706" actId="478"/>
          <ac:grpSpMkLst>
            <pc:docMk/>
            <pc:sldMk cId="2102899180" sldId="535"/>
            <ac:grpSpMk id="29" creationId="{B438A49A-156C-35FC-DBC7-0AA3E04AB5D7}"/>
          </ac:grpSpMkLst>
        </pc:grpChg>
      </pc:sldChg>
      <pc:sldChg chg="addSp delSp modSp mod ord modAnim">
        <pc:chgData name="Jorge Maestre" userId="5f6315c3-b2fd-47ba-8c9f-7df476259979" providerId="ADAL" clId="{2D4C2929-1B75-40A3-A57D-2DE86B86CDF6}" dt="2024-09-15T16:44:32.896" v="4366"/>
        <pc:sldMkLst>
          <pc:docMk/>
          <pc:sldMk cId="4258091973" sldId="536"/>
        </pc:sldMkLst>
        <pc:spChg chg="del">
          <ac:chgData name="Jorge Maestre" userId="5f6315c3-b2fd-47ba-8c9f-7df476259979" providerId="ADAL" clId="{2D4C2929-1B75-40A3-A57D-2DE86B86CDF6}" dt="2024-09-15T16:44:31.709" v="4365" actId="478"/>
          <ac:spMkLst>
            <pc:docMk/>
            <pc:sldMk cId="4258091973" sldId="536"/>
            <ac:spMk id="3" creationId="{61C838BF-0C00-045A-D67A-91FB8D96A98B}"/>
          </ac:spMkLst>
        </pc:spChg>
        <pc:spChg chg="add mod">
          <ac:chgData name="Jorge Maestre" userId="5f6315c3-b2fd-47ba-8c9f-7df476259979" providerId="ADAL" clId="{2D4C2929-1B75-40A3-A57D-2DE86B86CDF6}" dt="2024-09-15T16:44:32.896" v="4366"/>
          <ac:spMkLst>
            <pc:docMk/>
            <pc:sldMk cId="4258091973" sldId="536"/>
            <ac:spMk id="4" creationId="{021528F0-6CB1-4641-2A1A-934C63A304A4}"/>
          </ac:spMkLst>
        </pc:spChg>
        <pc:spChg chg="mod">
          <ac:chgData name="Jorge Maestre" userId="5f6315c3-b2fd-47ba-8c9f-7df476259979" providerId="ADAL" clId="{2D4C2929-1B75-40A3-A57D-2DE86B86CDF6}" dt="2024-09-15T07:38:43.126" v="2150" actId="1076"/>
          <ac:spMkLst>
            <pc:docMk/>
            <pc:sldMk cId="4258091973" sldId="536"/>
            <ac:spMk id="9" creationId="{9A9796EA-15B9-29EB-3320-2F584D250B8D}"/>
          </ac:spMkLst>
        </pc:spChg>
        <pc:spChg chg="add del mod">
          <ac:chgData name="Jorge Maestre" userId="5f6315c3-b2fd-47ba-8c9f-7df476259979" providerId="ADAL" clId="{2D4C2929-1B75-40A3-A57D-2DE86B86CDF6}" dt="2024-09-15T07:39:05.815" v="2156" actId="1076"/>
          <ac:spMkLst>
            <pc:docMk/>
            <pc:sldMk cId="4258091973" sldId="536"/>
            <ac:spMk id="10" creationId="{1B6AC2D9-425D-0136-09C9-E4F4BC42DB89}"/>
          </ac:spMkLst>
        </pc:spChg>
        <pc:spChg chg="mod">
          <ac:chgData name="Jorge Maestre" userId="5f6315c3-b2fd-47ba-8c9f-7df476259979" providerId="ADAL" clId="{2D4C2929-1B75-40A3-A57D-2DE86B86CDF6}" dt="2024-09-15T07:50:10.176" v="2227" actId="1076"/>
          <ac:spMkLst>
            <pc:docMk/>
            <pc:sldMk cId="4258091973" sldId="536"/>
            <ac:spMk id="13" creationId="{65B3A38D-AAA5-127E-F867-BB4476E3C73F}"/>
          </ac:spMkLst>
        </pc:spChg>
        <pc:spChg chg="mod">
          <ac:chgData name="Jorge Maestre" userId="5f6315c3-b2fd-47ba-8c9f-7df476259979" providerId="ADAL" clId="{2D4C2929-1B75-40A3-A57D-2DE86B86CDF6}" dt="2024-09-15T07:39:55.771" v="2164" actId="1076"/>
          <ac:spMkLst>
            <pc:docMk/>
            <pc:sldMk cId="4258091973" sldId="536"/>
            <ac:spMk id="14" creationId="{D6558980-8387-3565-AC06-4DB872CCEAE9}"/>
          </ac:spMkLst>
        </pc:spChg>
        <pc:spChg chg="mod">
          <ac:chgData name="Jorge Maestre" userId="5f6315c3-b2fd-47ba-8c9f-7df476259979" providerId="ADAL" clId="{2D4C2929-1B75-40A3-A57D-2DE86B86CDF6}" dt="2024-09-15T07:50:06.401" v="2225" actId="1076"/>
          <ac:spMkLst>
            <pc:docMk/>
            <pc:sldMk cId="4258091973" sldId="536"/>
            <ac:spMk id="15" creationId="{E2A0C5DF-B3F6-A72A-0F3B-4B8B717D2A31}"/>
          </ac:spMkLst>
        </pc:spChg>
        <pc:spChg chg="del">
          <ac:chgData name="Jorge Maestre" userId="5f6315c3-b2fd-47ba-8c9f-7df476259979" providerId="ADAL" clId="{2D4C2929-1B75-40A3-A57D-2DE86B86CDF6}" dt="2024-09-15T07:37:47.203" v="2137" actId="478"/>
          <ac:spMkLst>
            <pc:docMk/>
            <pc:sldMk cId="4258091973" sldId="536"/>
            <ac:spMk id="18" creationId="{4EC04247-585C-9FBC-43C9-A7C872D1DD6B}"/>
          </ac:spMkLst>
        </pc:spChg>
        <pc:spChg chg="del">
          <ac:chgData name="Jorge Maestre" userId="5f6315c3-b2fd-47ba-8c9f-7df476259979" providerId="ADAL" clId="{2D4C2929-1B75-40A3-A57D-2DE86B86CDF6}" dt="2024-09-15T07:37:45.887" v="2136" actId="478"/>
          <ac:spMkLst>
            <pc:docMk/>
            <pc:sldMk cId="4258091973" sldId="536"/>
            <ac:spMk id="19" creationId="{CC496235-C874-06A0-827C-BD513579EFBA}"/>
          </ac:spMkLst>
        </pc:spChg>
        <pc:spChg chg="mod">
          <ac:chgData name="Jorge Maestre" userId="5f6315c3-b2fd-47ba-8c9f-7df476259979" providerId="ADAL" clId="{2D4C2929-1B75-40A3-A57D-2DE86B86CDF6}" dt="2024-09-15T07:39:37.313" v="2161" actId="1076"/>
          <ac:spMkLst>
            <pc:docMk/>
            <pc:sldMk cId="4258091973" sldId="536"/>
            <ac:spMk id="20" creationId="{B5665B3A-623D-C119-7195-EE2C4BCFBDA9}"/>
          </ac:spMkLst>
        </pc:spChg>
        <pc:spChg chg="del">
          <ac:chgData name="Jorge Maestre" userId="5f6315c3-b2fd-47ba-8c9f-7df476259979" providerId="ADAL" clId="{2D4C2929-1B75-40A3-A57D-2DE86B86CDF6}" dt="2024-09-15T07:38:03.516" v="2141" actId="478"/>
          <ac:spMkLst>
            <pc:docMk/>
            <pc:sldMk cId="4258091973" sldId="536"/>
            <ac:spMk id="21" creationId="{22F166FB-D011-5EBA-7CBB-07163156CDD6}"/>
          </ac:spMkLst>
        </pc:spChg>
        <pc:spChg chg="mod">
          <ac:chgData name="Jorge Maestre" userId="5f6315c3-b2fd-47ba-8c9f-7df476259979" providerId="ADAL" clId="{2D4C2929-1B75-40A3-A57D-2DE86B86CDF6}" dt="2024-09-15T07:41:15.417" v="2181" actId="1076"/>
          <ac:spMkLst>
            <pc:docMk/>
            <pc:sldMk cId="4258091973" sldId="536"/>
            <ac:spMk id="22" creationId="{597B22CD-B7FB-6044-08F3-7722F9CC9F7E}"/>
          </ac:spMkLst>
        </pc:spChg>
        <pc:spChg chg="mod">
          <ac:chgData name="Jorge Maestre" userId="5f6315c3-b2fd-47ba-8c9f-7df476259979" providerId="ADAL" clId="{2D4C2929-1B75-40A3-A57D-2DE86B86CDF6}" dt="2024-09-15T07:41:09.474" v="2178" actId="1076"/>
          <ac:spMkLst>
            <pc:docMk/>
            <pc:sldMk cId="4258091973" sldId="536"/>
            <ac:spMk id="24" creationId="{F0A79070-C531-23E2-898E-7C1223C07FA6}"/>
          </ac:spMkLst>
        </pc:spChg>
        <pc:spChg chg="mod">
          <ac:chgData name="Jorge Maestre" userId="5f6315c3-b2fd-47ba-8c9f-7df476259979" providerId="ADAL" clId="{2D4C2929-1B75-40A3-A57D-2DE86B86CDF6}" dt="2024-09-15T07:41:12.073" v="2179" actId="1076"/>
          <ac:spMkLst>
            <pc:docMk/>
            <pc:sldMk cId="4258091973" sldId="536"/>
            <ac:spMk id="25" creationId="{D8540ECC-9AAF-70AA-855A-30907596D22C}"/>
          </ac:spMkLst>
        </pc:spChg>
        <pc:spChg chg="del">
          <ac:chgData name="Jorge Maestre" userId="5f6315c3-b2fd-47ba-8c9f-7df476259979" providerId="ADAL" clId="{2D4C2929-1B75-40A3-A57D-2DE86B86CDF6}" dt="2024-09-15T07:37:44.395" v="2135" actId="478"/>
          <ac:spMkLst>
            <pc:docMk/>
            <pc:sldMk cId="4258091973" sldId="536"/>
            <ac:spMk id="27" creationId="{94789025-EDF1-FDB6-343D-618658A33DC0}"/>
          </ac:spMkLst>
        </pc:spChg>
        <pc:picChg chg="mod">
          <ac:chgData name="Jorge Maestre" userId="5f6315c3-b2fd-47ba-8c9f-7df476259979" providerId="ADAL" clId="{2D4C2929-1B75-40A3-A57D-2DE86B86CDF6}" dt="2024-09-15T07:41:20.938" v="2183" actId="1076"/>
          <ac:picMkLst>
            <pc:docMk/>
            <pc:sldMk cId="4258091973" sldId="536"/>
            <ac:picMk id="5" creationId="{4DE4AB5C-3CC7-1FA1-2F71-983BAA87C28F}"/>
          </ac:picMkLst>
        </pc:picChg>
        <pc:picChg chg="mod">
          <ac:chgData name="Jorge Maestre" userId="5f6315c3-b2fd-47ba-8c9f-7df476259979" providerId="ADAL" clId="{2D4C2929-1B75-40A3-A57D-2DE86B86CDF6}" dt="2024-09-15T07:50:02.277" v="2223" actId="14100"/>
          <ac:picMkLst>
            <pc:docMk/>
            <pc:sldMk cId="4258091973" sldId="536"/>
            <ac:picMk id="6" creationId="{72CA6F55-BC3D-4395-FDC0-73BAA5AA46AC}"/>
          </ac:picMkLst>
        </pc:picChg>
        <pc:picChg chg="mod">
          <ac:chgData name="Jorge Maestre" userId="5f6315c3-b2fd-47ba-8c9f-7df476259979" providerId="ADAL" clId="{2D4C2929-1B75-40A3-A57D-2DE86B86CDF6}" dt="2024-09-15T07:39:01.255" v="2155" actId="1076"/>
          <ac:picMkLst>
            <pc:docMk/>
            <pc:sldMk cId="4258091973" sldId="536"/>
            <ac:picMk id="8" creationId="{80F57FF8-F588-5163-DDB3-683201F493D9}"/>
          </ac:picMkLst>
        </pc:picChg>
        <pc:picChg chg="del">
          <ac:chgData name="Jorge Maestre" userId="5f6315c3-b2fd-47ba-8c9f-7df476259979" providerId="ADAL" clId="{2D4C2929-1B75-40A3-A57D-2DE86B86CDF6}" dt="2024-09-15T07:37:41.756" v="2134" actId="478"/>
          <ac:picMkLst>
            <pc:docMk/>
            <pc:sldMk cId="4258091973" sldId="536"/>
            <ac:picMk id="16" creationId="{FC963F49-765A-B2A8-2E57-34606F8DC859}"/>
          </ac:picMkLst>
        </pc:picChg>
        <pc:picChg chg="del">
          <ac:chgData name="Jorge Maestre" userId="5f6315c3-b2fd-47ba-8c9f-7df476259979" providerId="ADAL" clId="{2D4C2929-1B75-40A3-A57D-2DE86B86CDF6}" dt="2024-09-15T07:37:51.011" v="2138" actId="478"/>
          <ac:picMkLst>
            <pc:docMk/>
            <pc:sldMk cId="4258091973" sldId="536"/>
            <ac:picMk id="17" creationId="{A4ACBEB6-FC8D-3AD6-2F48-270EDA2FF94D}"/>
          </ac:picMkLst>
        </pc:picChg>
        <pc:picChg chg="add mod modCrop">
          <ac:chgData name="Jorge Maestre" userId="5f6315c3-b2fd-47ba-8c9f-7df476259979" providerId="ADAL" clId="{2D4C2929-1B75-40A3-A57D-2DE86B86CDF6}" dt="2024-09-15T07:50:20.082" v="2228" actId="1076"/>
          <ac:picMkLst>
            <pc:docMk/>
            <pc:sldMk cId="4258091973" sldId="536"/>
            <ac:picMk id="28" creationId="{0FA9A216-2B2A-1C29-5D25-250DD009AA56}"/>
          </ac:picMkLst>
        </pc:picChg>
        <pc:cxnChg chg="mod">
          <ac:chgData name="Jorge Maestre" userId="5f6315c3-b2fd-47ba-8c9f-7df476259979" providerId="ADAL" clId="{2D4C2929-1B75-40A3-A57D-2DE86B86CDF6}" dt="2024-09-15T07:39:12.739" v="2157" actId="14100"/>
          <ac:cxnSpMkLst>
            <pc:docMk/>
            <pc:sldMk cId="4258091973" sldId="536"/>
            <ac:cxnSpMk id="11" creationId="{30465226-D0A8-46CB-30CC-F230C9C5EEAA}"/>
          </ac:cxnSpMkLst>
        </pc:cxnChg>
        <pc:cxnChg chg="mod">
          <ac:chgData name="Jorge Maestre" userId="5f6315c3-b2fd-47ba-8c9f-7df476259979" providerId="ADAL" clId="{2D4C2929-1B75-40A3-A57D-2DE86B86CDF6}" dt="2024-09-15T07:39:05.815" v="2156" actId="1076"/>
          <ac:cxnSpMkLst>
            <pc:docMk/>
            <pc:sldMk cId="4258091973" sldId="536"/>
            <ac:cxnSpMk id="12" creationId="{06D7A700-DFF1-AFDB-25B7-962C1A4C9E45}"/>
          </ac:cxnSpMkLst>
        </pc:cxnChg>
        <pc:cxnChg chg="del">
          <ac:chgData name="Jorge Maestre" userId="5f6315c3-b2fd-47ba-8c9f-7df476259979" providerId="ADAL" clId="{2D4C2929-1B75-40A3-A57D-2DE86B86CDF6}" dt="2024-09-15T07:37:52.265" v="2139" actId="478"/>
          <ac:cxnSpMkLst>
            <pc:docMk/>
            <pc:sldMk cId="4258091973" sldId="536"/>
            <ac:cxnSpMk id="23" creationId="{E0A0DFFD-CD61-80BD-A860-6C7ACCC522D3}"/>
          </ac:cxnSpMkLst>
        </pc:cxnChg>
      </pc:sldChg>
      <pc:sldChg chg="addSp delSp modSp del mod ord">
        <pc:chgData name="Jorge Maestre" userId="5f6315c3-b2fd-47ba-8c9f-7df476259979" providerId="ADAL" clId="{2D4C2929-1B75-40A3-A57D-2DE86B86CDF6}" dt="2024-09-16T07:59:31.020" v="4546" actId="47"/>
        <pc:sldMkLst>
          <pc:docMk/>
          <pc:sldMk cId="366487181" sldId="537"/>
        </pc:sldMkLst>
        <pc:spChg chg="add mod">
          <ac:chgData name="Jorge Maestre" userId="5f6315c3-b2fd-47ba-8c9f-7df476259979" providerId="ADAL" clId="{2D4C2929-1B75-40A3-A57D-2DE86B86CDF6}" dt="2024-09-15T16:44:20.305" v="4362"/>
          <ac:spMkLst>
            <pc:docMk/>
            <pc:sldMk cId="366487181" sldId="537"/>
            <ac:spMk id="4" creationId="{69FA7D81-1DC9-5229-C1F1-0EEA4803072B}"/>
          </ac:spMkLst>
        </pc:spChg>
        <pc:spChg chg="del">
          <ac:chgData name="Jorge Maestre" userId="5f6315c3-b2fd-47ba-8c9f-7df476259979" providerId="ADAL" clId="{2D4C2929-1B75-40A3-A57D-2DE86B86CDF6}" dt="2024-09-15T16:44:18.959" v="4361" actId="478"/>
          <ac:spMkLst>
            <pc:docMk/>
            <pc:sldMk cId="366487181" sldId="537"/>
            <ac:spMk id="71" creationId="{D8261CDB-3CDD-572B-262E-5900AD3362FF}"/>
          </ac:spMkLst>
        </pc:spChg>
      </pc:sldChg>
      <pc:sldChg chg="addSp delSp modSp mod ord">
        <pc:chgData name="Jorge Maestre" userId="5f6315c3-b2fd-47ba-8c9f-7df476259979" providerId="ADAL" clId="{2D4C2929-1B75-40A3-A57D-2DE86B86CDF6}" dt="2024-09-15T19:35:17.616" v="4505"/>
        <pc:sldMkLst>
          <pc:docMk/>
          <pc:sldMk cId="1527267122" sldId="538"/>
        </pc:sldMkLst>
        <pc:spChg chg="mod">
          <ac:chgData name="Jorge Maestre" userId="5f6315c3-b2fd-47ba-8c9f-7df476259979" providerId="ADAL" clId="{2D4C2929-1B75-40A3-A57D-2DE86B86CDF6}" dt="2024-09-15T17:26:07.373" v="4486" actId="20577"/>
          <ac:spMkLst>
            <pc:docMk/>
            <pc:sldMk cId="1527267122" sldId="538"/>
            <ac:spMk id="2" creationId="{97E93251-296F-D9A0-4F9E-25E807C0A8A3}"/>
          </ac:spMkLst>
        </pc:spChg>
        <pc:spChg chg="del">
          <ac:chgData name="Jorge Maestre" userId="5f6315c3-b2fd-47ba-8c9f-7df476259979" providerId="ADAL" clId="{2D4C2929-1B75-40A3-A57D-2DE86B86CDF6}" dt="2024-09-15T19:35:16.424" v="4504" actId="478"/>
          <ac:spMkLst>
            <pc:docMk/>
            <pc:sldMk cId="1527267122" sldId="538"/>
            <ac:spMk id="3" creationId="{F2964E44-AD66-0F7F-8561-4EC7A7E20173}"/>
          </ac:spMkLst>
        </pc:spChg>
        <pc:spChg chg="add mod">
          <ac:chgData name="Jorge Maestre" userId="5f6315c3-b2fd-47ba-8c9f-7df476259979" providerId="ADAL" clId="{2D4C2929-1B75-40A3-A57D-2DE86B86CDF6}" dt="2024-09-15T19:35:17.616" v="4505"/>
          <ac:spMkLst>
            <pc:docMk/>
            <pc:sldMk cId="1527267122" sldId="538"/>
            <ac:spMk id="4" creationId="{C110A6A6-1612-4EE2-2678-459BB52D51FD}"/>
          </ac:spMkLst>
        </pc:spChg>
      </pc:sldChg>
      <pc:sldChg chg="delSp modSp">
        <pc:chgData name="Jorge Maestre" userId="5f6315c3-b2fd-47ba-8c9f-7df476259979" providerId="ADAL" clId="{2D4C2929-1B75-40A3-A57D-2DE86B86CDF6}" dt="2024-09-15T16:44:41.020" v="4367" actId="478"/>
        <pc:sldMkLst>
          <pc:docMk/>
          <pc:sldMk cId="3021269931" sldId="539"/>
        </pc:sldMkLst>
        <pc:spChg chg="mod">
          <ac:chgData name="Jorge Maestre" userId="5f6315c3-b2fd-47ba-8c9f-7df476259979" providerId="ADAL" clId="{2D4C2929-1B75-40A3-A57D-2DE86B86CDF6}" dt="2024-09-13T14:12:15.826" v="89" actId="478"/>
          <ac:spMkLst>
            <pc:docMk/>
            <pc:sldMk cId="3021269931" sldId="539"/>
            <ac:spMk id="2" creationId="{66936922-B920-6881-061C-135DF7913DAC}"/>
          </ac:spMkLst>
        </pc:spChg>
        <pc:spChg chg="del mod">
          <ac:chgData name="Jorge Maestre" userId="5f6315c3-b2fd-47ba-8c9f-7df476259979" providerId="ADAL" clId="{2D4C2929-1B75-40A3-A57D-2DE86B86CDF6}" dt="2024-09-15T16:44:41.020" v="4367" actId="478"/>
          <ac:spMkLst>
            <pc:docMk/>
            <pc:sldMk cId="3021269931" sldId="539"/>
            <ac:spMk id="3" creationId="{BD7A616F-7AE1-1266-BA19-C74E4ED91502}"/>
          </ac:spMkLst>
        </pc:spChg>
      </pc:sldChg>
      <pc:sldChg chg="addSp delSp modSp mod">
        <pc:chgData name="Jorge Maestre" userId="5f6315c3-b2fd-47ba-8c9f-7df476259979" providerId="ADAL" clId="{2D4C2929-1B75-40A3-A57D-2DE86B86CDF6}" dt="2024-09-15T19:35:10.993" v="4503"/>
        <pc:sldMkLst>
          <pc:docMk/>
          <pc:sldMk cId="1930952793" sldId="540"/>
        </pc:sldMkLst>
        <pc:spChg chg="del">
          <ac:chgData name="Jorge Maestre" userId="5f6315c3-b2fd-47ba-8c9f-7df476259979" providerId="ADAL" clId="{2D4C2929-1B75-40A3-A57D-2DE86B86CDF6}" dt="2024-09-15T19:35:09.815" v="4502" actId="478"/>
          <ac:spMkLst>
            <pc:docMk/>
            <pc:sldMk cId="1930952793" sldId="540"/>
            <ac:spMk id="3" creationId="{9B9DC82A-8065-206C-E149-4FE7430A67D7}"/>
          </ac:spMkLst>
        </pc:spChg>
        <pc:spChg chg="add mod">
          <ac:chgData name="Jorge Maestre" userId="5f6315c3-b2fd-47ba-8c9f-7df476259979" providerId="ADAL" clId="{2D4C2929-1B75-40A3-A57D-2DE86B86CDF6}" dt="2024-09-15T19:35:10.993" v="4503"/>
          <ac:spMkLst>
            <pc:docMk/>
            <pc:sldMk cId="1930952793" sldId="540"/>
            <ac:spMk id="4" creationId="{C358F5DF-82D6-7B16-2018-0BF9CC087C96}"/>
          </ac:spMkLst>
        </pc:spChg>
        <pc:spChg chg="mod">
          <ac:chgData name="Jorge Maestre" userId="5f6315c3-b2fd-47ba-8c9f-7df476259979" providerId="ADAL" clId="{2D4C2929-1B75-40A3-A57D-2DE86B86CDF6}" dt="2024-09-15T19:35:07.167" v="4501" actId="20577"/>
          <ac:spMkLst>
            <pc:docMk/>
            <pc:sldMk cId="1930952793" sldId="540"/>
            <ac:spMk id="5" creationId="{6B08697F-0EE4-C4C6-810E-EA2DD57FB7DC}"/>
          </ac:spMkLst>
        </pc:spChg>
      </pc:sldChg>
      <pc:sldChg chg="addSp delSp modSp mod ord modAnim">
        <pc:chgData name="Jorge Maestre" userId="5f6315c3-b2fd-47ba-8c9f-7df476259979" providerId="ADAL" clId="{2D4C2929-1B75-40A3-A57D-2DE86B86CDF6}" dt="2024-09-16T08:03:08.167" v="4629"/>
        <pc:sldMkLst>
          <pc:docMk/>
          <pc:sldMk cId="1771901252" sldId="541"/>
        </pc:sldMkLst>
        <pc:spChg chg="del">
          <ac:chgData name="Jorge Maestre" userId="5f6315c3-b2fd-47ba-8c9f-7df476259979" providerId="ADAL" clId="{2D4C2929-1B75-40A3-A57D-2DE86B86CDF6}" dt="2024-09-15T16:44:25.659" v="4363" actId="478"/>
          <ac:spMkLst>
            <pc:docMk/>
            <pc:sldMk cId="1771901252" sldId="541"/>
            <ac:spMk id="3" creationId="{F5C884A7-2C63-9FD0-BA5B-C94A11F3BFB3}"/>
          </ac:spMkLst>
        </pc:spChg>
        <pc:spChg chg="add mod">
          <ac:chgData name="Jorge Maestre" userId="5f6315c3-b2fd-47ba-8c9f-7df476259979" providerId="ADAL" clId="{2D4C2929-1B75-40A3-A57D-2DE86B86CDF6}" dt="2024-09-15T19:35:06.590" v="4500" actId="1036"/>
          <ac:spMkLst>
            <pc:docMk/>
            <pc:sldMk cId="1771901252" sldId="541"/>
            <ac:spMk id="4" creationId="{7ED5B02B-4BC9-BBF4-45E0-94A93D63BB35}"/>
          </ac:spMkLst>
        </pc:spChg>
        <pc:spChg chg="add mod">
          <ac:chgData name="Jorge Maestre" userId="5f6315c3-b2fd-47ba-8c9f-7df476259979" providerId="ADAL" clId="{2D4C2929-1B75-40A3-A57D-2DE86B86CDF6}" dt="2024-09-16T08:03:08.167" v="4629"/>
          <ac:spMkLst>
            <pc:docMk/>
            <pc:sldMk cId="1771901252" sldId="541"/>
            <ac:spMk id="14" creationId="{487E869F-55A0-31D2-4068-7ABDFE91D670}"/>
          </ac:spMkLst>
        </pc:spChg>
      </pc:sldChg>
      <pc:sldChg chg="addSp delSp modSp del mod ord">
        <pc:chgData name="Jorge Maestre" userId="5f6315c3-b2fd-47ba-8c9f-7df476259979" providerId="ADAL" clId="{2D4C2929-1B75-40A3-A57D-2DE86B86CDF6}" dt="2024-09-15T19:35:34.092" v="4506" actId="47"/>
        <pc:sldMkLst>
          <pc:docMk/>
          <pc:sldMk cId="3540668889" sldId="543"/>
        </pc:sldMkLst>
        <pc:spChg chg="del mod">
          <ac:chgData name="Jorge Maestre" userId="5f6315c3-b2fd-47ba-8c9f-7df476259979" providerId="ADAL" clId="{2D4C2929-1B75-40A3-A57D-2DE86B86CDF6}" dt="2024-09-14T11:25:44.468" v="359" actId="478"/>
          <ac:spMkLst>
            <pc:docMk/>
            <pc:sldMk cId="3540668889" sldId="543"/>
            <ac:spMk id="5" creationId="{F5650F02-2092-4D4B-6A61-4065FFF93AD5}"/>
          </ac:spMkLst>
        </pc:spChg>
        <pc:spChg chg="mod">
          <ac:chgData name="Jorge Maestre" userId="5f6315c3-b2fd-47ba-8c9f-7df476259979" providerId="ADAL" clId="{2D4C2929-1B75-40A3-A57D-2DE86B86CDF6}" dt="2024-09-14T11:25:51.261" v="360" actId="1076"/>
          <ac:spMkLst>
            <pc:docMk/>
            <pc:sldMk cId="3540668889" sldId="543"/>
            <ac:spMk id="7" creationId="{B74BAE21-9A49-7CE4-3029-EED66609A78B}"/>
          </ac:spMkLst>
        </pc:spChg>
        <pc:spChg chg="mod">
          <ac:chgData name="Jorge Maestre" userId="5f6315c3-b2fd-47ba-8c9f-7df476259979" providerId="ADAL" clId="{2D4C2929-1B75-40A3-A57D-2DE86B86CDF6}" dt="2024-09-14T11:23:14.171" v="351"/>
          <ac:spMkLst>
            <pc:docMk/>
            <pc:sldMk cId="3540668889" sldId="543"/>
            <ac:spMk id="10" creationId="{6278AE5C-F87E-2D24-AE47-4AEB6FF61D17}"/>
          </ac:spMkLst>
        </pc:spChg>
        <pc:spChg chg="add mod">
          <ac:chgData name="Jorge Maestre" userId="5f6315c3-b2fd-47ba-8c9f-7df476259979" providerId="ADAL" clId="{2D4C2929-1B75-40A3-A57D-2DE86B86CDF6}" dt="2024-09-14T11:26:47.867" v="370" actId="1076"/>
          <ac:spMkLst>
            <pc:docMk/>
            <pc:sldMk cId="3540668889" sldId="543"/>
            <ac:spMk id="11" creationId="{D4E6EA17-B5E8-D6C7-93DE-44B550329238}"/>
          </ac:spMkLst>
        </pc:spChg>
        <pc:grpChg chg="add mod">
          <ac:chgData name="Jorge Maestre" userId="5f6315c3-b2fd-47ba-8c9f-7df476259979" providerId="ADAL" clId="{2D4C2929-1B75-40A3-A57D-2DE86B86CDF6}" dt="2024-09-14T11:26:19.104" v="365" actId="1076"/>
          <ac:grpSpMkLst>
            <pc:docMk/>
            <pc:sldMk cId="3540668889" sldId="543"/>
            <ac:grpSpMk id="3" creationId="{2B84869E-D7B9-7A13-0A30-89482B43F68E}"/>
          </ac:grpSpMkLst>
        </pc:grpChg>
        <pc:picChg chg="mod">
          <ac:chgData name="Jorge Maestre" userId="5f6315c3-b2fd-47ba-8c9f-7df476259979" providerId="ADAL" clId="{2D4C2929-1B75-40A3-A57D-2DE86B86CDF6}" dt="2024-09-14T11:23:14.171" v="351"/>
          <ac:picMkLst>
            <pc:docMk/>
            <pc:sldMk cId="3540668889" sldId="543"/>
            <ac:picMk id="4" creationId="{71E926A8-60F8-2568-E31D-2CCAA158C788}"/>
          </ac:picMkLst>
        </pc:picChg>
        <pc:picChg chg="mod">
          <ac:chgData name="Jorge Maestre" userId="5f6315c3-b2fd-47ba-8c9f-7df476259979" providerId="ADAL" clId="{2D4C2929-1B75-40A3-A57D-2DE86B86CDF6}" dt="2024-09-14T11:26:29.776" v="368" actId="1076"/>
          <ac:picMkLst>
            <pc:docMk/>
            <pc:sldMk cId="3540668889" sldId="543"/>
            <ac:picMk id="6" creationId="{82B08FCC-3A0C-4F61-DB9D-D74CAAF30EED}"/>
          </ac:picMkLst>
        </pc:picChg>
        <pc:picChg chg="mod">
          <ac:chgData name="Jorge Maestre" userId="5f6315c3-b2fd-47ba-8c9f-7df476259979" providerId="ADAL" clId="{2D4C2929-1B75-40A3-A57D-2DE86B86CDF6}" dt="2024-09-14T11:26:31.587" v="369" actId="1076"/>
          <ac:picMkLst>
            <pc:docMk/>
            <pc:sldMk cId="3540668889" sldId="543"/>
            <ac:picMk id="8" creationId="{CE9F41AA-D377-D4FD-E4B1-1E15E6983B57}"/>
          </ac:picMkLst>
        </pc:picChg>
      </pc:sldChg>
      <pc:sldChg chg="del">
        <pc:chgData name="Jorge Maestre" userId="5f6315c3-b2fd-47ba-8c9f-7df476259979" providerId="ADAL" clId="{2D4C2929-1B75-40A3-A57D-2DE86B86CDF6}" dt="2024-09-14T16:49:31.217" v="1599" actId="47"/>
        <pc:sldMkLst>
          <pc:docMk/>
          <pc:sldMk cId="4095740915" sldId="544"/>
        </pc:sldMkLst>
      </pc:sldChg>
      <pc:sldChg chg="addSp delSp modSp mod ord">
        <pc:chgData name="Jorge Maestre" userId="5f6315c3-b2fd-47ba-8c9f-7df476259979" providerId="ADAL" clId="{2D4C2929-1B75-40A3-A57D-2DE86B86CDF6}" dt="2024-09-15T16:28:47.926" v="3948"/>
        <pc:sldMkLst>
          <pc:docMk/>
          <pc:sldMk cId="1789512734" sldId="545"/>
        </pc:sldMkLst>
        <pc:spChg chg="del">
          <ac:chgData name="Jorge Maestre" userId="5f6315c3-b2fd-47ba-8c9f-7df476259979" providerId="ADAL" clId="{2D4C2929-1B75-40A3-A57D-2DE86B86CDF6}" dt="2024-09-15T16:28:47.341" v="3947" actId="478"/>
          <ac:spMkLst>
            <pc:docMk/>
            <pc:sldMk cId="1789512734" sldId="545"/>
            <ac:spMk id="5" creationId="{DA68F214-C59E-173E-BCDB-2FF91A121C86}"/>
          </ac:spMkLst>
        </pc:spChg>
        <pc:spChg chg="add mod">
          <ac:chgData name="Jorge Maestre" userId="5f6315c3-b2fd-47ba-8c9f-7df476259979" providerId="ADAL" clId="{2D4C2929-1B75-40A3-A57D-2DE86B86CDF6}" dt="2024-09-15T16:28:47.926" v="3948"/>
          <ac:spMkLst>
            <pc:docMk/>
            <pc:sldMk cId="1789512734" sldId="545"/>
            <ac:spMk id="8" creationId="{A3F4CA65-D076-1676-3692-E92EB1874FB8}"/>
          </ac:spMkLst>
        </pc:spChg>
        <pc:spChg chg="add mod">
          <ac:chgData name="Jorge Maestre" userId="5f6315c3-b2fd-47ba-8c9f-7df476259979" providerId="ADAL" clId="{2D4C2929-1B75-40A3-A57D-2DE86B86CDF6}" dt="2024-09-15T07:36:23.035" v="2124" actId="20577"/>
          <ac:spMkLst>
            <pc:docMk/>
            <pc:sldMk cId="1789512734" sldId="545"/>
            <ac:spMk id="13" creationId="{672E47E3-2399-203D-D0E9-B64D4A718722}"/>
          </ac:spMkLst>
        </pc:spChg>
        <pc:spChg chg="add mod">
          <ac:chgData name="Jorge Maestre" userId="5f6315c3-b2fd-47ba-8c9f-7df476259979" providerId="ADAL" clId="{2D4C2929-1B75-40A3-A57D-2DE86B86CDF6}" dt="2024-09-15T07:36:50.431" v="2133" actId="1076"/>
          <ac:spMkLst>
            <pc:docMk/>
            <pc:sldMk cId="1789512734" sldId="545"/>
            <ac:spMk id="14" creationId="{63D6D1B3-6289-38F6-1EE6-F464C67BA97A}"/>
          </ac:spMkLst>
        </pc:spChg>
        <pc:spChg chg="del">
          <ac:chgData name="Jorge Maestre" userId="5f6315c3-b2fd-47ba-8c9f-7df476259979" providerId="ADAL" clId="{2D4C2929-1B75-40A3-A57D-2DE86B86CDF6}" dt="2024-09-15T07:35:12.740" v="2101" actId="478"/>
          <ac:spMkLst>
            <pc:docMk/>
            <pc:sldMk cId="1789512734" sldId="545"/>
            <ac:spMk id="20" creationId="{E2D3EA15-A666-AAFC-72B0-8A62F69A507F}"/>
          </ac:spMkLst>
        </pc:spChg>
        <pc:cxnChg chg="add mod">
          <ac:chgData name="Jorge Maestre" userId="5f6315c3-b2fd-47ba-8c9f-7df476259979" providerId="ADAL" clId="{2D4C2929-1B75-40A3-A57D-2DE86B86CDF6}" dt="2024-09-15T07:35:34.163" v="2104" actId="13822"/>
          <ac:cxnSpMkLst>
            <pc:docMk/>
            <pc:sldMk cId="1789512734" sldId="545"/>
            <ac:cxnSpMk id="9" creationId="{8891B7AC-E15A-9D9B-F47B-BDF314CF6F8A}"/>
          </ac:cxnSpMkLst>
        </pc:cxnChg>
        <pc:cxnChg chg="add mod">
          <ac:chgData name="Jorge Maestre" userId="5f6315c3-b2fd-47ba-8c9f-7df476259979" providerId="ADAL" clId="{2D4C2929-1B75-40A3-A57D-2DE86B86CDF6}" dt="2024-09-15T07:35:43.754" v="2107" actId="1076"/>
          <ac:cxnSpMkLst>
            <pc:docMk/>
            <pc:sldMk cId="1789512734" sldId="545"/>
            <ac:cxnSpMk id="10" creationId="{F3C618A7-A6E0-486F-4085-817C72CDA9E5}"/>
          </ac:cxnSpMkLst>
        </pc:cxnChg>
      </pc:sldChg>
      <pc:sldChg chg="addSp delSp modSp add mod">
        <pc:chgData name="Jorge Maestre" userId="5f6315c3-b2fd-47ba-8c9f-7df476259979" providerId="ADAL" clId="{2D4C2929-1B75-40A3-A57D-2DE86B86CDF6}" dt="2024-09-15T16:47:46.898" v="4464" actId="1076"/>
        <pc:sldMkLst>
          <pc:docMk/>
          <pc:sldMk cId="1516613278" sldId="2111"/>
        </pc:sldMkLst>
        <pc:spChg chg="mod">
          <ac:chgData name="Jorge Maestre" userId="5f6315c3-b2fd-47ba-8c9f-7df476259979" providerId="ADAL" clId="{2D4C2929-1B75-40A3-A57D-2DE86B86CDF6}" dt="2024-09-15T16:45:17.802" v="4405" actId="20577"/>
          <ac:spMkLst>
            <pc:docMk/>
            <pc:sldMk cId="1516613278" sldId="2111"/>
            <ac:spMk id="2" creationId="{00000000-0000-0000-0000-000000000000}"/>
          </ac:spMkLst>
        </pc:spChg>
        <pc:spChg chg="mod">
          <ac:chgData name="Jorge Maestre" userId="5f6315c3-b2fd-47ba-8c9f-7df476259979" providerId="ADAL" clId="{2D4C2929-1B75-40A3-A57D-2DE86B86CDF6}" dt="2024-09-15T16:46:57.443" v="4455"/>
          <ac:spMkLst>
            <pc:docMk/>
            <pc:sldMk cId="1516613278" sldId="2111"/>
            <ac:spMk id="3" creationId="{EE23DDE4-8C4E-6A2E-1BE0-24D8288D890D}"/>
          </ac:spMkLst>
        </pc:spChg>
        <pc:spChg chg="mod">
          <ac:chgData name="Jorge Maestre" userId="5f6315c3-b2fd-47ba-8c9f-7df476259979" providerId="ADAL" clId="{2D4C2929-1B75-40A3-A57D-2DE86B86CDF6}" dt="2024-09-15T16:47:46.898" v="4464" actId="1076"/>
          <ac:spMkLst>
            <pc:docMk/>
            <pc:sldMk cId="1516613278" sldId="2111"/>
            <ac:spMk id="4" creationId="{00000000-0000-0000-0000-000000000000}"/>
          </ac:spMkLst>
        </pc:spChg>
        <pc:spChg chg="add del mod">
          <ac:chgData name="Jorge Maestre" userId="5f6315c3-b2fd-47ba-8c9f-7df476259979" providerId="ADAL" clId="{2D4C2929-1B75-40A3-A57D-2DE86B86CDF6}" dt="2024-09-15T16:47:23.174" v="4459" actId="478"/>
          <ac:spMkLst>
            <pc:docMk/>
            <pc:sldMk cId="1516613278" sldId="2111"/>
            <ac:spMk id="7" creationId="{6ADD42C0-6843-0A09-BAF1-1F1ACD5D7F74}"/>
          </ac:spMkLst>
        </pc:spChg>
        <pc:spChg chg="del">
          <ac:chgData name="Jorge Maestre" userId="5f6315c3-b2fd-47ba-8c9f-7df476259979" providerId="ADAL" clId="{2D4C2929-1B75-40A3-A57D-2DE86B86CDF6}" dt="2024-09-15T16:47:15.866" v="4456" actId="22"/>
          <ac:spMkLst>
            <pc:docMk/>
            <pc:sldMk cId="1516613278" sldId="2111"/>
            <ac:spMk id="18" creationId="{0937868D-5FAD-F4DC-75C7-7499CCC48D3B}"/>
          </ac:spMkLst>
        </pc:spChg>
        <pc:picChg chg="add del mod ord">
          <ac:chgData name="Jorge Maestre" userId="5f6315c3-b2fd-47ba-8c9f-7df476259979" providerId="ADAL" clId="{2D4C2929-1B75-40A3-A57D-2DE86B86CDF6}" dt="2024-09-15T16:47:20.656" v="4458" actId="478"/>
          <ac:picMkLst>
            <pc:docMk/>
            <pc:sldMk cId="1516613278" sldId="2111"/>
            <ac:picMk id="6" creationId="{0ABDEEF5-3C10-E696-1F8E-B6314C11AEBC}"/>
          </ac:picMkLst>
        </pc:picChg>
        <pc:picChg chg="add mod">
          <ac:chgData name="Jorge Maestre" userId="5f6315c3-b2fd-47ba-8c9f-7df476259979" providerId="ADAL" clId="{2D4C2929-1B75-40A3-A57D-2DE86B86CDF6}" dt="2024-09-15T16:47:32.913" v="4463" actId="1076"/>
          <ac:picMkLst>
            <pc:docMk/>
            <pc:sldMk cId="1516613278" sldId="2111"/>
            <ac:picMk id="9" creationId="{9D0C67DC-FFE8-93BD-EFB7-4615AD6717E1}"/>
          </ac:picMkLst>
        </pc:picChg>
      </pc:sldChg>
      <pc:sldChg chg="addSp delSp modSp new mod modAnim">
        <pc:chgData name="Jorge Maestre" userId="5f6315c3-b2fd-47ba-8c9f-7df476259979" providerId="ADAL" clId="{2D4C2929-1B75-40A3-A57D-2DE86B86CDF6}" dt="2024-09-15T18:11:08.913" v="4487"/>
        <pc:sldMkLst>
          <pc:docMk/>
          <pc:sldMk cId="1480209943" sldId="2112"/>
        </pc:sldMkLst>
        <pc:spChg chg="mod">
          <ac:chgData name="Jorge Maestre" userId="5f6315c3-b2fd-47ba-8c9f-7df476259979" providerId="ADAL" clId="{2D4C2929-1B75-40A3-A57D-2DE86B86CDF6}" dt="2024-09-14T11:17:08.951" v="292" actId="20577"/>
          <ac:spMkLst>
            <pc:docMk/>
            <pc:sldMk cId="1480209943" sldId="2112"/>
            <ac:spMk id="2" creationId="{BAC40CED-C632-242A-0922-5316356B78CE}"/>
          </ac:spMkLst>
        </pc:spChg>
        <pc:spChg chg="del">
          <ac:chgData name="Jorge Maestre" userId="5f6315c3-b2fd-47ba-8c9f-7df476259979" providerId="ADAL" clId="{2D4C2929-1B75-40A3-A57D-2DE86B86CDF6}" dt="2024-09-13T14:08:45.244" v="6" actId="478"/>
          <ac:spMkLst>
            <pc:docMk/>
            <pc:sldMk cId="1480209943" sldId="2112"/>
            <ac:spMk id="3" creationId="{9F67A3CC-EB28-17AC-116D-B2090ED65336}"/>
          </ac:spMkLst>
        </pc:spChg>
        <pc:spChg chg="del">
          <ac:chgData name="Jorge Maestre" userId="5f6315c3-b2fd-47ba-8c9f-7df476259979" providerId="ADAL" clId="{2D4C2929-1B75-40A3-A57D-2DE86B86CDF6}" dt="2024-09-13T14:15:39.061" v="119" actId="478"/>
          <ac:spMkLst>
            <pc:docMk/>
            <pc:sldMk cId="1480209943" sldId="2112"/>
            <ac:spMk id="4" creationId="{66E44C6A-7A0C-204B-9145-8F2361A05D69}"/>
          </ac:spMkLst>
        </pc:spChg>
        <pc:spChg chg="del mod">
          <ac:chgData name="Jorge Maestre" userId="5f6315c3-b2fd-47ba-8c9f-7df476259979" providerId="ADAL" clId="{2D4C2929-1B75-40A3-A57D-2DE86B86CDF6}" dt="2024-09-13T14:09:05.233" v="10" actId="478"/>
          <ac:spMkLst>
            <pc:docMk/>
            <pc:sldMk cId="1480209943" sldId="2112"/>
            <ac:spMk id="7" creationId="{2E3CCE1F-3FD7-3B86-BD50-A214BD620EBF}"/>
          </ac:spMkLst>
        </pc:spChg>
        <pc:spChg chg="mod">
          <ac:chgData name="Jorge Maestre" userId="5f6315c3-b2fd-47ba-8c9f-7df476259979" providerId="ADAL" clId="{2D4C2929-1B75-40A3-A57D-2DE86B86CDF6}" dt="2024-09-13T14:09:33.406" v="17" actId="14100"/>
          <ac:spMkLst>
            <pc:docMk/>
            <pc:sldMk cId="1480209943" sldId="2112"/>
            <ac:spMk id="8" creationId="{8EE34D25-1D83-27CF-B004-0C55954011A9}"/>
          </ac:spMkLst>
        </pc:spChg>
        <pc:spChg chg="del mod">
          <ac:chgData name="Jorge Maestre" userId="5f6315c3-b2fd-47ba-8c9f-7df476259979" providerId="ADAL" clId="{2D4C2929-1B75-40A3-A57D-2DE86B86CDF6}" dt="2024-09-13T14:09:14.348" v="12" actId="478"/>
          <ac:spMkLst>
            <pc:docMk/>
            <pc:sldMk cId="1480209943" sldId="2112"/>
            <ac:spMk id="9" creationId="{6FA6409F-7120-E32F-FDFE-CEFA01AAD91A}"/>
          </ac:spMkLst>
        </pc:spChg>
        <pc:spChg chg="mod">
          <ac:chgData name="Jorge Maestre" userId="5f6315c3-b2fd-47ba-8c9f-7df476259979" providerId="ADAL" clId="{2D4C2929-1B75-40A3-A57D-2DE86B86CDF6}" dt="2024-09-13T14:20:10.829" v="133" actId="1076"/>
          <ac:spMkLst>
            <pc:docMk/>
            <pc:sldMk cId="1480209943" sldId="2112"/>
            <ac:spMk id="10" creationId="{2D4AEEAE-F8A7-9E9C-92A0-7105DD2B6C32}"/>
          </ac:spMkLst>
        </pc:spChg>
        <pc:spChg chg="del mod">
          <ac:chgData name="Jorge Maestre" userId="5f6315c3-b2fd-47ba-8c9f-7df476259979" providerId="ADAL" clId="{2D4C2929-1B75-40A3-A57D-2DE86B86CDF6}" dt="2024-09-13T14:09:07.638" v="11" actId="478"/>
          <ac:spMkLst>
            <pc:docMk/>
            <pc:sldMk cId="1480209943" sldId="2112"/>
            <ac:spMk id="11" creationId="{97203719-A1F5-309B-8D34-5EDB8ED56C23}"/>
          </ac:spMkLst>
        </pc:spChg>
        <pc:spChg chg="del mod">
          <ac:chgData name="Jorge Maestre" userId="5f6315c3-b2fd-47ba-8c9f-7df476259979" providerId="ADAL" clId="{2D4C2929-1B75-40A3-A57D-2DE86B86CDF6}" dt="2024-09-13T14:09:16.457" v="13" actId="478"/>
          <ac:spMkLst>
            <pc:docMk/>
            <pc:sldMk cId="1480209943" sldId="2112"/>
            <ac:spMk id="12" creationId="{5086FB9B-C4CC-1F2C-C4E5-F2F0625483BA}"/>
          </ac:spMkLst>
        </pc:spChg>
        <pc:spChg chg="add mod">
          <ac:chgData name="Jorge Maestre" userId="5f6315c3-b2fd-47ba-8c9f-7df476259979" providerId="ADAL" clId="{2D4C2929-1B75-40A3-A57D-2DE86B86CDF6}" dt="2024-09-13T14:15:40.041" v="120"/>
          <ac:spMkLst>
            <pc:docMk/>
            <pc:sldMk cId="1480209943" sldId="2112"/>
            <ac:spMk id="13" creationId="{C55FCFE1-6299-1750-CAB6-7C029763CE81}"/>
          </ac:spMkLst>
        </pc:spChg>
        <pc:spChg chg="add del mod">
          <ac:chgData name="Jorge Maestre" userId="5f6315c3-b2fd-47ba-8c9f-7df476259979" providerId="ADAL" clId="{2D4C2929-1B75-40A3-A57D-2DE86B86CDF6}" dt="2024-09-13T14:20:04.639" v="132" actId="478"/>
          <ac:spMkLst>
            <pc:docMk/>
            <pc:sldMk cId="1480209943" sldId="2112"/>
            <ac:spMk id="15" creationId="{14230791-5741-C5F6-9E6E-C95A802A72F6}"/>
          </ac:spMkLst>
        </pc:spChg>
        <pc:spChg chg="add del mod">
          <ac:chgData name="Jorge Maestre" userId="5f6315c3-b2fd-47ba-8c9f-7df476259979" providerId="ADAL" clId="{2D4C2929-1B75-40A3-A57D-2DE86B86CDF6}" dt="2024-09-14T11:07:47.288" v="198" actId="478"/>
          <ac:spMkLst>
            <pc:docMk/>
            <pc:sldMk cId="1480209943" sldId="2112"/>
            <ac:spMk id="17" creationId="{528CCD65-1FC4-DA42-33B8-78A9B853C8E5}"/>
          </ac:spMkLst>
        </pc:spChg>
        <pc:spChg chg="add mod">
          <ac:chgData name="Jorge Maestre" userId="5f6315c3-b2fd-47ba-8c9f-7df476259979" providerId="ADAL" clId="{2D4C2929-1B75-40A3-A57D-2DE86B86CDF6}" dt="2024-09-13T14:19:05.126" v="122"/>
          <ac:spMkLst>
            <pc:docMk/>
            <pc:sldMk cId="1480209943" sldId="2112"/>
            <ac:spMk id="18" creationId="{87794EA3-745B-5F5B-B2B0-1807E3D7E3D0}"/>
          </ac:spMkLst>
        </pc:spChg>
        <pc:spChg chg="add mod">
          <ac:chgData name="Jorge Maestre" userId="5f6315c3-b2fd-47ba-8c9f-7df476259979" providerId="ADAL" clId="{2D4C2929-1B75-40A3-A57D-2DE86B86CDF6}" dt="2024-09-13T14:19:05.126" v="122"/>
          <ac:spMkLst>
            <pc:docMk/>
            <pc:sldMk cId="1480209943" sldId="2112"/>
            <ac:spMk id="19" creationId="{34A3EF74-208C-55A7-F30A-07E4124F7F95}"/>
          </ac:spMkLst>
        </pc:spChg>
        <pc:spChg chg="add mod">
          <ac:chgData name="Jorge Maestre" userId="5f6315c3-b2fd-47ba-8c9f-7df476259979" providerId="ADAL" clId="{2D4C2929-1B75-40A3-A57D-2DE86B86CDF6}" dt="2024-09-14T11:08:47.626" v="204" actId="164"/>
          <ac:spMkLst>
            <pc:docMk/>
            <pc:sldMk cId="1480209943" sldId="2112"/>
            <ac:spMk id="21" creationId="{4545BDB8-6017-E4A7-A7B8-534833639376}"/>
          </ac:spMkLst>
        </pc:spChg>
        <pc:grpChg chg="add mod">
          <ac:chgData name="Jorge Maestre" userId="5f6315c3-b2fd-47ba-8c9f-7df476259979" providerId="ADAL" clId="{2D4C2929-1B75-40A3-A57D-2DE86B86CDF6}" dt="2024-09-14T11:07:51.166" v="199" actId="1076"/>
          <ac:grpSpMkLst>
            <pc:docMk/>
            <pc:sldMk cId="1480209943" sldId="2112"/>
            <ac:grpSpMk id="5" creationId="{0310079B-146A-5EF2-E834-12DF5ECE02A2}"/>
          </ac:grpSpMkLst>
        </pc:grpChg>
        <pc:grpChg chg="add mod">
          <ac:chgData name="Jorge Maestre" userId="5f6315c3-b2fd-47ba-8c9f-7df476259979" providerId="ADAL" clId="{2D4C2929-1B75-40A3-A57D-2DE86B86CDF6}" dt="2024-09-13T14:19:05.126" v="122"/>
          <ac:grpSpMkLst>
            <pc:docMk/>
            <pc:sldMk cId="1480209943" sldId="2112"/>
            <ac:grpSpMk id="14" creationId="{EB23F4D4-CBA1-30F3-A626-25DD8F824371}"/>
          </ac:grpSpMkLst>
        </pc:grpChg>
        <pc:grpChg chg="add mod">
          <ac:chgData name="Jorge Maestre" userId="5f6315c3-b2fd-47ba-8c9f-7df476259979" providerId="ADAL" clId="{2D4C2929-1B75-40A3-A57D-2DE86B86CDF6}" dt="2024-09-14T11:08:47.626" v="204" actId="164"/>
          <ac:grpSpMkLst>
            <pc:docMk/>
            <pc:sldMk cId="1480209943" sldId="2112"/>
            <ac:grpSpMk id="22" creationId="{9D8FF2AA-F556-ACCA-03C3-A8E70591CB87}"/>
          </ac:grpSpMkLst>
        </pc:grpChg>
        <pc:picChg chg="mod">
          <ac:chgData name="Jorge Maestre" userId="5f6315c3-b2fd-47ba-8c9f-7df476259979" providerId="ADAL" clId="{2D4C2929-1B75-40A3-A57D-2DE86B86CDF6}" dt="2024-09-13T14:08:46.250" v="7"/>
          <ac:picMkLst>
            <pc:docMk/>
            <pc:sldMk cId="1480209943" sldId="2112"/>
            <ac:picMk id="6" creationId="{E966D70E-E822-A50E-4296-5D4D47E8CEFE}"/>
          </ac:picMkLst>
        </pc:picChg>
        <pc:picChg chg="add del mod">
          <ac:chgData name="Jorge Maestre" userId="5f6315c3-b2fd-47ba-8c9f-7df476259979" providerId="ADAL" clId="{2D4C2929-1B75-40A3-A57D-2DE86B86CDF6}" dt="2024-09-13T14:19:15.694" v="124" actId="21"/>
          <ac:picMkLst>
            <pc:docMk/>
            <pc:sldMk cId="1480209943" sldId="2112"/>
            <ac:picMk id="16" creationId="{22D573B8-D8AC-8AA2-CC61-25055B338FEC}"/>
          </ac:picMkLst>
        </pc:picChg>
        <pc:picChg chg="add mod modCrop">
          <ac:chgData name="Jorge Maestre" userId="5f6315c3-b2fd-47ba-8c9f-7df476259979" providerId="ADAL" clId="{2D4C2929-1B75-40A3-A57D-2DE86B86CDF6}" dt="2024-09-14T11:08:47.626" v="204" actId="164"/>
          <ac:picMkLst>
            <pc:docMk/>
            <pc:sldMk cId="1480209943" sldId="2112"/>
            <ac:picMk id="20" creationId="{22D573B8-D8AC-8AA2-CC61-25055B338FEC}"/>
          </ac:picMkLst>
        </pc:picChg>
      </pc:sldChg>
      <pc:sldChg chg="new del">
        <pc:chgData name="Jorge Maestre" userId="5f6315c3-b2fd-47ba-8c9f-7df476259979" providerId="ADAL" clId="{2D4C2929-1B75-40A3-A57D-2DE86B86CDF6}" dt="2024-09-13T14:15:36.566" v="118" actId="47"/>
        <pc:sldMkLst>
          <pc:docMk/>
          <pc:sldMk cId="1975390941" sldId="2113"/>
        </pc:sldMkLst>
      </pc:sldChg>
      <pc:sldChg chg="addSp delSp modSp new mod delAnim modAnim">
        <pc:chgData name="Jorge Maestre" userId="5f6315c3-b2fd-47ba-8c9f-7df476259979" providerId="ADAL" clId="{2D4C2929-1B75-40A3-A57D-2DE86B86CDF6}" dt="2024-09-14T11:17:19.651" v="293"/>
        <pc:sldMkLst>
          <pc:docMk/>
          <pc:sldMk cId="2775053594" sldId="2113"/>
        </pc:sldMkLst>
        <pc:spChg chg="del">
          <ac:chgData name="Jorge Maestre" userId="5f6315c3-b2fd-47ba-8c9f-7df476259979" providerId="ADAL" clId="{2D4C2929-1B75-40A3-A57D-2DE86B86CDF6}" dt="2024-09-14T11:17:19.651" v="293"/>
          <ac:spMkLst>
            <pc:docMk/>
            <pc:sldMk cId="2775053594" sldId="2113"/>
            <ac:spMk id="2" creationId="{DF10C913-7B76-7FC1-A11D-F9B8932EED39}"/>
          </ac:spMkLst>
        </pc:spChg>
        <pc:spChg chg="del">
          <ac:chgData name="Jorge Maestre" userId="5f6315c3-b2fd-47ba-8c9f-7df476259979" providerId="ADAL" clId="{2D4C2929-1B75-40A3-A57D-2DE86B86CDF6}" dt="2024-09-14T11:03:41.266" v="180" actId="478"/>
          <ac:spMkLst>
            <pc:docMk/>
            <pc:sldMk cId="2775053594" sldId="2113"/>
            <ac:spMk id="3" creationId="{89B7193B-D4A0-8E29-FE8E-2231691AB876}"/>
          </ac:spMkLst>
        </pc:spChg>
        <pc:spChg chg="add del mod">
          <ac:chgData name="Jorge Maestre" userId="5f6315c3-b2fd-47ba-8c9f-7df476259979" providerId="ADAL" clId="{2D4C2929-1B75-40A3-A57D-2DE86B86CDF6}" dt="2024-09-14T11:05:33.143" v="190" actId="478"/>
          <ac:spMkLst>
            <pc:docMk/>
            <pc:sldMk cId="2775053594" sldId="2113"/>
            <ac:spMk id="6" creationId="{00A444F3-3DC9-9B4C-874B-16913B383E05}"/>
          </ac:spMkLst>
        </pc:spChg>
        <pc:spChg chg="add mod">
          <ac:chgData name="Jorge Maestre" userId="5f6315c3-b2fd-47ba-8c9f-7df476259979" providerId="ADAL" clId="{2D4C2929-1B75-40A3-A57D-2DE86B86CDF6}" dt="2024-09-14T11:03:42.514" v="181"/>
          <ac:spMkLst>
            <pc:docMk/>
            <pc:sldMk cId="2775053594" sldId="2113"/>
            <ac:spMk id="8" creationId="{1A867670-8E6B-776A-106A-72BE3B664356}"/>
          </ac:spMkLst>
        </pc:spChg>
        <pc:spChg chg="add mod">
          <ac:chgData name="Jorge Maestre" userId="5f6315c3-b2fd-47ba-8c9f-7df476259979" providerId="ADAL" clId="{2D4C2929-1B75-40A3-A57D-2DE86B86CDF6}" dt="2024-09-14T11:03:42.514" v="181"/>
          <ac:spMkLst>
            <pc:docMk/>
            <pc:sldMk cId="2775053594" sldId="2113"/>
            <ac:spMk id="9" creationId="{A0A4269B-15E5-718A-F1FC-541335CA42F0}"/>
          </ac:spMkLst>
        </pc:spChg>
        <pc:spChg chg="add mod">
          <ac:chgData name="Jorge Maestre" userId="5f6315c3-b2fd-47ba-8c9f-7df476259979" providerId="ADAL" clId="{2D4C2929-1B75-40A3-A57D-2DE86B86CDF6}" dt="2024-09-14T11:03:42.514" v="181"/>
          <ac:spMkLst>
            <pc:docMk/>
            <pc:sldMk cId="2775053594" sldId="2113"/>
            <ac:spMk id="10" creationId="{B39DC2E3-9C44-E77B-136D-74E04F9D6726}"/>
          </ac:spMkLst>
        </pc:spChg>
        <pc:spChg chg="add mod">
          <ac:chgData name="Jorge Maestre" userId="5f6315c3-b2fd-47ba-8c9f-7df476259979" providerId="ADAL" clId="{2D4C2929-1B75-40A3-A57D-2DE86B86CDF6}" dt="2024-09-14T11:03:42.514" v="181"/>
          <ac:spMkLst>
            <pc:docMk/>
            <pc:sldMk cId="2775053594" sldId="2113"/>
            <ac:spMk id="11" creationId="{6A1E01BB-1186-37C5-B545-AD3ED6AD0D58}"/>
          </ac:spMkLst>
        </pc:spChg>
        <pc:spChg chg="mod">
          <ac:chgData name="Jorge Maestre" userId="5f6315c3-b2fd-47ba-8c9f-7df476259979" providerId="ADAL" clId="{2D4C2929-1B75-40A3-A57D-2DE86B86CDF6}" dt="2024-09-14T11:05:34.577" v="191"/>
          <ac:spMkLst>
            <pc:docMk/>
            <pc:sldMk cId="2775053594" sldId="2113"/>
            <ac:spMk id="15" creationId="{BC27F7E6-A9BA-8ABC-3DC7-649FD64AA538}"/>
          </ac:spMkLst>
        </pc:spChg>
        <pc:spChg chg="mod">
          <ac:chgData name="Jorge Maestre" userId="5f6315c3-b2fd-47ba-8c9f-7df476259979" providerId="ADAL" clId="{2D4C2929-1B75-40A3-A57D-2DE86B86CDF6}" dt="2024-09-14T11:05:34.577" v="191"/>
          <ac:spMkLst>
            <pc:docMk/>
            <pc:sldMk cId="2775053594" sldId="2113"/>
            <ac:spMk id="16" creationId="{6ACE54CA-EFDF-20D8-027C-6FE5FBB6B34C}"/>
          </ac:spMkLst>
        </pc:spChg>
        <pc:spChg chg="add mod">
          <ac:chgData name="Jorge Maestre" userId="5f6315c3-b2fd-47ba-8c9f-7df476259979" providerId="ADAL" clId="{2D4C2929-1B75-40A3-A57D-2DE86B86CDF6}" dt="2024-09-14T11:14:31.321" v="270" actId="164"/>
          <ac:spMkLst>
            <pc:docMk/>
            <pc:sldMk cId="2775053594" sldId="2113"/>
            <ac:spMk id="17" creationId="{DB222414-C85E-4751-0651-35FCF3197E70}"/>
          </ac:spMkLst>
        </pc:spChg>
        <pc:spChg chg="add mod">
          <ac:chgData name="Jorge Maestre" userId="5f6315c3-b2fd-47ba-8c9f-7df476259979" providerId="ADAL" clId="{2D4C2929-1B75-40A3-A57D-2DE86B86CDF6}" dt="2024-09-14T11:14:31.321" v="270" actId="164"/>
          <ac:spMkLst>
            <pc:docMk/>
            <pc:sldMk cId="2775053594" sldId="2113"/>
            <ac:spMk id="18" creationId="{439B6DFD-EE75-BF3B-5B9D-861D610F1DC2}"/>
          </ac:spMkLst>
        </pc:spChg>
        <pc:spChg chg="add mod">
          <ac:chgData name="Jorge Maestre" userId="5f6315c3-b2fd-47ba-8c9f-7df476259979" providerId="ADAL" clId="{2D4C2929-1B75-40A3-A57D-2DE86B86CDF6}" dt="2024-09-14T11:14:31.321" v="270" actId="164"/>
          <ac:spMkLst>
            <pc:docMk/>
            <pc:sldMk cId="2775053594" sldId="2113"/>
            <ac:spMk id="19" creationId="{EC9A44F2-4A68-D1A3-B8F5-1530E97FE504}"/>
          </ac:spMkLst>
        </pc:spChg>
        <pc:spChg chg="add mod">
          <ac:chgData name="Jorge Maestre" userId="5f6315c3-b2fd-47ba-8c9f-7df476259979" providerId="ADAL" clId="{2D4C2929-1B75-40A3-A57D-2DE86B86CDF6}" dt="2024-09-14T11:17:19.651" v="293"/>
          <ac:spMkLst>
            <pc:docMk/>
            <pc:sldMk cId="2775053594" sldId="2113"/>
            <ac:spMk id="23" creationId="{4C0EBB43-4C5D-E55F-CDA7-F5A32E40AB61}"/>
          </ac:spMkLst>
        </pc:spChg>
        <pc:grpChg chg="add del mod">
          <ac:chgData name="Jorge Maestre" userId="5f6315c3-b2fd-47ba-8c9f-7df476259979" providerId="ADAL" clId="{2D4C2929-1B75-40A3-A57D-2DE86B86CDF6}" dt="2024-09-14T11:08:14.400" v="202" actId="478"/>
          <ac:grpSpMkLst>
            <pc:docMk/>
            <pc:sldMk cId="2775053594" sldId="2113"/>
            <ac:grpSpMk id="13" creationId="{3314586B-FE54-D72B-FA60-A2EF3CBAAA67}"/>
          </ac:grpSpMkLst>
        </pc:grpChg>
        <pc:grpChg chg="add mod">
          <ac:chgData name="Jorge Maestre" userId="5f6315c3-b2fd-47ba-8c9f-7df476259979" providerId="ADAL" clId="{2D4C2929-1B75-40A3-A57D-2DE86B86CDF6}" dt="2024-09-14T11:14:31.321" v="270" actId="164"/>
          <ac:grpSpMkLst>
            <pc:docMk/>
            <pc:sldMk cId="2775053594" sldId="2113"/>
            <ac:grpSpMk id="22" creationId="{B4C4C481-5C4B-B15C-E9C1-FDF7B71D50D3}"/>
          </ac:grpSpMkLst>
        </pc:grpChg>
        <pc:picChg chg="add del mod">
          <ac:chgData name="Jorge Maestre" userId="5f6315c3-b2fd-47ba-8c9f-7df476259979" providerId="ADAL" clId="{2D4C2929-1B75-40A3-A57D-2DE86B86CDF6}" dt="2024-09-14T11:05:25.074" v="189" actId="478"/>
          <ac:picMkLst>
            <pc:docMk/>
            <pc:sldMk cId="2775053594" sldId="2113"/>
            <ac:picMk id="5" creationId="{C1B399A7-4D04-0F26-A9F6-6A049FD03D2E}"/>
          </ac:picMkLst>
        </pc:picChg>
        <pc:picChg chg="add mod">
          <ac:chgData name="Jorge Maestre" userId="5f6315c3-b2fd-47ba-8c9f-7df476259979" providerId="ADAL" clId="{2D4C2929-1B75-40A3-A57D-2DE86B86CDF6}" dt="2024-09-14T11:03:42.514" v="181"/>
          <ac:picMkLst>
            <pc:docMk/>
            <pc:sldMk cId="2775053594" sldId="2113"/>
            <ac:picMk id="7" creationId="{72EC42BB-4E99-6A51-1E69-BA82E8276238}"/>
          </ac:picMkLst>
        </pc:picChg>
        <pc:picChg chg="add mod">
          <ac:chgData name="Jorge Maestre" userId="5f6315c3-b2fd-47ba-8c9f-7df476259979" providerId="ADAL" clId="{2D4C2929-1B75-40A3-A57D-2DE86B86CDF6}" dt="2024-09-14T11:14:31.321" v="270" actId="164"/>
          <ac:picMkLst>
            <pc:docMk/>
            <pc:sldMk cId="2775053594" sldId="2113"/>
            <ac:picMk id="12" creationId="{C97165C6-9CA4-629F-5886-BF8B14400A5A}"/>
          </ac:picMkLst>
        </pc:picChg>
        <pc:picChg chg="mod">
          <ac:chgData name="Jorge Maestre" userId="5f6315c3-b2fd-47ba-8c9f-7df476259979" providerId="ADAL" clId="{2D4C2929-1B75-40A3-A57D-2DE86B86CDF6}" dt="2024-09-14T11:05:34.577" v="191"/>
          <ac:picMkLst>
            <pc:docMk/>
            <pc:sldMk cId="2775053594" sldId="2113"/>
            <ac:picMk id="14" creationId="{E5C0A583-6223-DF9C-A242-B5ED5B4FDDAF}"/>
          </ac:picMkLst>
        </pc:picChg>
        <pc:cxnChg chg="add mod">
          <ac:chgData name="Jorge Maestre" userId="5f6315c3-b2fd-47ba-8c9f-7df476259979" providerId="ADAL" clId="{2D4C2929-1B75-40A3-A57D-2DE86B86CDF6}" dt="2024-09-14T11:14:31.321" v="270" actId="164"/>
          <ac:cxnSpMkLst>
            <pc:docMk/>
            <pc:sldMk cId="2775053594" sldId="2113"/>
            <ac:cxnSpMk id="21" creationId="{7B77CA3E-9F25-8512-59DD-410F3CA4DA60}"/>
          </ac:cxnSpMkLst>
        </pc:cxnChg>
      </pc:sldChg>
      <pc:sldChg chg="addSp delSp modSp new mod">
        <pc:chgData name="Jorge Maestre" userId="5f6315c3-b2fd-47ba-8c9f-7df476259979" providerId="ADAL" clId="{2D4C2929-1B75-40A3-A57D-2DE86B86CDF6}" dt="2024-09-14T12:12:53.673" v="556" actId="20577"/>
        <pc:sldMkLst>
          <pc:docMk/>
          <pc:sldMk cId="3802043531" sldId="2114"/>
        </pc:sldMkLst>
        <pc:spChg chg="del">
          <ac:chgData name="Jorge Maestre" userId="5f6315c3-b2fd-47ba-8c9f-7df476259979" providerId="ADAL" clId="{2D4C2929-1B75-40A3-A57D-2DE86B86CDF6}" dt="2024-09-14T12:12:42.513" v="533"/>
          <ac:spMkLst>
            <pc:docMk/>
            <pc:sldMk cId="3802043531" sldId="2114"/>
            <ac:spMk id="2" creationId="{816ABAB3-EECD-CAD9-8093-27B79A5BDB79}"/>
          </ac:spMkLst>
        </pc:spChg>
        <pc:spChg chg="del">
          <ac:chgData name="Jorge Maestre" userId="5f6315c3-b2fd-47ba-8c9f-7df476259979" providerId="ADAL" clId="{2D4C2929-1B75-40A3-A57D-2DE86B86CDF6}" dt="2024-09-14T11:37:28.153" v="372" actId="478"/>
          <ac:spMkLst>
            <pc:docMk/>
            <pc:sldMk cId="3802043531" sldId="2114"/>
            <ac:spMk id="3" creationId="{3F179EBA-5B6F-4DE0-D9BF-1BF1883CE3E8}"/>
          </ac:spMkLst>
        </pc:spChg>
        <pc:spChg chg="add mod">
          <ac:chgData name="Jorge Maestre" userId="5f6315c3-b2fd-47ba-8c9f-7df476259979" providerId="ADAL" clId="{2D4C2929-1B75-40A3-A57D-2DE86B86CDF6}" dt="2024-09-14T11:43:38.548" v="398" actId="1076"/>
          <ac:spMkLst>
            <pc:docMk/>
            <pc:sldMk cId="3802043531" sldId="2114"/>
            <ac:spMk id="8" creationId="{52FBC20A-00CE-C004-E032-9C87CE2601D7}"/>
          </ac:spMkLst>
        </pc:spChg>
        <pc:spChg chg="add mod">
          <ac:chgData name="Jorge Maestre" userId="5f6315c3-b2fd-47ba-8c9f-7df476259979" providerId="ADAL" clId="{2D4C2929-1B75-40A3-A57D-2DE86B86CDF6}" dt="2024-09-14T11:44:48.346" v="424" actId="13822"/>
          <ac:spMkLst>
            <pc:docMk/>
            <pc:sldMk cId="3802043531" sldId="2114"/>
            <ac:spMk id="9" creationId="{44F8922E-8528-BC17-3E58-7940F0C7BFE2}"/>
          </ac:spMkLst>
        </pc:spChg>
        <pc:spChg chg="add mod">
          <ac:chgData name="Jorge Maestre" userId="5f6315c3-b2fd-47ba-8c9f-7df476259979" providerId="ADAL" clId="{2D4C2929-1B75-40A3-A57D-2DE86B86CDF6}" dt="2024-09-14T11:45:44.730" v="442" actId="1076"/>
          <ac:spMkLst>
            <pc:docMk/>
            <pc:sldMk cId="3802043531" sldId="2114"/>
            <ac:spMk id="10" creationId="{E481E02B-984C-17BB-D696-36B43CFCE5C0}"/>
          </ac:spMkLst>
        </pc:spChg>
        <pc:spChg chg="add mod">
          <ac:chgData name="Jorge Maestre" userId="5f6315c3-b2fd-47ba-8c9f-7df476259979" providerId="ADAL" clId="{2D4C2929-1B75-40A3-A57D-2DE86B86CDF6}" dt="2024-09-14T11:45:06.585" v="430" actId="14100"/>
          <ac:spMkLst>
            <pc:docMk/>
            <pc:sldMk cId="3802043531" sldId="2114"/>
            <ac:spMk id="11" creationId="{0A1E008C-AFA2-D54C-1428-13F68EDB5C13}"/>
          </ac:spMkLst>
        </pc:spChg>
        <pc:spChg chg="add mod ord">
          <ac:chgData name="Jorge Maestre" userId="5f6315c3-b2fd-47ba-8c9f-7df476259979" providerId="ADAL" clId="{2D4C2929-1B75-40A3-A57D-2DE86B86CDF6}" dt="2024-09-14T11:45:39.884" v="441" actId="1076"/>
          <ac:spMkLst>
            <pc:docMk/>
            <pc:sldMk cId="3802043531" sldId="2114"/>
            <ac:spMk id="12" creationId="{EBDA9D71-7E81-E05F-E925-996BEC325B4A}"/>
          </ac:spMkLst>
        </pc:spChg>
        <pc:spChg chg="add mod">
          <ac:chgData name="Jorge Maestre" userId="5f6315c3-b2fd-47ba-8c9f-7df476259979" providerId="ADAL" clId="{2D4C2929-1B75-40A3-A57D-2DE86B86CDF6}" dt="2024-09-14T11:45:00.374" v="428" actId="14100"/>
          <ac:spMkLst>
            <pc:docMk/>
            <pc:sldMk cId="3802043531" sldId="2114"/>
            <ac:spMk id="13" creationId="{63834030-0F18-C4D3-58D6-DBD52226F3EC}"/>
          </ac:spMkLst>
        </pc:spChg>
        <pc:spChg chg="add mod">
          <ac:chgData name="Jorge Maestre" userId="5f6315c3-b2fd-47ba-8c9f-7df476259979" providerId="ADAL" clId="{2D4C2929-1B75-40A3-A57D-2DE86B86CDF6}" dt="2024-09-14T11:45:29.024" v="438" actId="1076"/>
          <ac:spMkLst>
            <pc:docMk/>
            <pc:sldMk cId="3802043531" sldId="2114"/>
            <ac:spMk id="14" creationId="{4F9C018A-53E3-E899-1ADF-107DE6496350}"/>
          </ac:spMkLst>
        </pc:spChg>
        <pc:spChg chg="add mod">
          <ac:chgData name="Jorge Maestre" userId="5f6315c3-b2fd-47ba-8c9f-7df476259979" providerId="ADAL" clId="{2D4C2929-1B75-40A3-A57D-2DE86B86CDF6}" dt="2024-09-14T11:46:25.555" v="467" actId="1076"/>
          <ac:spMkLst>
            <pc:docMk/>
            <pc:sldMk cId="3802043531" sldId="2114"/>
            <ac:spMk id="15" creationId="{C738AAF8-662A-1B63-9563-71B9CF9A900C}"/>
          </ac:spMkLst>
        </pc:spChg>
        <pc:spChg chg="add mod">
          <ac:chgData name="Jorge Maestre" userId="5f6315c3-b2fd-47ba-8c9f-7df476259979" providerId="ADAL" clId="{2D4C2929-1B75-40A3-A57D-2DE86B86CDF6}" dt="2024-09-14T11:48:19.506" v="476" actId="17032"/>
          <ac:spMkLst>
            <pc:docMk/>
            <pc:sldMk cId="3802043531" sldId="2114"/>
            <ac:spMk id="16" creationId="{D279ADB8-EBC5-E897-07AB-7097E38CC360}"/>
          </ac:spMkLst>
        </pc:spChg>
        <pc:spChg chg="add mod">
          <ac:chgData name="Jorge Maestre" userId="5f6315c3-b2fd-47ba-8c9f-7df476259979" providerId="ADAL" clId="{2D4C2929-1B75-40A3-A57D-2DE86B86CDF6}" dt="2024-09-14T12:12:53.673" v="556" actId="20577"/>
          <ac:spMkLst>
            <pc:docMk/>
            <pc:sldMk cId="3802043531" sldId="2114"/>
            <ac:spMk id="18" creationId="{8984B8F8-3401-2E04-223A-9BA37AC4A293}"/>
          </ac:spMkLst>
        </pc:spChg>
        <pc:spChg chg="add mod">
          <ac:chgData name="Jorge Maestre" userId="5f6315c3-b2fd-47ba-8c9f-7df476259979" providerId="ADAL" clId="{2D4C2929-1B75-40A3-A57D-2DE86B86CDF6}" dt="2024-09-14T11:47:15.709" v="470" actId="1076"/>
          <ac:spMkLst>
            <pc:docMk/>
            <pc:sldMk cId="3802043531" sldId="2114"/>
            <ac:spMk id="22" creationId="{8D308EB9-F9F2-C8D9-1F19-678B6C207490}"/>
          </ac:spMkLst>
        </pc:spChg>
        <pc:grpChg chg="add mod">
          <ac:chgData name="Jorge Maestre" userId="5f6315c3-b2fd-47ba-8c9f-7df476259979" providerId="ADAL" clId="{2D4C2929-1B75-40A3-A57D-2DE86B86CDF6}" dt="2024-09-14T11:48:03.387" v="475" actId="164"/>
          <ac:grpSpMkLst>
            <pc:docMk/>
            <pc:sldMk cId="3802043531" sldId="2114"/>
            <ac:grpSpMk id="17" creationId="{BBC68EB6-2DF4-5E70-A567-94659AF40F12}"/>
          </ac:grpSpMkLst>
        </pc:grpChg>
        <pc:picChg chg="add mod">
          <ac:chgData name="Jorge Maestre" userId="5f6315c3-b2fd-47ba-8c9f-7df476259979" providerId="ADAL" clId="{2D4C2929-1B75-40A3-A57D-2DE86B86CDF6}" dt="2024-09-14T11:48:03.387" v="475" actId="164"/>
          <ac:picMkLst>
            <pc:docMk/>
            <pc:sldMk cId="3802043531" sldId="2114"/>
            <ac:picMk id="6" creationId="{DA3CCACA-CB19-61BD-5EF0-86A581D83741}"/>
          </ac:picMkLst>
        </pc:picChg>
        <pc:picChg chg="add mod ord">
          <ac:chgData name="Jorge Maestre" userId="5f6315c3-b2fd-47ba-8c9f-7df476259979" providerId="ADAL" clId="{2D4C2929-1B75-40A3-A57D-2DE86B86CDF6}" dt="2024-09-14T11:48:27.068" v="477" actId="166"/>
          <ac:picMkLst>
            <pc:docMk/>
            <pc:sldMk cId="3802043531" sldId="2114"/>
            <ac:picMk id="7" creationId="{FF5FC711-1526-71DB-7FF0-F0AFE2EE3A84}"/>
          </ac:picMkLst>
        </pc:picChg>
      </pc:sldChg>
      <pc:sldChg chg="addSp delSp modSp new mod modAnim">
        <pc:chgData name="Jorge Maestre" userId="5f6315c3-b2fd-47ba-8c9f-7df476259979" providerId="ADAL" clId="{2D4C2929-1B75-40A3-A57D-2DE86B86CDF6}" dt="2024-09-15T16:55:01.788" v="4481"/>
        <pc:sldMkLst>
          <pc:docMk/>
          <pc:sldMk cId="2946406507" sldId="2115"/>
        </pc:sldMkLst>
        <pc:spChg chg="mod">
          <ac:chgData name="Jorge Maestre" userId="5f6315c3-b2fd-47ba-8c9f-7df476259979" providerId="ADAL" clId="{2D4C2929-1B75-40A3-A57D-2DE86B86CDF6}" dt="2024-09-14T12:13:04.976" v="562" actId="20577"/>
          <ac:spMkLst>
            <pc:docMk/>
            <pc:sldMk cId="2946406507" sldId="2115"/>
            <ac:spMk id="2" creationId="{DDC5269A-1E4A-3369-9624-01E1374738D9}"/>
          </ac:spMkLst>
        </pc:spChg>
        <pc:spChg chg="del">
          <ac:chgData name="Jorge Maestre" userId="5f6315c3-b2fd-47ba-8c9f-7df476259979" providerId="ADAL" clId="{2D4C2929-1B75-40A3-A57D-2DE86B86CDF6}" dt="2024-09-14T11:49:24.444" v="479" actId="478"/>
          <ac:spMkLst>
            <pc:docMk/>
            <pc:sldMk cId="2946406507" sldId="2115"/>
            <ac:spMk id="3" creationId="{E36643D5-3C09-8640-14F4-110EADBCCC06}"/>
          </ac:spMkLst>
        </pc:spChg>
        <pc:spChg chg="add mod">
          <ac:chgData name="Jorge Maestre" userId="5f6315c3-b2fd-47ba-8c9f-7df476259979" providerId="ADAL" clId="{2D4C2929-1B75-40A3-A57D-2DE86B86CDF6}" dt="2024-09-14T12:17:26.510" v="609" actId="1582"/>
          <ac:spMkLst>
            <pc:docMk/>
            <pc:sldMk cId="2946406507" sldId="2115"/>
            <ac:spMk id="15" creationId="{429F4358-007F-2B8C-445B-7C0465777D41}"/>
          </ac:spMkLst>
        </pc:spChg>
        <pc:spChg chg="add mod">
          <ac:chgData name="Jorge Maestre" userId="5f6315c3-b2fd-47ba-8c9f-7df476259979" providerId="ADAL" clId="{2D4C2929-1B75-40A3-A57D-2DE86B86CDF6}" dt="2024-09-14T12:18:06.353" v="620" actId="14100"/>
          <ac:spMkLst>
            <pc:docMk/>
            <pc:sldMk cId="2946406507" sldId="2115"/>
            <ac:spMk id="17" creationId="{8FD7A548-8399-C8E6-FC14-7437433AB2B2}"/>
          </ac:spMkLst>
        </pc:spChg>
        <pc:spChg chg="add mod">
          <ac:chgData name="Jorge Maestre" userId="5f6315c3-b2fd-47ba-8c9f-7df476259979" providerId="ADAL" clId="{2D4C2929-1B75-40A3-A57D-2DE86B86CDF6}" dt="2024-09-14T12:20:20.108" v="651" actId="164"/>
          <ac:spMkLst>
            <pc:docMk/>
            <pc:sldMk cId="2946406507" sldId="2115"/>
            <ac:spMk id="22" creationId="{8BB587D8-6978-55F9-F077-A89C79CBF212}"/>
          </ac:spMkLst>
        </pc:spChg>
        <pc:spChg chg="add mod">
          <ac:chgData name="Jorge Maestre" userId="5f6315c3-b2fd-47ba-8c9f-7df476259979" providerId="ADAL" clId="{2D4C2929-1B75-40A3-A57D-2DE86B86CDF6}" dt="2024-09-14T12:20:20.108" v="651" actId="164"/>
          <ac:spMkLst>
            <pc:docMk/>
            <pc:sldMk cId="2946406507" sldId="2115"/>
            <ac:spMk id="23" creationId="{A6B66DE4-3129-1E5D-9917-747BDC5F431D}"/>
          </ac:spMkLst>
        </pc:spChg>
        <pc:spChg chg="add mod">
          <ac:chgData name="Jorge Maestre" userId="5f6315c3-b2fd-47ba-8c9f-7df476259979" providerId="ADAL" clId="{2D4C2929-1B75-40A3-A57D-2DE86B86CDF6}" dt="2024-09-14T12:27:30.980" v="675" actId="164"/>
          <ac:spMkLst>
            <pc:docMk/>
            <pc:sldMk cId="2946406507" sldId="2115"/>
            <ac:spMk id="26" creationId="{BF121C3B-BEC6-F78F-B2DB-787B3F36F505}"/>
          </ac:spMkLst>
        </pc:spChg>
        <pc:spChg chg="add mod">
          <ac:chgData name="Jorge Maestre" userId="5f6315c3-b2fd-47ba-8c9f-7df476259979" providerId="ADAL" clId="{2D4C2929-1B75-40A3-A57D-2DE86B86CDF6}" dt="2024-09-14T12:27:30.980" v="675" actId="164"/>
          <ac:spMkLst>
            <pc:docMk/>
            <pc:sldMk cId="2946406507" sldId="2115"/>
            <ac:spMk id="27" creationId="{27147342-B2DF-2F4E-FACC-69713FD08221}"/>
          </ac:spMkLst>
        </pc:spChg>
        <pc:spChg chg="add mod">
          <ac:chgData name="Jorge Maestre" userId="5f6315c3-b2fd-47ba-8c9f-7df476259979" providerId="ADAL" clId="{2D4C2929-1B75-40A3-A57D-2DE86B86CDF6}" dt="2024-09-14T12:29:50.552" v="707" actId="164"/>
          <ac:spMkLst>
            <pc:docMk/>
            <pc:sldMk cId="2946406507" sldId="2115"/>
            <ac:spMk id="29" creationId="{619AAA85-1311-49FD-709B-DD908F12A6FD}"/>
          </ac:spMkLst>
        </pc:spChg>
        <pc:spChg chg="add mod">
          <ac:chgData name="Jorge Maestre" userId="5f6315c3-b2fd-47ba-8c9f-7df476259979" providerId="ADAL" clId="{2D4C2929-1B75-40A3-A57D-2DE86B86CDF6}" dt="2024-09-14T12:29:50.552" v="707" actId="164"/>
          <ac:spMkLst>
            <pc:docMk/>
            <pc:sldMk cId="2946406507" sldId="2115"/>
            <ac:spMk id="30" creationId="{4CA3EF49-C418-EF22-415A-A03D946D41AE}"/>
          </ac:spMkLst>
        </pc:spChg>
        <pc:grpChg chg="add mod">
          <ac:chgData name="Jorge Maestre" userId="5f6315c3-b2fd-47ba-8c9f-7df476259979" providerId="ADAL" clId="{2D4C2929-1B75-40A3-A57D-2DE86B86CDF6}" dt="2024-09-14T12:20:20.108" v="651" actId="164"/>
          <ac:grpSpMkLst>
            <pc:docMk/>
            <pc:sldMk cId="2946406507" sldId="2115"/>
            <ac:grpSpMk id="24" creationId="{488E1FC7-6910-531D-A276-806185DDC4AC}"/>
          </ac:grpSpMkLst>
        </pc:grpChg>
        <pc:grpChg chg="add mod">
          <ac:chgData name="Jorge Maestre" userId="5f6315c3-b2fd-47ba-8c9f-7df476259979" providerId="ADAL" clId="{2D4C2929-1B75-40A3-A57D-2DE86B86CDF6}" dt="2024-09-14T12:29:55.395" v="708" actId="164"/>
          <ac:grpSpMkLst>
            <pc:docMk/>
            <pc:sldMk cId="2946406507" sldId="2115"/>
            <ac:grpSpMk id="28" creationId="{63BA8A50-A69A-D556-A16A-FBAF4130C4F8}"/>
          </ac:grpSpMkLst>
        </pc:grpChg>
        <pc:grpChg chg="add mod">
          <ac:chgData name="Jorge Maestre" userId="5f6315c3-b2fd-47ba-8c9f-7df476259979" providerId="ADAL" clId="{2D4C2929-1B75-40A3-A57D-2DE86B86CDF6}" dt="2024-09-14T12:29:55.395" v="708" actId="164"/>
          <ac:grpSpMkLst>
            <pc:docMk/>
            <pc:sldMk cId="2946406507" sldId="2115"/>
            <ac:grpSpMk id="31" creationId="{2E3600CB-460C-75A4-4895-AD596293256F}"/>
          </ac:grpSpMkLst>
        </pc:grpChg>
        <pc:grpChg chg="add mod">
          <ac:chgData name="Jorge Maestre" userId="5f6315c3-b2fd-47ba-8c9f-7df476259979" providerId="ADAL" clId="{2D4C2929-1B75-40A3-A57D-2DE86B86CDF6}" dt="2024-09-14T12:29:55.395" v="708" actId="164"/>
          <ac:grpSpMkLst>
            <pc:docMk/>
            <pc:sldMk cId="2946406507" sldId="2115"/>
            <ac:grpSpMk id="32" creationId="{BC3F9B91-864B-9059-1425-97E1CC536C77}"/>
          </ac:grpSpMkLst>
        </pc:grpChg>
        <pc:picChg chg="add mod">
          <ac:chgData name="Jorge Maestre" userId="5f6315c3-b2fd-47ba-8c9f-7df476259979" providerId="ADAL" clId="{2D4C2929-1B75-40A3-A57D-2DE86B86CDF6}" dt="2024-09-14T12:16:01.656" v="602" actId="1076"/>
          <ac:picMkLst>
            <pc:docMk/>
            <pc:sldMk cId="2946406507" sldId="2115"/>
            <ac:picMk id="5" creationId="{A04E3813-6621-5A10-2C24-28F091A5C379}"/>
          </ac:picMkLst>
        </pc:picChg>
        <pc:picChg chg="add mod">
          <ac:chgData name="Jorge Maestre" userId="5f6315c3-b2fd-47ba-8c9f-7df476259979" providerId="ADAL" clId="{2D4C2929-1B75-40A3-A57D-2DE86B86CDF6}" dt="2024-09-14T12:15:59.452" v="601" actId="1076"/>
          <ac:picMkLst>
            <pc:docMk/>
            <pc:sldMk cId="2946406507" sldId="2115"/>
            <ac:picMk id="6" creationId="{0DF67F2C-E06F-F468-B4CA-6B77689052B7}"/>
          </ac:picMkLst>
        </pc:picChg>
        <pc:picChg chg="add del mod">
          <ac:chgData name="Jorge Maestre" userId="5f6315c3-b2fd-47ba-8c9f-7df476259979" providerId="ADAL" clId="{2D4C2929-1B75-40A3-A57D-2DE86B86CDF6}" dt="2024-09-14T12:08:52.074" v="514" actId="478"/>
          <ac:picMkLst>
            <pc:docMk/>
            <pc:sldMk cId="2946406507" sldId="2115"/>
            <ac:picMk id="8" creationId="{49136ABB-1A83-8BCF-7AEC-8383AEBADA87}"/>
          </ac:picMkLst>
        </pc:picChg>
        <pc:picChg chg="add del mod">
          <ac:chgData name="Jorge Maestre" userId="5f6315c3-b2fd-47ba-8c9f-7df476259979" providerId="ADAL" clId="{2D4C2929-1B75-40A3-A57D-2DE86B86CDF6}" dt="2024-09-14T12:06:57.445" v="499" actId="478"/>
          <ac:picMkLst>
            <pc:docMk/>
            <pc:sldMk cId="2946406507" sldId="2115"/>
            <ac:picMk id="9" creationId="{99A72B3D-7960-2FDE-3998-D03C91FDD210}"/>
          </ac:picMkLst>
        </pc:picChg>
        <pc:picChg chg="add mod modCrop">
          <ac:chgData name="Jorge Maestre" userId="5f6315c3-b2fd-47ba-8c9f-7df476259979" providerId="ADAL" clId="{2D4C2929-1B75-40A3-A57D-2DE86B86CDF6}" dt="2024-09-14T12:08:24.051" v="510" actId="1076"/>
          <ac:picMkLst>
            <pc:docMk/>
            <pc:sldMk cId="2946406507" sldId="2115"/>
            <ac:picMk id="10" creationId="{8F50E770-8587-08CC-A92C-A3A571FF1B4E}"/>
          </ac:picMkLst>
        </pc:picChg>
        <pc:picChg chg="add mod">
          <ac:chgData name="Jorge Maestre" userId="5f6315c3-b2fd-47ba-8c9f-7df476259979" providerId="ADAL" clId="{2D4C2929-1B75-40A3-A57D-2DE86B86CDF6}" dt="2024-09-14T12:16:05.803" v="603" actId="1076"/>
          <ac:picMkLst>
            <pc:docMk/>
            <pc:sldMk cId="2946406507" sldId="2115"/>
            <ac:picMk id="11" creationId="{77213108-7DAE-8C0F-FAD2-3DE56BCF3C04}"/>
          </ac:picMkLst>
        </pc:picChg>
        <pc:picChg chg="add del mod">
          <ac:chgData name="Jorge Maestre" userId="5f6315c3-b2fd-47ba-8c9f-7df476259979" providerId="ADAL" clId="{2D4C2929-1B75-40A3-A57D-2DE86B86CDF6}" dt="2024-09-14T12:12:07.961" v="528" actId="478"/>
          <ac:picMkLst>
            <pc:docMk/>
            <pc:sldMk cId="2946406507" sldId="2115"/>
            <ac:picMk id="13" creationId="{F05535D6-923D-F40B-0053-9668C2CB9216}"/>
          </ac:picMkLst>
        </pc:picChg>
        <pc:picChg chg="add mod">
          <ac:chgData name="Jorge Maestre" userId="5f6315c3-b2fd-47ba-8c9f-7df476259979" providerId="ADAL" clId="{2D4C2929-1B75-40A3-A57D-2DE86B86CDF6}" dt="2024-09-14T12:12:15.601" v="532" actId="1076"/>
          <ac:picMkLst>
            <pc:docMk/>
            <pc:sldMk cId="2946406507" sldId="2115"/>
            <ac:picMk id="14" creationId="{7DC644A8-F5FD-10D5-1CC8-054AD0DCF46E}"/>
          </ac:picMkLst>
        </pc:picChg>
        <pc:picChg chg="add mod">
          <ac:chgData name="Jorge Maestre" userId="5f6315c3-b2fd-47ba-8c9f-7df476259979" providerId="ADAL" clId="{2D4C2929-1B75-40A3-A57D-2DE86B86CDF6}" dt="2024-09-14T12:20:20.108" v="651" actId="164"/>
          <ac:picMkLst>
            <pc:docMk/>
            <pc:sldMk cId="2946406507" sldId="2115"/>
            <ac:picMk id="18" creationId="{45A282EB-AA6C-9CFC-3EE3-C30E1E2A69AE}"/>
          </ac:picMkLst>
        </pc:picChg>
        <pc:picChg chg="add mod">
          <ac:chgData name="Jorge Maestre" userId="5f6315c3-b2fd-47ba-8c9f-7df476259979" providerId="ADAL" clId="{2D4C2929-1B75-40A3-A57D-2DE86B86CDF6}" dt="2024-09-14T12:27:30.980" v="675" actId="164"/>
          <ac:picMkLst>
            <pc:docMk/>
            <pc:sldMk cId="2946406507" sldId="2115"/>
            <ac:picMk id="25" creationId="{19ED17EB-5728-4509-52CE-58285DB75F47}"/>
          </ac:picMkLst>
        </pc:picChg>
        <pc:cxnChg chg="add mod ord">
          <ac:chgData name="Jorge Maestre" userId="5f6315c3-b2fd-47ba-8c9f-7df476259979" providerId="ADAL" clId="{2D4C2929-1B75-40A3-A57D-2DE86B86CDF6}" dt="2024-09-14T12:20:30.423" v="653" actId="1582"/>
          <ac:cxnSpMkLst>
            <pc:docMk/>
            <pc:sldMk cId="2946406507" sldId="2115"/>
            <ac:cxnSpMk id="20" creationId="{B666768F-99D1-C733-57E3-5DE41B23073F}"/>
          </ac:cxnSpMkLst>
        </pc:cxnChg>
      </pc:sldChg>
      <pc:sldChg chg="addSp delSp modSp new mod">
        <pc:chgData name="Jorge Maestre" userId="5f6315c3-b2fd-47ba-8c9f-7df476259979" providerId="ADAL" clId="{2D4C2929-1B75-40A3-A57D-2DE86B86CDF6}" dt="2024-09-14T17:01:56.595" v="1630" actId="14100"/>
        <pc:sldMkLst>
          <pc:docMk/>
          <pc:sldMk cId="3820141665" sldId="2116"/>
        </pc:sldMkLst>
        <pc:spChg chg="mod">
          <ac:chgData name="Jorge Maestre" userId="5f6315c3-b2fd-47ba-8c9f-7df476259979" providerId="ADAL" clId="{2D4C2929-1B75-40A3-A57D-2DE86B86CDF6}" dt="2024-09-14T17:01:06.267" v="1626"/>
          <ac:spMkLst>
            <pc:docMk/>
            <pc:sldMk cId="3820141665" sldId="2116"/>
            <ac:spMk id="2" creationId="{D6C427DB-50EF-D724-8BD4-ABAECDCDDAA4}"/>
          </ac:spMkLst>
        </pc:spChg>
        <pc:spChg chg="del">
          <ac:chgData name="Jorge Maestre" userId="5f6315c3-b2fd-47ba-8c9f-7df476259979" providerId="ADAL" clId="{2D4C2929-1B75-40A3-A57D-2DE86B86CDF6}" dt="2024-09-14T12:34:04.307" v="712" actId="478"/>
          <ac:spMkLst>
            <pc:docMk/>
            <pc:sldMk cId="3820141665" sldId="2116"/>
            <ac:spMk id="3" creationId="{C34B57A4-09A8-E278-1E9F-A1AB0A74ECD6}"/>
          </ac:spMkLst>
        </pc:spChg>
        <pc:spChg chg="add del">
          <ac:chgData name="Jorge Maestre" userId="5f6315c3-b2fd-47ba-8c9f-7df476259979" providerId="ADAL" clId="{2D4C2929-1B75-40A3-A57D-2DE86B86CDF6}" dt="2024-09-14T12:38:57.746" v="721" actId="478"/>
          <ac:spMkLst>
            <pc:docMk/>
            <pc:sldMk cId="3820141665" sldId="2116"/>
            <ac:spMk id="9" creationId="{2352A904-D5CE-2A57-864D-92A1F7C96AEE}"/>
          </ac:spMkLst>
        </pc:spChg>
        <pc:spChg chg="add mod">
          <ac:chgData name="Jorge Maestre" userId="5f6315c3-b2fd-47ba-8c9f-7df476259979" providerId="ADAL" clId="{2D4C2929-1B75-40A3-A57D-2DE86B86CDF6}" dt="2024-09-14T12:39:10.069" v="727" actId="404"/>
          <ac:spMkLst>
            <pc:docMk/>
            <pc:sldMk cId="3820141665" sldId="2116"/>
            <ac:spMk id="10" creationId="{0529EE3B-504F-D9DA-625C-CD256F29CF82}"/>
          </ac:spMkLst>
        </pc:spChg>
        <pc:spChg chg="add mod">
          <ac:chgData name="Jorge Maestre" userId="5f6315c3-b2fd-47ba-8c9f-7df476259979" providerId="ADAL" clId="{2D4C2929-1B75-40A3-A57D-2DE86B86CDF6}" dt="2024-09-14T17:01:21.666" v="1629" actId="1076"/>
          <ac:spMkLst>
            <pc:docMk/>
            <pc:sldMk cId="3820141665" sldId="2116"/>
            <ac:spMk id="12" creationId="{57DEECEA-AC7C-1346-C00F-B08E750783CF}"/>
          </ac:spMkLst>
        </pc:spChg>
        <pc:spChg chg="add mod">
          <ac:chgData name="Jorge Maestre" userId="5f6315c3-b2fd-47ba-8c9f-7df476259979" providerId="ADAL" clId="{2D4C2929-1B75-40A3-A57D-2DE86B86CDF6}" dt="2024-09-14T12:48:24.768" v="863" actId="1076"/>
          <ac:spMkLst>
            <pc:docMk/>
            <pc:sldMk cId="3820141665" sldId="2116"/>
            <ac:spMk id="15" creationId="{71A46636-BF9B-AE39-14AA-25F43E43631B}"/>
          </ac:spMkLst>
        </pc:spChg>
        <pc:spChg chg="add mod">
          <ac:chgData name="Jorge Maestre" userId="5f6315c3-b2fd-47ba-8c9f-7df476259979" providerId="ADAL" clId="{2D4C2929-1B75-40A3-A57D-2DE86B86CDF6}" dt="2024-09-14T12:49:45.619" v="892" actId="6549"/>
          <ac:spMkLst>
            <pc:docMk/>
            <pc:sldMk cId="3820141665" sldId="2116"/>
            <ac:spMk id="16" creationId="{C65E5FC5-5372-CC8B-4E85-5E0E498AC381}"/>
          </ac:spMkLst>
        </pc:spChg>
        <pc:spChg chg="add del">
          <ac:chgData name="Jorge Maestre" userId="5f6315c3-b2fd-47ba-8c9f-7df476259979" providerId="ADAL" clId="{2D4C2929-1B75-40A3-A57D-2DE86B86CDF6}" dt="2024-09-14T12:48:30.818" v="866" actId="22"/>
          <ac:spMkLst>
            <pc:docMk/>
            <pc:sldMk cId="3820141665" sldId="2116"/>
            <ac:spMk id="20" creationId="{FB30178F-9AA1-D803-170E-7385E4F41DFD}"/>
          </ac:spMkLst>
        </pc:spChg>
        <pc:spChg chg="add mod">
          <ac:chgData name="Jorge Maestre" userId="5f6315c3-b2fd-47ba-8c9f-7df476259979" providerId="ADAL" clId="{2D4C2929-1B75-40A3-A57D-2DE86B86CDF6}" dt="2024-09-14T12:50:10.602" v="894" actId="404"/>
          <ac:spMkLst>
            <pc:docMk/>
            <pc:sldMk cId="3820141665" sldId="2116"/>
            <ac:spMk id="22" creationId="{09EA7479-8632-15A3-2856-120793E425F7}"/>
          </ac:spMkLst>
        </pc:spChg>
        <pc:spChg chg="add del mod">
          <ac:chgData name="Jorge Maestre" userId="5f6315c3-b2fd-47ba-8c9f-7df476259979" providerId="ADAL" clId="{2D4C2929-1B75-40A3-A57D-2DE86B86CDF6}" dt="2024-09-14T12:49:48.848" v="893" actId="478"/>
          <ac:spMkLst>
            <pc:docMk/>
            <pc:sldMk cId="3820141665" sldId="2116"/>
            <ac:spMk id="23" creationId="{72EC6D88-48C6-BF62-4A44-15EEC3F0BCDA}"/>
          </ac:spMkLst>
        </pc:spChg>
        <pc:spChg chg="add mod">
          <ac:chgData name="Jorge Maestre" userId="5f6315c3-b2fd-47ba-8c9f-7df476259979" providerId="ADAL" clId="{2D4C2929-1B75-40A3-A57D-2DE86B86CDF6}" dt="2024-09-14T12:51:14.772" v="913" actId="1076"/>
          <ac:spMkLst>
            <pc:docMk/>
            <pc:sldMk cId="3820141665" sldId="2116"/>
            <ac:spMk id="24" creationId="{226F9966-5B5D-C966-CCE7-EC18B6258D09}"/>
          </ac:spMkLst>
        </pc:spChg>
        <pc:picChg chg="add">
          <ac:chgData name="Jorge Maestre" userId="5f6315c3-b2fd-47ba-8c9f-7df476259979" providerId="ADAL" clId="{2D4C2929-1B75-40A3-A57D-2DE86B86CDF6}" dt="2024-09-14T12:34:06.006" v="713"/>
          <ac:picMkLst>
            <pc:docMk/>
            <pc:sldMk cId="3820141665" sldId="2116"/>
            <ac:picMk id="5" creationId="{CEDCA9D7-705C-960F-2A8D-02933EF4A043}"/>
          </ac:picMkLst>
        </pc:picChg>
        <pc:picChg chg="add del mod">
          <ac:chgData name="Jorge Maestre" userId="5f6315c3-b2fd-47ba-8c9f-7df476259979" providerId="ADAL" clId="{2D4C2929-1B75-40A3-A57D-2DE86B86CDF6}" dt="2024-09-14T12:42:59.204" v="768" actId="21"/>
          <ac:picMkLst>
            <pc:docMk/>
            <pc:sldMk cId="3820141665" sldId="2116"/>
            <ac:picMk id="7" creationId="{436EC48C-8723-4C71-3D28-B9BEA7FD0CF2}"/>
          </ac:picMkLst>
        </pc:picChg>
        <pc:picChg chg="add mod modCrop">
          <ac:chgData name="Jorge Maestre" userId="5f6315c3-b2fd-47ba-8c9f-7df476259979" providerId="ADAL" clId="{2D4C2929-1B75-40A3-A57D-2DE86B86CDF6}" dt="2024-09-14T12:49:01.063" v="881" actId="1076"/>
          <ac:picMkLst>
            <pc:docMk/>
            <pc:sldMk cId="3820141665" sldId="2116"/>
            <ac:picMk id="13" creationId="{94D569D3-7E8C-E76B-B5AF-1F0C9CF93461}"/>
          </ac:picMkLst>
        </pc:picChg>
        <pc:picChg chg="add mod">
          <ac:chgData name="Jorge Maestre" userId="5f6315c3-b2fd-47ba-8c9f-7df476259979" providerId="ADAL" clId="{2D4C2929-1B75-40A3-A57D-2DE86B86CDF6}" dt="2024-09-14T17:01:18.507" v="1628" actId="1076"/>
          <ac:picMkLst>
            <pc:docMk/>
            <pc:sldMk cId="3820141665" sldId="2116"/>
            <ac:picMk id="17" creationId="{D6A0746E-34A5-B495-ED51-C82D457C9267}"/>
          </ac:picMkLst>
        </pc:picChg>
        <pc:picChg chg="add mod ord">
          <ac:chgData name="Jorge Maestre" userId="5f6315c3-b2fd-47ba-8c9f-7df476259979" providerId="ADAL" clId="{2D4C2929-1B75-40A3-A57D-2DE86B86CDF6}" dt="2024-09-14T17:01:56.595" v="1630" actId="14100"/>
          <ac:picMkLst>
            <pc:docMk/>
            <pc:sldMk cId="3820141665" sldId="2116"/>
            <ac:picMk id="18" creationId="{7DEF313C-C691-FE29-D525-4F6694E353BE}"/>
          </ac:picMkLst>
        </pc:picChg>
      </pc:sldChg>
      <pc:sldChg chg="addSp delSp modSp new mod">
        <pc:chgData name="Jorge Maestre" userId="5f6315c3-b2fd-47ba-8c9f-7df476259979" providerId="ADAL" clId="{2D4C2929-1B75-40A3-A57D-2DE86B86CDF6}" dt="2024-09-14T17:00:59.020" v="1625" actId="20577"/>
        <pc:sldMkLst>
          <pc:docMk/>
          <pc:sldMk cId="3955973650" sldId="2117"/>
        </pc:sldMkLst>
        <pc:spChg chg="mod">
          <ac:chgData name="Jorge Maestre" userId="5f6315c3-b2fd-47ba-8c9f-7df476259979" providerId="ADAL" clId="{2D4C2929-1B75-40A3-A57D-2DE86B86CDF6}" dt="2024-09-14T17:00:59.020" v="1625" actId="20577"/>
          <ac:spMkLst>
            <pc:docMk/>
            <pc:sldMk cId="3955973650" sldId="2117"/>
            <ac:spMk id="2" creationId="{0581F555-FD30-9339-73CB-9477CB4208F6}"/>
          </ac:spMkLst>
        </pc:spChg>
        <pc:spChg chg="del">
          <ac:chgData name="Jorge Maestre" userId="5f6315c3-b2fd-47ba-8c9f-7df476259979" providerId="ADAL" clId="{2D4C2929-1B75-40A3-A57D-2DE86B86CDF6}" dt="2024-09-14T12:43:02.005" v="769" actId="478"/>
          <ac:spMkLst>
            <pc:docMk/>
            <pc:sldMk cId="3955973650" sldId="2117"/>
            <ac:spMk id="3" creationId="{0B52FC92-0788-0270-E537-7DB7D3968952}"/>
          </ac:spMkLst>
        </pc:spChg>
        <pc:spChg chg="add mod">
          <ac:chgData name="Jorge Maestre" userId="5f6315c3-b2fd-47ba-8c9f-7df476259979" providerId="ADAL" clId="{2D4C2929-1B75-40A3-A57D-2DE86B86CDF6}" dt="2024-09-14T13:04:46.768" v="1089" actId="1076"/>
          <ac:spMkLst>
            <pc:docMk/>
            <pc:sldMk cId="3955973650" sldId="2117"/>
            <ac:spMk id="9" creationId="{1442D43C-90EB-C5BA-59C8-5CB433D8136B}"/>
          </ac:spMkLst>
        </pc:spChg>
        <pc:spChg chg="add mod">
          <ac:chgData name="Jorge Maestre" userId="5f6315c3-b2fd-47ba-8c9f-7df476259979" providerId="ADAL" clId="{2D4C2929-1B75-40A3-A57D-2DE86B86CDF6}" dt="2024-09-14T13:03:57.471" v="1085" actId="1076"/>
          <ac:spMkLst>
            <pc:docMk/>
            <pc:sldMk cId="3955973650" sldId="2117"/>
            <ac:spMk id="13" creationId="{2A0BBECA-6769-2C04-F7FA-A5F85519D6B4}"/>
          </ac:spMkLst>
        </pc:spChg>
        <pc:spChg chg="mod">
          <ac:chgData name="Jorge Maestre" userId="5f6315c3-b2fd-47ba-8c9f-7df476259979" providerId="ADAL" clId="{2D4C2929-1B75-40A3-A57D-2DE86B86CDF6}" dt="2024-09-14T12:57:44.856" v="966"/>
          <ac:spMkLst>
            <pc:docMk/>
            <pc:sldMk cId="3955973650" sldId="2117"/>
            <ac:spMk id="16" creationId="{4CE046EB-3AF4-EDF0-BEC8-C02985A373D0}"/>
          </ac:spMkLst>
        </pc:spChg>
        <pc:spChg chg="mod">
          <ac:chgData name="Jorge Maestre" userId="5f6315c3-b2fd-47ba-8c9f-7df476259979" providerId="ADAL" clId="{2D4C2929-1B75-40A3-A57D-2DE86B86CDF6}" dt="2024-09-14T12:57:44.856" v="966"/>
          <ac:spMkLst>
            <pc:docMk/>
            <pc:sldMk cId="3955973650" sldId="2117"/>
            <ac:spMk id="17" creationId="{607177D2-000A-4FE6-0538-F015E6804356}"/>
          </ac:spMkLst>
        </pc:spChg>
        <pc:spChg chg="add mod">
          <ac:chgData name="Jorge Maestre" userId="5f6315c3-b2fd-47ba-8c9f-7df476259979" providerId="ADAL" clId="{2D4C2929-1B75-40A3-A57D-2DE86B86CDF6}" dt="2024-09-14T13:08:53.184" v="1144" actId="1076"/>
          <ac:spMkLst>
            <pc:docMk/>
            <pc:sldMk cId="3955973650" sldId="2117"/>
            <ac:spMk id="21" creationId="{FED14C97-274D-A335-E427-114726C7C89F}"/>
          </ac:spMkLst>
        </pc:spChg>
        <pc:spChg chg="add mod ord">
          <ac:chgData name="Jorge Maestre" userId="5f6315c3-b2fd-47ba-8c9f-7df476259979" providerId="ADAL" clId="{2D4C2929-1B75-40A3-A57D-2DE86B86CDF6}" dt="2024-09-14T13:10:09.741" v="1162" actId="17032"/>
          <ac:spMkLst>
            <pc:docMk/>
            <pc:sldMk cId="3955973650" sldId="2117"/>
            <ac:spMk id="26" creationId="{182EC2AD-4667-EC8C-5355-8595355877D4}"/>
          </ac:spMkLst>
        </pc:spChg>
        <pc:spChg chg="add del">
          <ac:chgData name="Jorge Maestre" userId="5f6315c3-b2fd-47ba-8c9f-7df476259979" providerId="ADAL" clId="{2D4C2929-1B75-40A3-A57D-2DE86B86CDF6}" dt="2024-09-14T13:09:28.320" v="1160" actId="478"/>
          <ac:spMkLst>
            <pc:docMk/>
            <pc:sldMk cId="3955973650" sldId="2117"/>
            <ac:spMk id="27" creationId="{7C017FDC-262E-E917-C6FE-3C445645BF0C}"/>
          </ac:spMkLst>
        </pc:spChg>
        <pc:spChg chg="add mod">
          <ac:chgData name="Jorge Maestre" userId="5f6315c3-b2fd-47ba-8c9f-7df476259979" providerId="ADAL" clId="{2D4C2929-1B75-40A3-A57D-2DE86B86CDF6}" dt="2024-09-14T13:09:25.481" v="1159" actId="113"/>
          <ac:spMkLst>
            <pc:docMk/>
            <pc:sldMk cId="3955973650" sldId="2117"/>
            <ac:spMk id="28" creationId="{7F48062A-C40E-B96A-E172-7A85848DED07}"/>
          </ac:spMkLst>
        </pc:spChg>
        <pc:grpChg chg="add mod">
          <ac:chgData name="Jorge Maestre" userId="5f6315c3-b2fd-47ba-8c9f-7df476259979" providerId="ADAL" clId="{2D4C2929-1B75-40A3-A57D-2DE86B86CDF6}" dt="2024-09-14T13:04:51.815" v="1092" actId="1076"/>
          <ac:grpSpMkLst>
            <pc:docMk/>
            <pc:sldMk cId="3955973650" sldId="2117"/>
            <ac:grpSpMk id="14" creationId="{36041950-41CE-2A9F-55F9-7CF587B7B537}"/>
          </ac:grpSpMkLst>
        </pc:grpChg>
        <pc:picChg chg="add mod">
          <ac:chgData name="Jorge Maestre" userId="5f6315c3-b2fd-47ba-8c9f-7df476259979" providerId="ADAL" clId="{2D4C2929-1B75-40A3-A57D-2DE86B86CDF6}" dt="2024-09-14T12:53:01.465" v="915"/>
          <ac:picMkLst>
            <pc:docMk/>
            <pc:sldMk cId="3955973650" sldId="2117"/>
            <ac:picMk id="5" creationId="{77118D75-1626-C452-CA7F-20BF9B593E05}"/>
          </ac:picMkLst>
        </pc:picChg>
        <pc:picChg chg="add mod">
          <ac:chgData name="Jorge Maestre" userId="5f6315c3-b2fd-47ba-8c9f-7df476259979" providerId="ADAL" clId="{2D4C2929-1B75-40A3-A57D-2DE86B86CDF6}" dt="2024-09-14T13:04:47.951" v="1090" actId="1076"/>
          <ac:picMkLst>
            <pc:docMk/>
            <pc:sldMk cId="3955973650" sldId="2117"/>
            <ac:picMk id="6" creationId="{16F5F9A8-EB05-C758-A5F4-15BB37CE3A4B}"/>
          </ac:picMkLst>
        </pc:picChg>
        <pc:picChg chg="add mod">
          <ac:chgData name="Jorge Maestre" userId="5f6315c3-b2fd-47ba-8c9f-7df476259979" providerId="ADAL" clId="{2D4C2929-1B75-40A3-A57D-2DE86B86CDF6}" dt="2024-09-14T13:08:55.581" v="1145" actId="1076"/>
          <ac:picMkLst>
            <pc:docMk/>
            <pc:sldMk cId="3955973650" sldId="2117"/>
            <ac:picMk id="7" creationId="{436EC48C-8723-4C71-3D28-B9BEA7FD0CF2}"/>
          </ac:picMkLst>
        </pc:picChg>
        <pc:picChg chg="add del mod">
          <ac:chgData name="Jorge Maestre" userId="5f6315c3-b2fd-47ba-8c9f-7df476259979" providerId="ADAL" clId="{2D4C2929-1B75-40A3-A57D-2DE86B86CDF6}" dt="2024-09-14T12:55:15.154" v="947" actId="478"/>
          <ac:picMkLst>
            <pc:docMk/>
            <pc:sldMk cId="3955973650" sldId="2117"/>
            <ac:picMk id="10" creationId="{8B4EEE8F-7C99-4E88-3E47-056E068BF088}"/>
          </ac:picMkLst>
        </pc:picChg>
        <pc:picChg chg="add mod">
          <ac:chgData name="Jorge Maestre" userId="5f6315c3-b2fd-47ba-8c9f-7df476259979" providerId="ADAL" clId="{2D4C2929-1B75-40A3-A57D-2DE86B86CDF6}" dt="2024-09-14T13:03:57.471" v="1085" actId="1076"/>
          <ac:picMkLst>
            <pc:docMk/>
            <pc:sldMk cId="3955973650" sldId="2117"/>
            <ac:picMk id="11" creationId="{EDB9B02B-680D-0487-915E-4D5F504BA0DA}"/>
          </ac:picMkLst>
        </pc:picChg>
        <pc:picChg chg="mod">
          <ac:chgData name="Jorge Maestre" userId="5f6315c3-b2fd-47ba-8c9f-7df476259979" providerId="ADAL" clId="{2D4C2929-1B75-40A3-A57D-2DE86B86CDF6}" dt="2024-09-14T12:57:44.856" v="966"/>
          <ac:picMkLst>
            <pc:docMk/>
            <pc:sldMk cId="3955973650" sldId="2117"/>
            <ac:picMk id="15" creationId="{8FE45C31-13C4-7EAC-D2AD-944D08A86916}"/>
          </ac:picMkLst>
        </pc:picChg>
        <pc:picChg chg="add mod">
          <ac:chgData name="Jorge Maestre" userId="5f6315c3-b2fd-47ba-8c9f-7df476259979" providerId="ADAL" clId="{2D4C2929-1B75-40A3-A57D-2DE86B86CDF6}" dt="2024-09-14T13:08:44.599" v="1141" actId="14100"/>
          <ac:picMkLst>
            <pc:docMk/>
            <pc:sldMk cId="3955973650" sldId="2117"/>
            <ac:picMk id="19" creationId="{B62D151B-5811-712C-46EB-0004381380BF}"/>
          </ac:picMkLst>
        </pc:picChg>
        <pc:picChg chg="add mod">
          <ac:chgData name="Jorge Maestre" userId="5f6315c3-b2fd-47ba-8c9f-7df476259979" providerId="ADAL" clId="{2D4C2929-1B75-40A3-A57D-2DE86B86CDF6}" dt="2024-09-14T13:04:54.133" v="1093" actId="14100"/>
          <ac:picMkLst>
            <pc:docMk/>
            <pc:sldMk cId="3955973650" sldId="2117"/>
            <ac:picMk id="24" creationId="{E5F101A7-51EE-EDDD-F307-40C2A083BCA6}"/>
          </ac:picMkLst>
        </pc:picChg>
        <pc:cxnChg chg="add mod">
          <ac:chgData name="Jorge Maestre" userId="5f6315c3-b2fd-47ba-8c9f-7df476259979" providerId="ADAL" clId="{2D4C2929-1B75-40A3-A57D-2DE86B86CDF6}" dt="2024-09-14T13:03:40.607" v="1082" actId="13822"/>
          <ac:cxnSpMkLst>
            <pc:docMk/>
            <pc:sldMk cId="3955973650" sldId="2117"/>
            <ac:cxnSpMk id="23" creationId="{720A9582-6163-D761-029B-12289BEB6496}"/>
          </ac:cxnSpMkLst>
        </pc:cxnChg>
      </pc:sldChg>
      <pc:sldChg chg="addSp delSp modSp new mod">
        <pc:chgData name="Jorge Maestre" userId="5f6315c3-b2fd-47ba-8c9f-7df476259979" providerId="ADAL" clId="{2D4C2929-1B75-40A3-A57D-2DE86B86CDF6}" dt="2024-09-15T16:48:16.095" v="4465"/>
        <pc:sldMkLst>
          <pc:docMk/>
          <pc:sldMk cId="85822467" sldId="2118"/>
        </pc:sldMkLst>
        <pc:spChg chg="del">
          <ac:chgData name="Jorge Maestre" userId="5f6315c3-b2fd-47ba-8c9f-7df476259979" providerId="ADAL" clId="{2D4C2929-1B75-40A3-A57D-2DE86B86CDF6}" dt="2024-09-15T16:48:16.095" v="4465"/>
          <ac:spMkLst>
            <pc:docMk/>
            <pc:sldMk cId="85822467" sldId="2118"/>
            <ac:spMk id="2" creationId="{0E98BE68-04C6-66B1-1C96-92844B378C50}"/>
          </ac:spMkLst>
        </pc:spChg>
        <pc:spChg chg="del">
          <ac:chgData name="Jorge Maestre" userId="5f6315c3-b2fd-47ba-8c9f-7df476259979" providerId="ADAL" clId="{2D4C2929-1B75-40A3-A57D-2DE86B86CDF6}" dt="2024-09-14T16:29:06.023" v="1164" actId="478"/>
          <ac:spMkLst>
            <pc:docMk/>
            <pc:sldMk cId="85822467" sldId="2118"/>
            <ac:spMk id="3" creationId="{04222AD3-2DE0-155C-5810-7BA5F31C95D8}"/>
          </ac:spMkLst>
        </pc:spChg>
        <pc:spChg chg="add mod">
          <ac:chgData name="Jorge Maestre" userId="5f6315c3-b2fd-47ba-8c9f-7df476259979" providerId="ADAL" clId="{2D4C2929-1B75-40A3-A57D-2DE86B86CDF6}" dt="2024-09-15T16:48:16.095" v="4465"/>
          <ac:spMkLst>
            <pc:docMk/>
            <pc:sldMk cId="85822467" sldId="2118"/>
            <ac:spMk id="3" creationId="{7FFAB67C-3BF5-4481-906C-8689A8DB37D1}"/>
          </ac:spMkLst>
        </pc:spChg>
        <pc:spChg chg="add mod">
          <ac:chgData name="Jorge Maestre" userId="5f6315c3-b2fd-47ba-8c9f-7df476259979" providerId="ADAL" clId="{2D4C2929-1B75-40A3-A57D-2DE86B86CDF6}" dt="2024-09-14T16:31:11.935" v="1176"/>
          <ac:spMkLst>
            <pc:docMk/>
            <pc:sldMk cId="85822467" sldId="2118"/>
            <ac:spMk id="6" creationId="{3E39218F-F2EB-234F-2D25-0396F81F079A}"/>
          </ac:spMkLst>
        </pc:spChg>
        <pc:spChg chg="add mod">
          <ac:chgData name="Jorge Maestre" userId="5f6315c3-b2fd-47ba-8c9f-7df476259979" providerId="ADAL" clId="{2D4C2929-1B75-40A3-A57D-2DE86B86CDF6}" dt="2024-09-14T16:31:41.656" v="1181"/>
          <ac:spMkLst>
            <pc:docMk/>
            <pc:sldMk cId="85822467" sldId="2118"/>
            <ac:spMk id="8" creationId="{E94A71FF-A7A4-7C30-22E2-CB9D7446459E}"/>
          </ac:spMkLst>
        </pc:spChg>
        <pc:spChg chg="add del mod">
          <ac:chgData name="Jorge Maestre" userId="5f6315c3-b2fd-47ba-8c9f-7df476259979" providerId="ADAL" clId="{2D4C2929-1B75-40A3-A57D-2DE86B86CDF6}" dt="2024-09-14T16:31:53.011" v="1185"/>
          <ac:spMkLst>
            <pc:docMk/>
            <pc:sldMk cId="85822467" sldId="2118"/>
            <ac:spMk id="9" creationId="{58C8B7BE-86B1-2CC9-D816-C4469A3599D0}"/>
          </ac:spMkLst>
        </pc:spChg>
        <pc:spChg chg="add mod">
          <ac:chgData name="Jorge Maestre" userId="5f6315c3-b2fd-47ba-8c9f-7df476259979" providerId="ADAL" clId="{2D4C2929-1B75-40A3-A57D-2DE86B86CDF6}" dt="2024-09-14T16:31:50.891" v="1183"/>
          <ac:spMkLst>
            <pc:docMk/>
            <pc:sldMk cId="85822467" sldId="2118"/>
            <ac:spMk id="10" creationId="{D4DC20BF-492D-9511-EFDA-C9DB88506D32}"/>
          </ac:spMkLst>
        </pc:spChg>
        <pc:spChg chg="add mod">
          <ac:chgData name="Jorge Maestre" userId="5f6315c3-b2fd-47ba-8c9f-7df476259979" providerId="ADAL" clId="{2D4C2929-1B75-40A3-A57D-2DE86B86CDF6}" dt="2024-09-14T16:47:13.070" v="1575" actId="403"/>
          <ac:spMkLst>
            <pc:docMk/>
            <pc:sldMk cId="85822467" sldId="2118"/>
            <ac:spMk id="12" creationId="{68B3C031-64F1-EC80-C7CC-AD444DDE90B1}"/>
          </ac:spMkLst>
        </pc:spChg>
        <pc:spChg chg="mod">
          <ac:chgData name="Jorge Maestre" userId="5f6315c3-b2fd-47ba-8c9f-7df476259979" providerId="ADAL" clId="{2D4C2929-1B75-40A3-A57D-2DE86B86CDF6}" dt="2024-09-14T16:33:02.502" v="1195"/>
          <ac:spMkLst>
            <pc:docMk/>
            <pc:sldMk cId="85822467" sldId="2118"/>
            <ac:spMk id="15" creationId="{E0C03205-8F82-0A1D-FC28-DCEE04B83494}"/>
          </ac:spMkLst>
        </pc:spChg>
        <pc:spChg chg="add mod">
          <ac:chgData name="Jorge Maestre" userId="5f6315c3-b2fd-47ba-8c9f-7df476259979" providerId="ADAL" clId="{2D4C2929-1B75-40A3-A57D-2DE86B86CDF6}" dt="2024-09-14T16:47:07.661" v="1574" actId="20577"/>
          <ac:spMkLst>
            <pc:docMk/>
            <pc:sldMk cId="85822467" sldId="2118"/>
            <ac:spMk id="20" creationId="{DE769279-F9D1-D1C0-66D2-0FA8DA18AF19}"/>
          </ac:spMkLst>
        </pc:spChg>
        <pc:spChg chg="add mod">
          <ac:chgData name="Jorge Maestre" userId="5f6315c3-b2fd-47ba-8c9f-7df476259979" providerId="ADAL" clId="{2D4C2929-1B75-40A3-A57D-2DE86B86CDF6}" dt="2024-09-14T16:47:52.922" v="1598" actId="20577"/>
          <ac:spMkLst>
            <pc:docMk/>
            <pc:sldMk cId="85822467" sldId="2118"/>
            <ac:spMk id="21" creationId="{A0F2ECA1-0010-010D-EB6D-88DE09FA4575}"/>
          </ac:spMkLst>
        </pc:spChg>
        <pc:spChg chg="add mod">
          <ac:chgData name="Jorge Maestre" userId="5f6315c3-b2fd-47ba-8c9f-7df476259979" providerId="ADAL" clId="{2D4C2929-1B75-40A3-A57D-2DE86B86CDF6}" dt="2024-09-14T16:47:46.264" v="1587" actId="20577"/>
          <ac:spMkLst>
            <pc:docMk/>
            <pc:sldMk cId="85822467" sldId="2118"/>
            <ac:spMk id="23" creationId="{F0E278C8-66BC-1D42-907B-96F5FD412516}"/>
          </ac:spMkLst>
        </pc:spChg>
        <pc:grpChg chg="add mod">
          <ac:chgData name="Jorge Maestre" userId="5f6315c3-b2fd-47ba-8c9f-7df476259979" providerId="ADAL" clId="{2D4C2929-1B75-40A3-A57D-2DE86B86CDF6}" dt="2024-09-14T16:33:02.502" v="1195"/>
          <ac:grpSpMkLst>
            <pc:docMk/>
            <pc:sldMk cId="85822467" sldId="2118"/>
            <ac:grpSpMk id="13" creationId="{A57419A3-7346-E2B2-C242-CAF538A5A484}"/>
          </ac:grpSpMkLst>
        </pc:grpChg>
        <pc:picChg chg="add mod">
          <ac:chgData name="Jorge Maestre" userId="5f6315c3-b2fd-47ba-8c9f-7df476259979" providerId="ADAL" clId="{2D4C2929-1B75-40A3-A57D-2DE86B86CDF6}" dt="2024-09-14T16:45:35.748" v="1539" actId="1076"/>
          <ac:picMkLst>
            <pc:docMk/>
            <pc:sldMk cId="85822467" sldId="2118"/>
            <ac:picMk id="5" creationId="{64BCF365-BACA-EBB2-AEE9-C41173CAF750}"/>
          </ac:picMkLst>
        </pc:picChg>
        <pc:picChg chg="add del mod">
          <ac:chgData name="Jorge Maestre" userId="5f6315c3-b2fd-47ba-8c9f-7df476259979" providerId="ADAL" clId="{2D4C2929-1B75-40A3-A57D-2DE86B86CDF6}" dt="2024-09-14T16:31:40.001" v="1180" actId="478"/>
          <ac:picMkLst>
            <pc:docMk/>
            <pc:sldMk cId="85822467" sldId="2118"/>
            <ac:picMk id="7" creationId="{2D640E10-DE87-2E32-43DF-3439E9C8EE4A}"/>
          </ac:picMkLst>
        </pc:picChg>
        <pc:picChg chg="mod">
          <ac:chgData name="Jorge Maestre" userId="5f6315c3-b2fd-47ba-8c9f-7df476259979" providerId="ADAL" clId="{2D4C2929-1B75-40A3-A57D-2DE86B86CDF6}" dt="2024-09-14T16:33:02.502" v="1195"/>
          <ac:picMkLst>
            <pc:docMk/>
            <pc:sldMk cId="85822467" sldId="2118"/>
            <ac:picMk id="14" creationId="{1E029E39-E6A0-746B-2BDB-1248CBF8C67B}"/>
          </ac:picMkLst>
        </pc:picChg>
        <pc:picChg chg="add mod modCrop">
          <ac:chgData name="Jorge Maestre" userId="5f6315c3-b2fd-47ba-8c9f-7df476259979" providerId="ADAL" clId="{2D4C2929-1B75-40A3-A57D-2DE86B86CDF6}" dt="2024-09-14T16:45:49.445" v="1544" actId="1076"/>
          <ac:picMkLst>
            <pc:docMk/>
            <pc:sldMk cId="85822467" sldId="2118"/>
            <ac:picMk id="16" creationId="{1189C0CE-C59A-AC0C-3AD4-2D5C0FEFDDF8}"/>
          </ac:picMkLst>
        </pc:picChg>
        <pc:picChg chg="add mod">
          <ac:chgData name="Jorge Maestre" userId="5f6315c3-b2fd-47ba-8c9f-7df476259979" providerId="ADAL" clId="{2D4C2929-1B75-40A3-A57D-2DE86B86CDF6}" dt="2024-09-14T16:45:09.489" v="1532" actId="14100"/>
          <ac:picMkLst>
            <pc:docMk/>
            <pc:sldMk cId="85822467" sldId="2118"/>
            <ac:picMk id="17" creationId="{D32707D6-8C12-DBFF-AAB8-15E4A81977EF}"/>
          </ac:picMkLst>
        </pc:picChg>
        <pc:picChg chg="add mod modCrop">
          <ac:chgData name="Jorge Maestre" userId="5f6315c3-b2fd-47ba-8c9f-7df476259979" providerId="ADAL" clId="{2D4C2929-1B75-40A3-A57D-2DE86B86CDF6}" dt="2024-09-14T16:45:26.769" v="1537" actId="1076"/>
          <ac:picMkLst>
            <pc:docMk/>
            <pc:sldMk cId="85822467" sldId="2118"/>
            <ac:picMk id="18" creationId="{1228BE30-FF1A-2758-9CED-8DAB17B59D75}"/>
          </ac:picMkLst>
        </pc:picChg>
        <pc:picChg chg="add mod modCrop">
          <ac:chgData name="Jorge Maestre" userId="5f6315c3-b2fd-47ba-8c9f-7df476259979" providerId="ADAL" clId="{2D4C2929-1B75-40A3-A57D-2DE86B86CDF6}" dt="2024-09-14T16:47:27.252" v="1577" actId="14100"/>
          <ac:picMkLst>
            <pc:docMk/>
            <pc:sldMk cId="85822467" sldId="2118"/>
            <ac:picMk id="22" creationId="{21DD376F-A72B-21B1-E04D-1EB2B07409FC}"/>
          </ac:picMkLst>
        </pc:picChg>
        <pc:picChg chg="add del mod">
          <ac:chgData name="Jorge Maestre" userId="5f6315c3-b2fd-47ba-8c9f-7df476259979" providerId="ADAL" clId="{2D4C2929-1B75-40A3-A57D-2DE86B86CDF6}" dt="2024-09-14T16:34:52.508" v="1204" actId="21"/>
          <ac:picMkLst>
            <pc:docMk/>
            <pc:sldMk cId="85822467" sldId="2118"/>
            <ac:picMk id="1026" creationId="{E67F991A-3C20-B5D1-2FF4-39989FF80938}"/>
          </ac:picMkLst>
        </pc:picChg>
      </pc:sldChg>
      <pc:sldChg chg="addSp delSp modSp new mod ord modAnim">
        <pc:chgData name="Jorge Maestre" userId="5f6315c3-b2fd-47ba-8c9f-7df476259979" providerId="ADAL" clId="{2D4C2929-1B75-40A3-A57D-2DE86B86CDF6}" dt="2024-09-15T18:35:29.324" v="4488" actId="20577"/>
        <pc:sldMkLst>
          <pc:docMk/>
          <pc:sldMk cId="259024349" sldId="2119"/>
        </pc:sldMkLst>
        <pc:spChg chg="mod">
          <ac:chgData name="Jorge Maestre" userId="5f6315c3-b2fd-47ba-8c9f-7df476259979" providerId="ADAL" clId="{2D4C2929-1B75-40A3-A57D-2DE86B86CDF6}" dt="2024-09-15T16:30:37.767" v="3973" actId="20577"/>
          <ac:spMkLst>
            <pc:docMk/>
            <pc:sldMk cId="259024349" sldId="2119"/>
            <ac:spMk id="2" creationId="{6B14696D-A15B-3020-E2C5-2F9C60390A20}"/>
          </ac:spMkLst>
        </pc:spChg>
        <pc:spChg chg="del">
          <ac:chgData name="Jorge Maestre" userId="5f6315c3-b2fd-47ba-8c9f-7df476259979" providerId="ADAL" clId="{2D4C2929-1B75-40A3-A57D-2DE86B86CDF6}" dt="2024-09-14T16:52:44.208" v="1601" actId="478"/>
          <ac:spMkLst>
            <pc:docMk/>
            <pc:sldMk cId="259024349" sldId="2119"/>
            <ac:spMk id="3" creationId="{A0DF15B4-3409-849D-700A-49D950EE7B30}"/>
          </ac:spMkLst>
        </pc:spChg>
        <pc:spChg chg="mod">
          <ac:chgData name="Jorge Maestre" userId="5f6315c3-b2fd-47ba-8c9f-7df476259979" providerId="ADAL" clId="{2D4C2929-1B75-40A3-A57D-2DE86B86CDF6}" dt="2024-09-15T16:25:13.286" v="3848" actId="14100"/>
          <ac:spMkLst>
            <pc:docMk/>
            <pc:sldMk cId="259024349" sldId="2119"/>
            <ac:spMk id="6" creationId="{8BB68D09-444D-4CE3-9BF7-7CBD70CA4CC8}"/>
          </ac:spMkLst>
        </pc:spChg>
        <pc:spChg chg="mod">
          <ac:chgData name="Jorge Maestre" userId="5f6315c3-b2fd-47ba-8c9f-7df476259979" providerId="ADAL" clId="{2D4C2929-1B75-40A3-A57D-2DE86B86CDF6}" dt="2024-09-15T16:25:23.015" v="3851" actId="1076"/>
          <ac:spMkLst>
            <pc:docMk/>
            <pc:sldMk cId="259024349" sldId="2119"/>
            <ac:spMk id="7" creationId="{09BE1A4F-9736-2492-B476-9D2C9D9950C3}"/>
          </ac:spMkLst>
        </pc:spChg>
        <pc:spChg chg="mod">
          <ac:chgData name="Jorge Maestre" userId="5f6315c3-b2fd-47ba-8c9f-7df476259979" providerId="ADAL" clId="{2D4C2929-1B75-40A3-A57D-2DE86B86CDF6}" dt="2024-09-15T16:25:15.566" v="3849" actId="14100"/>
          <ac:spMkLst>
            <pc:docMk/>
            <pc:sldMk cId="259024349" sldId="2119"/>
            <ac:spMk id="9" creationId="{AE3AC438-6A86-BCE4-84CB-DD7DC9065AF4}"/>
          </ac:spMkLst>
        </pc:spChg>
        <pc:spChg chg="mod">
          <ac:chgData name="Jorge Maestre" userId="5f6315c3-b2fd-47ba-8c9f-7df476259979" providerId="ADAL" clId="{2D4C2929-1B75-40A3-A57D-2DE86B86CDF6}" dt="2024-09-15T16:25:19.181" v="3850" actId="1076"/>
          <ac:spMkLst>
            <pc:docMk/>
            <pc:sldMk cId="259024349" sldId="2119"/>
            <ac:spMk id="10" creationId="{E926424C-A6BF-8224-94EE-E9283D514CC2}"/>
          </ac:spMkLst>
        </pc:spChg>
        <pc:spChg chg="add del mod">
          <ac:chgData name="Jorge Maestre" userId="5f6315c3-b2fd-47ba-8c9f-7df476259979" providerId="ADAL" clId="{2D4C2929-1B75-40A3-A57D-2DE86B86CDF6}" dt="2024-09-15T16:18:24.853" v="3773" actId="478"/>
          <ac:spMkLst>
            <pc:docMk/>
            <pc:sldMk cId="259024349" sldId="2119"/>
            <ac:spMk id="11" creationId="{692EE49F-67D9-328B-6FED-31BC960C8276}"/>
          </ac:spMkLst>
        </pc:spChg>
        <pc:spChg chg="add del mod">
          <ac:chgData name="Jorge Maestre" userId="5f6315c3-b2fd-47ba-8c9f-7df476259979" providerId="ADAL" clId="{2D4C2929-1B75-40A3-A57D-2DE86B86CDF6}" dt="2024-09-15T16:18:26.153" v="3774" actId="478"/>
          <ac:spMkLst>
            <pc:docMk/>
            <pc:sldMk cId="259024349" sldId="2119"/>
            <ac:spMk id="12" creationId="{A7085A8F-6F3C-6F58-387C-62F45D8D7EF1}"/>
          </ac:spMkLst>
        </pc:spChg>
        <pc:spChg chg="add mod">
          <ac:chgData name="Jorge Maestre" userId="5f6315c3-b2fd-47ba-8c9f-7df476259979" providerId="ADAL" clId="{2D4C2929-1B75-40A3-A57D-2DE86B86CDF6}" dt="2024-09-15T15:40:12.427" v="3701" actId="14100"/>
          <ac:spMkLst>
            <pc:docMk/>
            <pc:sldMk cId="259024349" sldId="2119"/>
            <ac:spMk id="15" creationId="{E0A1BE47-C976-EAD8-BA3C-2DCB4BE0ACD9}"/>
          </ac:spMkLst>
        </pc:spChg>
        <pc:spChg chg="add mod">
          <ac:chgData name="Jorge Maestre" userId="5f6315c3-b2fd-47ba-8c9f-7df476259979" providerId="ADAL" clId="{2D4C2929-1B75-40A3-A57D-2DE86B86CDF6}" dt="2024-09-15T15:43:52.652" v="3722" actId="14100"/>
          <ac:spMkLst>
            <pc:docMk/>
            <pc:sldMk cId="259024349" sldId="2119"/>
            <ac:spMk id="18" creationId="{0F014D42-15EB-D5D1-EE5A-C8885FB8A28A}"/>
          </ac:spMkLst>
        </pc:spChg>
        <pc:spChg chg="add del">
          <ac:chgData name="Jorge Maestre" userId="5f6315c3-b2fd-47ba-8c9f-7df476259979" providerId="ADAL" clId="{2D4C2929-1B75-40A3-A57D-2DE86B86CDF6}" dt="2024-09-15T15:48:37.920" v="3744" actId="11529"/>
          <ac:spMkLst>
            <pc:docMk/>
            <pc:sldMk cId="259024349" sldId="2119"/>
            <ac:spMk id="22" creationId="{42B04B7E-E875-D2AB-1A06-B3D06709AD4B}"/>
          </ac:spMkLst>
        </pc:spChg>
        <pc:spChg chg="add mod">
          <ac:chgData name="Jorge Maestre" userId="5f6315c3-b2fd-47ba-8c9f-7df476259979" providerId="ADAL" clId="{2D4C2929-1B75-40A3-A57D-2DE86B86CDF6}" dt="2024-09-15T16:24:10.399" v="3809" actId="1076"/>
          <ac:spMkLst>
            <pc:docMk/>
            <pc:sldMk cId="259024349" sldId="2119"/>
            <ac:spMk id="24" creationId="{A3DE7A3D-DD32-286F-DEC3-760ED19F31E9}"/>
          </ac:spMkLst>
        </pc:spChg>
        <pc:spChg chg="add mod">
          <ac:chgData name="Jorge Maestre" userId="5f6315c3-b2fd-47ba-8c9f-7df476259979" providerId="ADAL" clId="{2D4C2929-1B75-40A3-A57D-2DE86B86CDF6}" dt="2024-09-15T16:26:48.732" v="3938" actId="1076"/>
          <ac:spMkLst>
            <pc:docMk/>
            <pc:sldMk cId="259024349" sldId="2119"/>
            <ac:spMk id="25" creationId="{A28D06AA-C641-CC5E-6136-E29494C2673D}"/>
          </ac:spMkLst>
        </pc:spChg>
        <pc:spChg chg="add mod">
          <ac:chgData name="Jorge Maestre" userId="5f6315c3-b2fd-47ba-8c9f-7df476259979" providerId="ADAL" clId="{2D4C2929-1B75-40A3-A57D-2DE86B86CDF6}" dt="2024-09-15T16:26:35.902" v="3914" actId="13822"/>
          <ac:spMkLst>
            <pc:docMk/>
            <pc:sldMk cId="259024349" sldId="2119"/>
            <ac:spMk id="26" creationId="{D71642B6-DF11-1BF8-4A28-F91FD25A5C30}"/>
          </ac:spMkLst>
        </pc:spChg>
        <pc:grpChg chg="add mod">
          <ac:chgData name="Jorge Maestre" userId="5f6315c3-b2fd-47ba-8c9f-7df476259979" providerId="ADAL" clId="{2D4C2929-1B75-40A3-A57D-2DE86B86CDF6}" dt="2024-09-15T16:24:26.335" v="3810" actId="1076"/>
          <ac:grpSpMkLst>
            <pc:docMk/>
            <pc:sldMk cId="259024349" sldId="2119"/>
            <ac:grpSpMk id="5" creationId="{F4AFE85F-5EC3-D4BB-3FDB-3C1C01F85396}"/>
          </ac:grpSpMkLst>
        </pc:grpChg>
        <pc:graphicFrameChg chg="add mod modGraphic">
          <ac:chgData name="Jorge Maestre" userId="5f6315c3-b2fd-47ba-8c9f-7df476259979" providerId="ADAL" clId="{2D4C2929-1B75-40A3-A57D-2DE86B86CDF6}" dt="2024-09-15T18:35:29.324" v="4488" actId="20577"/>
          <ac:graphicFrameMkLst>
            <pc:docMk/>
            <pc:sldMk cId="259024349" sldId="2119"/>
            <ac:graphicFrameMk id="23" creationId="{A32B67F6-51BB-378A-65A7-1A91AEE039F3}"/>
          </ac:graphicFrameMkLst>
        </pc:graphicFrameChg>
        <pc:picChg chg="add mod modCrop">
          <ac:chgData name="Jorge Maestre" userId="5f6315c3-b2fd-47ba-8c9f-7df476259979" providerId="ADAL" clId="{2D4C2929-1B75-40A3-A57D-2DE86B86CDF6}" dt="2024-09-15T15:30:16.512" v="3552" actId="1076"/>
          <ac:picMkLst>
            <pc:docMk/>
            <pc:sldMk cId="259024349" sldId="2119"/>
            <ac:picMk id="3" creationId="{D5E6852F-239D-E4C5-055C-C55EF549E779}"/>
          </ac:picMkLst>
        </pc:picChg>
        <pc:picChg chg="add del">
          <ac:chgData name="Jorge Maestre" userId="5f6315c3-b2fd-47ba-8c9f-7df476259979" providerId="ADAL" clId="{2D4C2929-1B75-40A3-A57D-2DE86B86CDF6}" dt="2024-09-15T09:43:58.048" v="2985" actId="478"/>
          <ac:picMkLst>
            <pc:docMk/>
            <pc:sldMk cId="259024349" sldId="2119"/>
            <ac:picMk id="6" creationId="{683EA830-E63B-B50A-1774-D28C497060DE}"/>
          </ac:picMkLst>
        </pc:picChg>
        <pc:picChg chg="add del mod">
          <ac:chgData name="Jorge Maestre" userId="5f6315c3-b2fd-47ba-8c9f-7df476259979" providerId="ADAL" clId="{2D4C2929-1B75-40A3-A57D-2DE86B86CDF6}" dt="2024-09-15T15:11:09.840" v="3331" actId="478"/>
          <ac:picMkLst>
            <pc:docMk/>
            <pc:sldMk cId="259024349" sldId="2119"/>
            <ac:picMk id="8" creationId="{D1DF6B5A-0F7B-AE0D-9754-E135DA647AF1}"/>
          </ac:picMkLst>
        </pc:picChg>
        <pc:picChg chg="add del mod ord">
          <ac:chgData name="Jorge Maestre" userId="5f6315c3-b2fd-47ba-8c9f-7df476259979" providerId="ADAL" clId="{2D4C2929-1B75-40A3-A57D-2DE86B86CDF6}" dt="2024-09-15T16:22:38.206" v="3801" actId="478"/>
          <ac:picMkLst>
            <pc:docMk/>
            <pc:sldMk cId="259024349" sldId="2119"/>
            <ac:picMk id="13" creationId="{5DCB0984-26FF-9159-5F32-08D3B0B5E0D0}"/>
          </ac:picMkLst>
        </pc:picChg>
        <pc:picChg chg="add del mod">
          <ac:chgData name="Jorge Maestre" userId="5f6315c3-b2fd-47ba-8c9f-7df476259979" providerId="ADAL" clId="{2D4C2929-1B75-40A3-A57D-2DE86B86CDF6}" dt="2024-09-15T15:41:22.353" v="3705" actId="478"/>
          <ac:picMkLst>
            <pc:docMk/>
            <pc:sldMk cId="259024349" sldId="2119"/>
            <ac:picMk id="14" creationId="{A8E4674C-10D0-A4BF-B1F0-598F7B79C422}"/>
          </ac:picMkLst>
        </pc:picChg>
        <pc:cxnChg chg="add mod">
          <ac:chgData name="Jorge Maestre" userId="5f6315c3-b2fd-47ba-8c9f-7df476259979" providerId="ADAL" clId="{2D4C2929-1B75-40A3-A57D-2DE86B86CDF6}" dt="2024-09-15T15:40:23.275" v="3703" actId="13822"/>
          <ac:cxnSpMkLst>
            <pc:docMk/>
            <pc:sldMk cId="259024349" sldId="2119"/>
            <ac:cxnSpMk id="17" creationId="{CCA86633-7E6C-A638-A4FC-C3198C3D762F}"/>
          </ac:cxnSpMkLst>
        </pc:cxnChg>
        <pc:cxnChg chg="add mod">
          <ac:chgData name="Jorge Maestre" userId="5f6315c3-b2fd-47ba-8c9f-7df476259979" providerId="ADAL" clId="{2D4C2929-1B75-40A3-A57D-2DE86B86CDF6}" dt="2024-09-15T15:43:58.203" v="3723" actId="14100"/>
          <ac:cxnSpMkLst>
            <pc:docMk/>
            <pc:sldMk cId="259024349" sldId="2119"/>
            <ac:cxnSpMk id="20" creationId="{68E90A92-4089-29AE-DF2C-D3AC7F668A2B}"/>
          </ac:cxnSpMkLst>
        </pc:cxnChg>
      </pc:sldChg>
      <pc:sldChg chg="addSp delSp modSp new mod">
        <pc:chgData name="Jorge Maestre" userId="5f6315c3-b2fd-47ba-8c9f-7df476259979" providerId="ADAL" clId="{2D4C2929-1B75-40A3-A57D-2DE86B86CDF6}" dt="2024-09-15T16:31:30.839" v="4034" actId="20577"/>
        <pc:sldMkLst>
          <pc:docMk/>
          <pc:sldMk cId="1634981328" sldId="2120"/>
        </pc:sldMkLst>
        <pc:spChg chg="mod">
          <ac:chgData name="Jorge Maestre" userId="5f6315c3-b2fd-47ba-8c9f-7df476259979" providerId="ADAL" clId="{2D4C2929-1B75-40A3-A57D-2DE86B86CDF6}" dt="2024-09-15T16:31:30.839" v="4034" actId="20577"/>
          <ac:spMkLst>
            <pc:docMk/>
            <pc:sldMk cId="1634981328" sldId="2120"/>
            <ac:spMk id="2" creationId="{8D7743C7-B5C2-C5F0-4B04-E93496B5BA13}"/>
          </ac:spMkLst>
        </pc:spChg>
        <pc:spChg chg="del">
          <ac:chgData name="Jorge Maestre" userId="5f6315c3-b2fd-47ba-8c9f-7df476259979" providerId="ADAL" clId="{2D4C2929-1B75-40A3-A57D-2DE86B86CDF6}" dt="2024-09-14T17:05:52.906" v="1664" actId="478"/>
          <ac:spMkLst>
            <pc:docMk/>
            <pc:sldMk cId="1634981328" sldId="2120"/>
            <ac:spMk id="3" creationId="{AA786A36-80C2-7B0F-C4FE-82C29BA989B6}"/>
          </ac:spMkLst>
        </pc:spChg>
        <pc:spChg chg="add del mod">
          <ac:chgData name="Jorge Maestre" userId="5f6315c3-b2fd-47ba-8c9f-7df476259979" providerId="ADAL" clId="{2D4C2929-1B75-40A3-A57D-2DE86B86CDF6}" dt="2024-09-15T07:58:37.657" v="2247" actId="478"/>
          <ac:spMkLst>
            <pc:docMk/>
            <pc:sldMk cId="1634981328" sldId="2120"/>
            <ac:spMk id="8" creationId="{3E1037CF-201A-F2E1-5C2C-7FE532F8C399}"/>
          </ac:spMkLst>
        </pc:spChg>
        <pc:spChg chg="add mod">
          <ac:chgData name="Jorge Maestre" userId="5f6315c3-b2fd-47ba-8c9f-7df476259979" providerId="ADAL" clId="{2D4C2929-1B75-40A3-A57D-2DE86B86CDF6}" dt="2024-09-15T08:12:39.025" v="2573" actId="14100"/>
          <ac:spMkLst>
            <pc:docMk/>
            <pc:sldMk cId="1634981328" sldId="2120"/>
            <ac:spMk id="17" creationId="{A238531B-B2E0-5C99-F4B3-5BB4DBE8CC89}"/>
          </ac:spMkLst>
        </pc:spChg>
        <pc:spChg chg="add del mod">
          <ac:chgData name="Jorge Maestre" userId="5f6315c3-b2fd-47ba-8c9f-7df476259979" providerId="ADAL" clId="{2D4C2929-1B75-40A3-A57D-2DE86B86CDF6}" dt="2024-09-15T08:02:20.523" v="2344"/>
          <ac:spMkLst>
            <pc:docMk/>
            <pc:sldMk cId="1634981328" sldId="2120"/>
            <ac:spMk id="18" creationId="{8068CF95-F2BA-26A6-6E2E-843DC3020552}"/>
          </ac:spMkLst>
        </pc:spChg>
        <pc:spChg chg="add mod">
          <ac:chgData name="Jorge Maestre" userId="5f6315c3-b2fd-47ba-8c9f-7df476259979" providerId="ADAL" clId="{2D4C2929-1B75-40A3-A57D-2DE86B86CDF6}" dt="2024-09-15T08:03:08.426" v="2410" actId="1076"/>
          <ac:spMkLst>
            <pc:docMk/>
            <pc:sldMk cId="1634981328" sldId="2120"/>
            <ac:spMk id="19" creationId="{199CA42F-5D99-2D08-149A-020F2C79F673}"/>
          </ac:spMkLst>
        </pc:spChg>
        <pc:spChg chg="add del mod topLvl">
          <ac:chgData name="Jorge Maestre" userId="5f6315c3-b2fd-47ba-8c9f-7df476259979" providerId="ADAL" clId="{2D4C2929-1B75-40A3-A57D-2DE86B86CDF6}" dt="2024-09-15T08:12:54.382" v="2575" actId="478"/>
          <ac:spMkLst>
            <pc:docMk/>
            <pc:sldMk cId="1634981328" sldId="2120"/>
            <ac:spMk id="20" creationId="{9537FB3E-D3B6-79A7-B72C-81517AB7D736}"/>
          </ac:spMkLst>
        </pc:spChg>
        <pc:spChg chg="add mod">
          <ac:chgData name="Jorge Maestre" userId="5f6315c3-b2fd-47ba-8c9f-7df476259979" providerId="ADAL" clId="{2D4C2929-1B75-40A3-A57D-2DE86B86CDF6}" dt="2024-09-15T08:16:56.221" v="2783" actId="1076"/>
          <ac:spMkLst>
            <pc:docMk/>
            <pc:sldMk cId="1634981328" sldId="2120"/>
            <ac:spMk id="21" creationId="{B8D697E7-F883-7E1D-8950-F4BC00F981B8}"/>
          </ac:spMkLst>
        </pc:spChg>
        <pc:spChg chg="add mod">
          <ac:chgData name="Jorge Maestre" userId="5f6315c3-b2fd-47ba-8c9f-7df476259979" providerId="ADAL" clId="{2D4C2929-1B75-40A3-A57D-2DE86B86CDF6}" dt="2024-09-15T08:16:50.055" v="2780" actId="1076"/>
          <ac:spMkLst>
            <pc:docMk/>
            <pc:sldMk cId="1634981328" sldId="2120"/>
            <ac:spMk id="24" creationId="{ABBC102B-CCAE-38F9-38F0-B5EC19182E04}"/>
          </ac:spMkLst>
        </pc:spChg>
        <pc:grpChg chg="add del mod">
          <ac:chgData name="Jorge Maestre" userId="5f6315c3-b2fd-47ba-8c9f-7df476259979" providerId="ADAL" clId="{2D4C2929-1B75-40A3-A57D-2DE86B86CDF6}" dt="2024-09-15T08:12:54.382" v="2575" actId="478"/>
          <ac:grpSpMkLst>
            <pc:docMk/>
            <pc:sldMk cId="1634981328" sldId="2120"/>
            <ac:grpSpMk id="22" creationId="{3A30E4F6-7E96-B365-A52C-E1BF355C1113}"/>
          </ac:grpSpMkLst>
        </pc:grpChg>
        <pc:picChg chg="add mod modCrop">
          <ac:chgData name="Jorge Maestre" userId="5f6315c3-b2fd-47ba-8c9f-7df476259979" providerId="ADAL" clId="{2D4C2929-1B75-40A3-A57D-2DE86B86CDF6}" dt="2024-09-15T08:12:33.912" v="2571" actId="1076"/>
          <ac:picMkLst>
            <pc:docMk/>
            <pc:sldMk cId="1634981328" sldId="2120"/>
            <ac:picMk id="6" creationId="{B74584E4-4A2D-09A9-6658-5A8351C16156}"/>
          </ac:picMkLst>
        </pc:picChg>
        <pc:picChg chg="add del">
          <ac:chgData name="Jorge Maestre" userId="5f6315c3-b2fd-47ba-8c9f-7df476259979" providerId="ADAL" clId="{2D4C2929-1B75-40A3-A57D-2DE86B86CDF6}" dt="2024-09-14T17:06:42.037" v="1671" actId="478"/>
          <ac:picMkLst>
            <pc:docMk/>
            <pc:sldMk cId="1634981328" sldId="2120"/>
            <ac:picMk id="10" creationId="{DD794A58-3285-B5C0-D2D3-6CD7A9B1CF9E}"/>
          </ac:picMkLst>
        </pc:picChg>
        <pc:picChg chg="add mod">
          <ac:chgData name="Jorge Maestre" userId="5f6315c3-b2fd-47ba-8c9f-7df476259979" providerId="ADAL" clId="{2D4C2929-1B75-40A3-A57D-2DE86B86CDF6}" dt="2024-09-15T08:17:04.133" v="2786" actId="1076"/>
          <ac:picMkLst>
            <pc:docMk/>
            <pc:sldMk cId="1634981328" sldId="2120"/>
            <ac:picMk id="12" creationId="{3FE339B6-0B34-A0BA-F450-0CD1DF4005EE}"/>
          </ac:picMkLst>
        </pc:picChg>
        <pc:picChg chg="add mod modCrop">
          <ac:chgData name="Jorge Maestre" userId="5f6315c3-b2fd-47ba-8c9f-7df476259979" providerId="ADAL" clId="{2D4C2929-1B75-40A3-A57D-2DE86B86CDF6}" dt="2024-09-15T08:17:05.787" v="2787" actId="14100"/>
          <ac:picMkLst>
            <pc:docMk/>
            <pc:sldMk cId="1634981328" sldId="2120"/>
            <ac:picMk id="14" creationId="{A45382CA-50BB-3A7B-0225-879598C7DF0C}"/>
          </ac:picMkLst>
        </pc:picChg>
        <pc:picChg chg="add mod topLvl modCrop">
          <ac:chgData name="Jorge Maestre" userId="5f6315c3-b2fd-47ba-8c9f-7df476259979" providerId="ADAL" clId="{2D4C2929-1B75-40A3-A57D-2DE86B86CDF6}" dt="2024-09-15T08:16:53.101" v="2781" actId="14100"/>
          <ac:picMkLst>
            <pc:docMk/>
            <pc:sldMk cId="1634981328" sldId="2120"/>
            <ac:picMk id="16" creationId="{68B96762-941A-61AF-7389-089BFA981C0A}"/>
          </ac:picMkLst>
        </pc:picChg>
      </pc:sldChg>
      <pc:sldChg chg="addSp delSp modSp add mod delAnim modAnim">
        <pc:chgData name="Jorge Maestre" userId="5f6315c3-b2fd-47ba-8c9f-7df476259979" providerId="ADAL" clId="{2D4C2929-1B75-40A3-A57D-2DE86B86CDF6}" dt="2024-09-15T16:28:42.591" v="3946"/>
        <pc:sldMkLst>
          <pc:docMk/>
          <pc:sldMk cId="51929228" sldId="2121"/>
        </pc:sldMkLst>
        <pc:spChg chg="add mod">
          <ac:chgData name="Jorge Maestre" userId="5f6315c3-b2fd-47ba-8c9f-7df476259979" providerId="ADAL" clId="{2D4C2929-1B75-40A3-A57D-2DE86B86CDF6}" dt="2024-09-15T16:28:42.591" v="3946"/>
          <ac:spMkLst>
            <pc:docMk/>
            <pc:sldMk cId="51929228" sldId="2121"/>
            <ac:spMk id="3" creationId="{03A13C02-B9CA-98A7-4BD0-DA4D07E16FD7}"/>
          </ac:spMkLst>
        </pc:spChg>
        <pc:spChg chg="del">
          <ac:chgData name="Jorge Maestre" userId="5f6315c3-b2fd-47ba-8c9f-7df476259979" providerId="ADAL" clId="{2D4C2929-1B75-40A3-A57D-2DE86B86CDF6}" dt="2024-09-15T06:55:44.892" v="1793" actId="478"/>
          <ac:spMkLst>
            <pc:docMk/>
            <pc:sldMk cId="51929228" sldId="2121"/>
            <ac:spMk id="3" creationId="{F519AAE1-902A-A9A0-BBDF-153C47EF2DF7}"/>
          </ac:spMkLst>
        </pc:spChg>
        <pc:spChg chg="del">
          <ac:chgData name="Jorge Maestre" userId="5f6315c3-b2fd-47ba-8c9f-7df476259979" providerId="ADAL" clId="{2D4C2929-1B75-40A3-A57D-2DE86B86CDF6}" dt="2024-09-15T07:18:44.144" v="1924" actId="478"/>
          <ac:spMkLst>
            <pc:docMk/>
            <pc:sldMk cId="51929228" sldId="2121"/>
            <ac:spMk id="5" creationId="{0AA4AF6D-AF63-6FBF-105B-D489EEC97CC4}"/>
          </ac:spMkLst>
        </pc:spChg>
        <pc:spChg chg="mod">
          <ac:chgData name="Jorge Maestre" userId="5f6315c3-b2fd-47ba-8c9f-7df476259979" providerId="ADAL" clId="{2D4C2929-1B75-40A3-A57D-2DE86B86CDF6}" dt="2024-09-15T06:56:10.566" v="1796" actId="164"/>
          <ac:spMkLst>
            <pc:docMk/>
            <pc:sldMk cId="51929228" sldId="2121"/>
            <ac:spMk id="6" creationId="{70528806-A318-9B8C-7E6F-5403EE794262}"/>
          </ac:spMkLst>
        </pc:spChg>
        <pc:spChg chg="del">
          <ac:chgData name="Jorge Maestre" userId="5f6315c3-b2fd-47ba-8c9f-7df476259979" providerId="ADAL" clId="{2D4C2929-1B75-40A3-A57D-2DE86B86CDF6}" dt="2024-09-15T16:28:41.494" v="3945" actId="478"/>
          <ac:spMkLst>
            <pc:docMk/>
            <pc:sldMk cId="51929228" sldId="2121"/>
            <ac:spMk id="7" creationId="{33427945-FA34-4B32-DBBF-C0C05C4C807B}"/>
          </ac:spMkLst>
        </pc:spChg>
        <pc:spChg chg="del">
          <ac:chgData name="Jorge Maestre" userId="5f6315c3-b2fd-47ba-8c9f-7df476259979" providerId="ADAL" clId="{2D4C2929-1B75-40A3-A57D-2DE86B86CDF6}" dt="2024-09-15T07:18:46.350" v="1926" actId="478"/>
          <ac:spMkLst>
            <pc:docMk/>
            <pc:sldMk cId="51929228" sldId="2121"/>
            <ac:spMk id="12" creationId="{AB295DA9-0E86-93B5-D1CA-0B7EDB458F41}"/>
          </ac:spMkLst>
        </pc:spChg>
        <pc:spChg chg="del mod">
          <ac:chgData name="Jorge Maestre" userId="5f6315c3-b2fd-47ba-8c9f-7df476259979" providerId="ADAL" clId="{2D4C2929-1B75-40A3-A57D-2DE86B86CDF6}" dt="2024-09-15T07:18:50.790" v="1928" actId="478"/>
          <ac:spMkLst>
            <pc:docMk/>
            <pc:sldMk cId="51929228" sldId="2121"/>
            <ac:spMk id="16" creationId="{50045EEF-7491-16D3-CAFC-C4CC2990658F}"/>
          </ac:spMkLst>
        </pc:spChg>
        <pc:spChg chg="mod">
          <ac:chgData name="Jorge Maestre" userId="5f6315c3-b2fd-47ba-8c9f-7df476259979" providerId="ADAL" clId="{2D4C2929-1B75-40A3-A57D-2DE86B86CDF6}" dt="2024-09-15T07:31:30.924" v="1966" actId="12"/>
          <ac:spMkLst>
            <pc:docMk/>
            <pc:sldMk cId="51929228" sldId="2121"/>
            <ac:spMk id="17" creationId="{B50EAE7F-ED4C-4F1D-8627-8A3D7934718D}"/>
          </ac:spMkLst>
        </pc:spChg>
        <pc:spChg chg="del mod">
          <ac:chgData name="Jorge Maestre" userId="5f6315c3-b2fd-47ba-8c9f-7df476259979" providerId="ADAL" clId="{2D4C2929-1B75-40A3-A57D-2DE86B86CDF6}" dt="2024-09-15T07:29:57.064" v="1953" actId="478"/>
          <ac:spMkLst>
            <pc:docMk/>
            <pc:sldMk cId="51929228" sldId="2121"/>
            <ac:spMk id="18" creationId="{15E643F0-DF17-9209-CE2B-63C306522057}"/>
          </ac:spMkLst>
        </pc:spChg>
        <pc:spChg chg="del">
          <ac:chgData name="Jorge Maestre" userId="5f6315c3-b2fd-47ba-8c9f-7df476259979" providerId="ADAL" clId="{2D4C2929-1B75-40A3-A57D-2DE86B86CDF6}" dt="2024-09-15T06:56:20.210" v="1798" actId="478"/>
          <ac:spMkLst>
            <pc:docMk/>
            <pc:sldMk cId="51929228" sldId="2121"/>
            <ac:spMk id="19" creationId="{444CA7F6-23E2-3F9A-D125-58419B011D00}"/>
          </ac:spMkLst>
        </pc:spChg>
        <pc:spChg chg="del">
          <ac:chgData name="Jorge Maestre" userId="5f6315c3-b2fd-47ba-8c9f-7df476259979" providerId="ADAL" clId="{2D4C2929-1B75-40A3-A57D-2DE86B86CDF6}" dt="2024-09-15T06:55:38.804" v="1791" actId="478"/>
          <ac:spMkLst>
            <pc:docMk/>
            <pc:sldMk cId="51929228" sldId="2121"/>
            <ac:spMk id="21" creationId="{5B421EFA-2E18-A950-EEAD-2F49F64E53F5}"/>
          </ac:spMkLst>
        </pc:spChg>
        <pc:spChg chg="del">
          <ac:chgData name="Jorge Maestre" userId="5f6315c3-b2fd-47ba-8c9f-7df476259979" providerId="ADAL" clId="{2D4C2929-1B75-40A3-A57D-2DE86B86CDF6}" dt="2024-09-15T06:55:32.436" v="1788" actId="478"/>
          <ac:spMkLst>
            <pc:docMk/>
            <pc:sldMk cId="51929228" sldId="2121"/>
            <ac:spMk id="23" creationId="{219DAA69-9511-7DCF-D4C1-7663F83A4976}"/>
          </ac:spMkLst>
        </pc:spChg>
        <pc:spChg chg="del">
          <ac:chgData name="Jorge Maestre" userId="5f6315c3-b2fd-47ba-8c9f-7df476259979" providerId="ADAL" clId="{2D4C2929-1B75-40A3-A57D-2DE86B86CDF6}" dt="2024-09-15T06:55:36.867" v="1790" actId="478"/>
          <ac:spMkLst>
            <pc:docMk/>
            <pc:sldMk cId="51929228" sldId="2121"/>
            <ac:spMk id="24" creationId="{031C9415-B9D1-2AAF-FC2C-13D05034409A}"/>
          </ac:spMkLst>
        </pc:spChg>
        <pc:spChg chg="add del mod">
          <ac:chgData name="Jorge Maestre" userId="5f6315c3-b2fd-47ba-8c9f-7df476259979" providerId="ADAL" clId="{2D4C2929-1B75-40A3-A57D-2DE86B86CDF6}" dt="2024-09-15T07:31:36.496" v="1969"/>
          <ac:spMkLst>
            <pc:docMk/>
            <pc:sldMk cId="51929228" sldId="2121"/>
            <ac:spMk id="31" creationId="{3212D6FA-6650-B8C3-E16D-4A5E10F8EBE9}"/>
          </ac:spMkLst>
        </pc:spChg>
        <pc:spChg chg="add mod">
          <ac:chgData name="Jorge Maestre" userId="5f6315c3-b2fd-47ba-8c9f-7df476259979" providerId="ADAL" clId="{2D4C2929-1B75-40A3-A57D-2DE86B86CDF6}" dt="2024-09-15T07:33:23.133" v="2082" actId="1076"/>
          <ac:spMkLst>
            <pc:docMk/>
            <pc:sldMk cId="51929228" sldId="2121"/>
            <ac:spMk id="32" creationId="{534E8029-80E1-A111-2FBB-31953777A6F0}"/>
          </ac:spMkLst>
        </pc:spChg>
        <pc:spChg chg="del">
          <ac:chgData name="Jorge Maestre" userId="5f6315c3-b2fd-47ba-8c9f-7df476259979" providerId="ADAL" clId="{2D4C2929-1B75-40A3-A57D-2DE86B86CDF6}" dt="2024-09-15T07:18:43.223" v="1923" actId="478"/>
          <ac:spMkLst>
            <pc:docMk/>
            <pc:sldMk cId="51929228" sldId="2121"/>
            <ac:spMk id="33" creationId="{FD0AFBAB-41A5-5B8C-AAF8-1BF77075A297}"/>
          </ac:spMkLst>
        </pc:spChg>
        <pc:spChg chg="del">
          <ac:chgData name="Jorge Maestre" userId="5f6315c3-b2fd-47ba-8c9f-7df476259979" providerId="ADAL" clId="{2D4C2929-1B75-40A3-A57D-2DE86B86CDF6}" dt="2024-09-15T07:18:43.223" v="1923" actId="478"/>
          <ac:spMkLst>
            <pc:docMk/>
            <pc:sldMk cId="51929228" sldId="2121"/>
            <ac:spMk id="34" creationId="{6640087D-7584-0902-0453-0657B75013C7}"/>
          </ac:spMkLst>
        </pc:spChg>
        <pc:spChg chg="add mod">
          <ac:chgData name="Jorge Maestre" userId="5f6315c3-b2fd-47ba-8c9f-7df476259979" providerId="ADAL" clId="{2D4C2929-1B75-40A3-A57D-2DE86B86CDF6}" dt="2024-09-15T07:34:05.042" v="2092" actId="20577"/>
          <ac:spMkLst>
            <pc:docMk/>
            <pc:sldMk cId="51929228" sldId="2121"/>
            <ac:spMk id="36" creationId="{A37C1222-0EA3-E771-E332-72C71D5956E4}"/>
          </ac:spMkLst>
        </pc:spChg>
        <pc:spChg chg="add mod">
          <ac:chgData name="Jorge Maestre" userId="5f6315c3-b2fd-47ba-8c9f-7df476259979" providerId="ADAL" clId="{2D4C2929-1B75-40A3-A57D-2DE86B86CDF6}" dt="2024-09-15T07:34:42.026" v="2098" actId="1076"/>
          <ac:spMkLst>
            <pc:docMk/>
            <pc:sldMk cId="51929228" sldId="2121"/>
            <ac:spMk id="39" creationId="{8740A141-785C-899C-13B6-6E8AFD17E02C}"/>
          </ac:spMkLst>
        </pc:spChg>
        <pc:spChg chg="add mod">
          <ac:chgData name="Jorge Maestre" userId="5f6315c3-b2fd-47ba-8c9f-7df476259979" providerId="ADAL" clId="{2D4C2929-1B75-40A3-A57D-2DE86B86CDF6}" dt="2024-09-15T07:51:13.780" v="2233" actId="1076"/>
          <ac:spMkLst>
            <pc:docMk/>
            <pc:sldMk cId="51929228" sldId="2121"/>
            <ac:spMk id="42" creationId="{3CF82854-6BFD-A72E-623A-C6A5E176AD91}"/>
          </ac:spMkLst>
        </pc:spChg>
        <pc:grpChg chg="add mod">
          <ac:chgData name="Jorge Maestre" userId="5f6315c3-b2fd-47ba-8c9f-7df476259979" providerId="ADAL" clId="{2D4C2929-1B75-40A3-A57D-2DE86B86CDF6}" dt="2024-09-15T07:32:53.054" v="2069" actId="1076"/>
          <ac:grpSpMkLst>
            <pc:docMk/>
            <pc:sldMk cId="51929228" sldId="2121"/>
            <ac:grpSpMk id="4" creationId="{CB77F304-D2D8-9BCF-1D23-C7BCF0422F01}"/>
          </ac:grpSpMkLst>
        </pc:grpChg>
        <pc:grpChg chg="mod">
          <ac:chgData name="Jorge Maestre" userId="5f6315c3-b2fd-47ba-8c9f-7df476259979" providerId="ADAL" clId="{2D4C2929-1B75-40A3-A57D-2DE86B86CDF6}" dt="2024-09-15T06:56:10.566" v="1796" actId="164"/>
          <ac:grpSpMkLst>
            <pc:docMk/>
            <pc:sldMk cId="51929228" sldId="2121"/>
            <ac:grpSpMk id="35" creationId="{8FADE997-48D1-38C2-1612-9F40C5A8CE55}"/>
          </ac:grpSpMkLst>
        </pc:grpChg>
        <pc:picChg chg="del">
          <ac:chgData name="Jorge Maestre" userId="5f6315c3-b2fd-47ba-8c9f-7df476259979" providerId="ADAL" clId="{2D4C2929-1B75-40A3-A57D-2DE86B86CDF6}" dt="2024-09-15T07:18:41.233" v="1922" actId="478"/>
          <ac:picMkLst>
            <pc:docMk/>
            <pc:sldMk cId="51929228" sldId="2121"/>
            <ac:picMk id="14" creationId="{C28F25B5-26B5-4E31-FC65-8A7486E4F904}"/>
          </ac:picMkLst>
        </pc:picChg>
        <pc:picChg chg="del">
          <ac:chgData name="Jorge Maestre" userId="5f6315c3-b2fd-47ba-8c9f-7df476259979" providerId="ADAL" clId="{2D4C2929-1B75-40A3-A57D-2DE86B86CDF6}" dt="2024-09-15T07:18:44.803" v="1925" actId="478"/>
          <ac:picMkLst>
            <pc:docMk/>
            <pc:sldMk cId="51929228" sldId="2121"/>
            <ac:picMk id="15" creationId="{EC2C2223-E517-14E6-70A0-1EF6D2451FF6}"/>
          </ac:picMkLst>
        </pc:picChg>
        <pc:picChg chg="add mod">
          <ac:chgData name="Jorge Maestre" userId="5f6315c3-b2fd-47ba-8c9f-7df476259979" providerId="ADAL" clId="{2D4C2929-1B75-40A3-A57D-2DE86B86CDF6}" dt="2024-09-15T07:32:59.628" v="2070" actId="1076"/>
          <ac:picMkLst>
            <pc:docMk/>
            <pc:sldMk cId="51929228" sldId="2121"/>
            <ac:picMk id="20" creationId="{42DF2B75-78BA-A149-7D59-77528DEAC90C}"/>
          </ac:picMkLst>
        </pc:picChg>
        <pc:picChg chg="add del mod">
          <ac:chgData name="Jorge Maestre" userId="5f6315c3-b2fd-47ba-8c9f-7df476259979" providerId="ADAL" clId="{2D4C2929-1B75-40A3-A57D-2DE86B86CDF6}" dt="2024-09-15T07:21:32.447" v="1932" actId="478"/>
          <ac:picMkLst>
            <pc:docMk/>
            <pc:sldMk cId="51929228" sldId="2121"/>
            <ac:picMk id="22" creationId="{97DCE616-30A3-6A83-EE0A-F0AD77EA1973}"/>
          </ac:picMkLst>
        </pc:picChg>
        <pc:picChg chg="del">
          <ac:chgData name="Jorge Maestre" userId="5f6315c3-b2fd-47ba-8c9f-7df476259979" providerId="ADAL" clId="{2D4C2929-1B75-40A3-A57D-2DE86B86CDF6}" dt="2024-09-15T07:18:40.170" v="1921" actId="478"/>
          <ac:picMkLst>
            <pc:docMk/>
            <pc:sldMk cId="51929228" sldId="2121"/>
            <ac:picMk id="25" creationId="{33E4EC81-428B-F6E4-FA5A-4ACF2418E79A}"/>
          </ac:picMkLst>
        </pc:picChg>
        <pc:picChg chg="add del mod">
          <ac:chgData name="Jorge Maestre" userId="5f6315c3-b2fd-47ba-8c9f-7df476259979" providerId="ADAL" clId="{2D4C2929-1B75-40A3-A57D-2DE86B86CDF6}" dt="2024-09-15T07:23:53.104" v="1935" actId="478"/>
          <ac:picMkLst>
            <pc:docMk/>
            <pc:sldMk cId="51929228" sldId="2121"/>
            <ac:picMk id="26" creationId="{FD24322E-C913-96B5-93F0-C50A99083C1B}"/>
          </ac:picMkLst>
        </pc:picChg>
        <pc:picChg chg="add mod modCrop">
          <ac:chgData name="Jorge Maestre" userId="5f6315c3-b2fd-47ba-8c9f-7df476259979" providerId="ADAL" clId="{2D4C2929-1B75-40A3-A57D-2DE86B86CDF6}" dt="2024-09-15T07:30:12.454" v="1959" actId="1076"/>
          <ac:picMkLst>
            <pc:docMk/>
            <pc:sldMk cId="51929228" sldId="2121"/>
            <ac:picMk id="28" creationId="{9C682634-8DEB-BC2B-A165-1B8DE5735537}"/>
          </ac:picMkLst>
        </pc:picChg>
        <pc:cxnChg chg="add del">
          <ac:chgData name="Jorge Maestre" userId="5f6315c3-b2fd-47ba-8c9f-7df476259979" providerId="ADAL" clId="{2D4C2929-1B75-40A3-A57D-2DE86B86CDF6}" dt="2024-09-15T07:34:34.573" v="2096" actId="478"/>
          <ac:cxnSpMkLst>
            <pc:docMk/>
            <pc:sldMk cId="51929228" sldId="2121"/>
            <ac:cxnSpMk id="10" creationId="{B8849050-A5B3-5259-64C7-DBBA0F88B904}"/>
          </ac:cxnSpMkLst>
        </pc:cxnChg>
        <pc:cxnChg chg="mod">
          <ac:chgData name="Jorge Maestre" userId="5f6315c3-b2fd-47ba-8c9f-7df476259979" providerId="ADAL" clId="{2D4C2929-1B75-40A3-A57D-2DE86B86CDF6}" dt="2024-09-15T06:56:10.566" v="1796" actId="164"/>
          <ac:cxnSpMkLst>
            <pc:docMk/>
            <pc:sldMk cId="51929228" sldId="2121"/>
            <ac:cxnSpMk id="13" creationId="{44173F98-CAF1-604B-BCC0-209916E5D335}"/>
          </ac:cxnSpMkLst>
        </pc:cxnChg>
        <pc:cxnChg chg="del">
          <ac:chgData name="Jorge Maestre" userId="5f6315c3-b2fd-47ba-8c9f-7df476259979" providerId="ADAL" clId="{2D4C2929-1B75-40A3-A57D-2DE86B86CDF6}" dt="2024-09-15T07:18:43.223" v="1923" actId="478"/>
          <ac:cxnSpMkLst>
            <pc:docMk/>
            <pc:sldMk cId="51929228" sldId="2121"/>
            <ac:cxnSpMk id="29" creationId="{1DE6D181-D102-E131-F918-33711BEBA20C}"/>
          </ac:cxnSpMkLst>
        </pc:cxnChg>
        <pc:cxnChg chg="del">
          <ac:chgData name="Jorge Maestre" userId="5f6315c3-b2fd-47ba-8c9f-7df476259979" providerId="ADAL" clId="{2D4C2929-1B75-40A3-A57D-2DE86B86CDF6}" dt="2024-09-15T07:18:43.223" v="1923" actId="478"/>
          <ac:cxnSpMkLst>
            <pc:docMk/>
            <pc:sldMk cId="51929228" sldId="2121"/>
            <ac:cxnSpMk id="30" creationId="{A1D8314B-D975-2224-9C99-E5831B2F9C77}"/>
          </ac:cxnSpMkLst>
        </pc:cxnChg>
        <pc:cxnChg chg="add mod">
          <ac:chgData name="Jorge Maestre" userId="5f6315c3-b2fd-47ba-8c9f-7df476259979" providerId="ADAL" clId="{2D4C2929-1B75-40A3-A57D-2DE86B86CDF6}" dt="2024-09-15T07:34:20.524" v="2094" actId="13822"/>
          <ac:cxnSpMkLst>
            <pc:docMk/>
            <pc:sldMk cId="51929228" sldId="2121"/>
            <ac:cxnSpMk id="38" creationId="{6AE6A29B-AC55-9E0F-80B3-796BBFBC7DB3}"/>
          </ac:cxnSpMkLst>
        </pc:cxnChg>
        <pc:cxnChg chg="add mod">
          <ac:chgData name="Jorge Maestre" userId="5f6315c3-b2fd-47ba-8c9f-7df476259979" providerId="ADAL" clId="{2D4C2929-1B75-40A3-A57D-2DE86B86CDF6}" dt="2024-09-15T07:34:53.211" v="2100" actId="13822"/>
          <ac:cxnSpMkLst>
            <pc:docMk/>
            <pc:sldMk cId="51929228" sldId="2121"/>
            <ac:cxnSpMk id="41" creationId="{3881CF52-5FFC-2D58-2D71-1B38D93062F8}"/>
          </ac:cxnSpMkLst>
        </pc:cxnChg>
      </pc:sldChg>
      <pc:sldChg chg="addSp delSp modSp new mod">
        <pc:chgData name="Jorge Maestre" userId="5f6315c3-b2fd-47ba-8c9f-7df476259979" providerId="ADAL" clId="{2D4C2929-1B75-40A3-A57D-2DE86B86CDF6}" dt="2024-09-15T16:36:47.177" v="4143" actId="20577"/>
        <pc:sldMkLst>
          <pc:docMk/>
          <pc:sldMk cId="2015434463" sldId="2122"/>
        </pc:sldMkLst>
        <pc:spChg chg="mod">
          <ac:chgData name="Jorge Maestre" userId="5f6315c3-b2fd-47ba-8c9f-7df476259979" providerId="ADAL" clId="{2D4C2929-1B75-40A3-A57D-2DE86B86CDF6}" dt="2024-09-15T16:31:05.440" v="4018" actId="20577"/>
          <ac:spMkLst>
            <pc:docMk/>
            <pc:sldMk cId="2015434463" sldId="2122"/>
            <ac:spMk id="2" creationId="{85984906-19BF-85D7-C972-8BD90A2DA424}"/>
          </ac:spMkLst>
        </pc:spChg>
        <pc:spChg chg="del">
          <ac:chgData name="Jorge Maestre" userId="5f6315c3-b2fd-47ba-8c9f-7df476259979" providerId="ADAL" clId="{2D4C2929-1B75-40A3-A57D-2DE86B86CDF6}" dt="2024-09-15T08:22:15.352" v="2791" actId="478"/>
          <ac:spMkLst>
            <pc:docMk/>
            <pc:sldMk cId="2015434463" sldId="2122"/>
            <ac:spMk id="3" creationId="{076FC97F-EDDC-ACD7-910C-7F803F01FFD1}"/>
          </ac:spMkLst>
        </pc:spChg>
        <pc:spChg chg="add del mod">
          <ac:chgData name="Jorge Maestre" userId="5f6315c3-b2fd-47ba-8c9f-7df476259979" providerId="ADAL" clId="{2D4C2929-1B75-40A3-A57D-2DE86B86CDF6}" dt="2024-09-15T16:36:40.234" v="4141"/>
          <ac:spMkLst>
            <pc:docMk/>
            <pc:sldMk cId="2015434463" sldId="2122"/>
            <ac:spMk id="7" creationId="{E3727642-64FC-D961-28F2-14BBF436B624}"/>
          </ac:spMkLst>
        </pc:spChg>
        <pc:spChg chg="add mod">
          <ac:chgData name="Jorge Maestre" userId="5f6315c3-b2fd-47ba-8c9f-7df476259979" providerId="ADAL" clId="{2D4C2929-1B75-40A3-A57D-2DE86B86CDF6}" dt="2024-09-15T16:35:00.241" v="4054" actId="1076"/>
          <ac:spMkLst>
            <pc:docMk/>
            <pc:sldMk cId="2015434463" sldId="2122"/>
            <ac:spMk id="8" creationId="{61FB0F5D-355A-291A-9843-BE1CA3F5A064}"/>
          </ac:spMkLst>
        </pc:spChg>
        <pc:spChg chg="add mod">
          <ac:chgData name="Jorge Maestre" userId="5f6315c3-b2fd-47ba-8c9f-7df476259979" providerId="ADAL" clId="{2D4C2929-1B75-40A3-A57D-2DE86B86CDF6}" dt="2024-09-15T16:35:34.709" v="4087" actId="403"/>
          <ac:spMkLst>
            <pc:docMk/>
            <pc:sldMk cId="2015434463" sldId="2122"/>
            <ac:spMk id="10" creationId="{ABD3BFFD-610C-81DB-BA01-394D96679914}"/>
          </ac:spMkLst>
        </pc:spChg>
        <pc:spChg chg="add mod">
          <ac:chgData name="Jorge Maestre" userId="5f6315c3-b2fd-47ba-8c9f-7df476259979" providerId="ADAL" clId="{2D4C2929-1B75-40A3-A57D-2DE86B86CDF6}" dt="2024-09-15T16:36:47.177" v="4143" actId="20577"/>
          <ac:spMkLst>
            <pc:docMk/>
            <pc:sldMk cId="2015434463" sldId="2122"/>
            <ac:spMk id="12" creationId="{444825FF-392E-7B85-DF67-CE7B35D9826D}"/>
          </ac:spMkLst>
        </pc:spChg>
        <pc:picChg chg="add mod">
          <ac:chgData name="Jorge Maestre" userId="5f6315c3-b2fd-47ba-8c9f-7df476259979" providerId="ADAL" clId="{2D4C2929-1B75-40A3-A57D-2DE86B86CDF6}" dt="2024-09-15T16:34:42.323" v="4051" actId="1076"/>
          <ac:picMkLst>
            <pc:docMk/>
            <pc:sldMk cId="2015434463" sldId="2122"/>
            <ac:picMk id="3" creationId="{9EA0DD57-B12F-BF0F-14E3-79F82B649FC6}"/>
          </ac:picMkLst>
        </pc:picChg>
        <pc:picChg chg="add mod">
          <ac:chgData name="Jorge Maestre" userId="5f6315c3-b2fd-47ba-8c9f-7df476259979" providerId="ADAL" clId="{2D4C2929-1B75-40A3-A57D-2DE86B86CDF6}" dt="2024-09-15T16:35:00.241" v="4054" actId="1076"/>
          <ac:picMkLst>
            <pc:docMk/>
            <pc:sldMk cId="2015434463" sldId="2122"/>
            <ac:picMk id="5" creationId="{858D71A5-F333-3CA9-AF38-C7C06347012A}"/>
          </ac:picMkLst>
        </pc:picChg>
        <pc:picChg chg="add mod modCrop">
          <ac:chgData name="Jorge Maestre" userId="5f6315c3-b2fd-47ba-8c9f-7df476259979" providerId="ADAL" clId="{2D4C2929-1B75-40A3-A57D-2DE86B86CDF6}" dt="2024-09-15T16:36:12.115" v="4117" actId="1076"/>
          <ac:picMkLst>
            <pc:docMk/>
            <pc:sldMk cId="2015434463" sldId="2122"/>
            <ac:picMk id="6" creationId="{6EBD82A5-455B-1D67-0AF4-C7CB46341289}"/>
          </ac:picMkLst>
        </pc:picChg>
        <pc:picChg chg="add mod">
          <ac:chgData name="Jorge Maestre" userId="5f6315c3-b2fd-47ba-8c9f-7df476259979" providerId="ADAL" clId="{2D4C2929-1B75-40A3-A57D-2DE86B86CDF6}" dt="2024-09-15T16:35:41.506" v="4088" actId="14100"/>
          <ac:picMkLst>
            <pc:docMk/>
            <pc:sldMk cId="2015434463" sldId="2122"/>
            <ac:picMk id="9" creationId="{D5E096D1-6B91-8422-874F-FD3F538D8449}"/>
          </ac:picMkLst>
        </pc:picChg>
      </pc:sldChg>
      <pc:sldChg chg="add del ord">
        <pc:chgData name="Jorge Maestre" userId="5f6315c3-b2fd-47ba-8c9f-7df476259979" providerId="ADAL" clId="{2D4C2929-1B75-40A3-A57D-2DE86B86CDF6}" dt="2024-09-15T19:35:34.092" v="4506" actId="47"/>
        <pc:sldMkLst>
          <pc:docMk/>
          <pc:sldMk cId="569527325" sldId="2123"/>
        </pc:sldMkLst>
      </pc:sldChg>
      <pc:sldChg chg="addSp delSp modSp new mod addAnim delAnim modAnim">
        <pc:chgData name="Jorge Maestre" userId="5f6315c3-b2fd-47ba-8c9f-7df476259979" providerId="ADAL" clId="{2D4C2929-1B75-40A3-A57D-2DE86B86CDF6}" dt="2024-09-16T08:03:06.059" v="4628" actId="21"/>
        <pc:sldMkLst>
          <pc:docMk/>
          <pc:sldMk cId="613633549" sldId="2123"/>
        </pc:sldMkLst>
        <pc:spChg chg="mod">
          <ac:chgData name="Jorge Maestre" userId="5f6315c3-b2fd-47ba-8c9f-7df476259979" providerId="ADAL" clId="{2D4C2929-1B75-40A3-A57D-2DE86B86CDF6}" dt="2024-09-16T07:57:15.697" v="4538"/>
          <ac:spMkLst>
            <pc:docMk/>
            <pc:sldMk cId="613633549" sldId="2123"/>
            <ac:spMk id="2" creationId="{B15E6E68-4B87-FC4C-59B2-08CE63ED1701}"/>
          </ac:spMkLst>
        </pc:spChg>
        <pc:spChg chg="del">
          <ac:chgData name="Jorge Maestre" userId="5f6315c3-b2fd-47ba-8c9f-7df476259979" providerId="ADAL" clId="{2D4C2929-1B75-40A3-A57D-2DE86B86CDF6}" dt="2024-09-16T07:52:37.022" v="4519" actId="478"/>
          <ac:spMkLst>
            <pc:docMk/>
            <pc:sldMk cId="613633549" sldId="2123"/>
            <ac:spMk id="3" creationId="{27865930-2071-5B3E-1B84-4ED3F544A60B}"/>
          </ac:spMkLst>
        </pc:spChg>
        <pc:spChg chg="add del mod">
          <ac:chgData name="Jorge Maestre" userId="5f6315c3-b2fd-47ba-8c9f-7df476259979" providerId="ADAL" clId="{2D4C2929-1B75-40A3-A57D-2DE86B86CDF6}" dt="2024-09-16T07:53:18.144" v="4523" actId="478"/>
          <ac:spMkLst>
            <pc:docMk/>
            <pc:sldMk cId="613633549" sldId="2123"/>
            <ac:spMk id="9" creationId="{487BCED6-144A-8B57-A335-C2CBAF0325E2}"/>
          </ac:spMkLst>
        </pc:spChg>
        <pc:spChg chg="add del mod">
          <ac:chgData name="Jorge Maestre" userId="5f6315c3-b2fd-47ba-8c9f-7df476259979" providerId="ADAL" clId="{2D4C2929-1B75-40A3-A57D-2DE86B86CDF6}" dt="2024-09-16T07:59:03.654" v="4540" actId="478"/>
          <ac:spMkLst>
            <pc:docMk/>
            <pc:sldMk cId="613633549" sldId="2123"/>
            <ac:spMk id="12" creationId="{83D195FF-E267-80B9-1A88-5D89F8600494}"/>
          </ac:spMkLst>
        </pc:spChg>
        <pc:spChg chg="add mod">
          <ac:chgData name="Jorge Maestre" userId="5f6315c3-b2fd-47ba-8c9f-7df476259979" providerId="ADAL" clId="{2D4C2929-1B75-40A3-A57D-2DE86B86CDF6}" dt="2024-09-16T07:59:24.661" v="4545" actId="1076"/>
          <ac:spMkLst>
            <pc:docMk/>
            <pc:sldMk cId="613633549" sldId="2123"/>
            <ac:spMk id="13" creationId="{8CFEE1DA-8B34-B7D6-2209-5E7ADC40E687}"/>
          </ac:spMkLst>
        </pc:spChg>
        <pc:spChg chg="add del mod">
          <ac:chgData name="Jorge Maestre" userId="5f6315c3-b2fd-47ba-8c9f-7df476259979" providerId="ADAL" clId="{2D4C2929-1B75-40A3-A57D-2DE86B86CDF6}" dt="2024-09-16T08:03:06.059" v="4628" actId="21"/>
          <ac:spMkLst>
            <pc:docMk/>
            <pc:sldMk cId="613633549" sldId="2123"/>
            <ac:spMk id="14" creationId="{487E869F-55A0-31D2-4068-7ABDFE91D670}"/>
          </ac:spMkLst>
        </pc:spChg>
        <pc:picChg chg="add del mod">
          <ac:chgData name="Jorge Maestre" userId="5f6315c3-b2fd-47ba-8c9f-7df476259979" providerId="ADAL" clId="{2D4C2929-1B75-40A3-A57D-2DE86B86CDF6}" dt="2024-09-16T07:56:23.162" v="4526" actId="478"/>
          <ac:picMkLst>
            <pc:docMk/>
            <pc:sldMk cId="613633549" sldId="2123"/>
            <ac:picMk id="5" creationId="{D5AC0D48-0B6D-FD39-103F-02E6F8C8D465}"/>
          </ac:picMkLst>
        </pc:picChg>
        <pc:picChg chg="add del mod">
          <ac:chgData name="Jorge Maestre" userId="5f6315c3-b2fd-47ba-8c9f-7df476259979" providerId="ADAL" clId="{2D4C2929-1B75-40A3-A57D-2DE86B86CDF6}" dt="2024-09-16T07:56:52.483" v="4531" actId="478"/>
          <ac:picMkLst>
            <pc:docMk/>
            <pc:sldMk cId="613633549" sldId="2123"/>
            <ac:picMk id="6" creationId="{7299629C-2A83-5A7A-DE11-84ACDE3F2E50}"/>
          </ac:picMkLst>
        </pc:picChg>
        <pc:picChg chg="add del mod">
          <ac:chgData name="Jorge Maestre" userId="5f6315c3-b2fd-47ba-8c9f-7df476259979" providerId="ADAL" clId="{2D4C2929-1B75-40A3-A57D-2DE86B86CDF6}" dt="2024-09-16T07:59:13.262" v="4541" actId="1076"/>
          <ac:picMkLst>
            <pc:docMk/>
            <pc:sldMk cId="613633549" sldId="2123"/>
            <ac:picMk id="7" creationId="{53360852-4F40-9CA6-B742-17D6FB10D740}"/>
          </ac:picMkLst>
        </pc:picChg>
        <pc:picChg chg="add del mod">
          <ac:chgData name="Jorge Maestre" userId="5f6315c3-b2fd-47ba-8c9f-7df476259979" providerId="ADAL" clId="{2D4C2929-1B75-40A3-A57D-2DE86B86CDF6}" dt="2024-09-16T07:59:16.188" v="4542" actId="1076"/>
          <ac:picMkLst>
            <pc:docMk/>
            <pc:sldMk cId="613633549" sldId="2123"/>
            <ac:picMk id="8" creationId="{51A96AB9-F8C6-B77F-01FD-7A9CEC95367B}"/>
          </ac:picMkLst>
        </pc:picChg>
        <pc:picChg chg="add mod">
          <ac:chgData name="Jorge Maestre" userId="5f6315c3-b2fd-47ba-8c9f-7df476259979" providerId="ADAL" clId="{2D4C2929-1B75-40A3-A57D-2DE86B86CDF6}" dt="2024-09-16T07:59:19.208" v="4543" actId="14100"/>
          <ac:picMkLst>
            <pc:docMk/>
            <pc:sldMk cId="613633549" sldId="2123"/>
            <ac:picMk id="11" creationId="{C89754DF-96C2-DC94-FE86-D8820FED90F1}"/>
          </ac:picMkLst>
        </pc:picChg>
      </pc:sldChg>
      <pc:sldMasterChg chg="modSldLayout sldLayoutOrd">
        <pc:chgData name="Jorge Maestre" userId="5f6315c3-b2fd-47ba-8c9f-7df476259979" providerId="ADAL" clId="{2D4C2929-1B75-40A3-A57D-2DE86B86CDF6}" dt="2024-09-13T14:12:56.899" v="97"/>
        <pc:sldMasterMkLst>
          <pc:docMk/>
          <pc:sldMasterMk cId="0" sldId="2147483648"/>
        </pc:sldMasterMkLst>
        <pc:sldLayoutChg chg="addSp delSp modSp mod ord">
          <pc:chgData name="Jorge Maestre" userId="5f6315c3-b2fd-47ba-8c9f-7df476259979" providerId="ADAL" clId="{2D4C2929-1B75-40A3-A57D-2DE86B86CDF6}" dt="2024-09-13T14:12:56.899" v="97"/>
          <pc:sldLayoutMkLst>
            <pc:docMk/>
            <pc:sldMasterMk cId="0" sldId="2147483648"/>
            <pc:sldLayoutMk cId="3196258521" sldId="2147483692"/>
          </pc:sldLayoutMkLst>
          <pc:spChg chg="del">
            <ac:chgData name="Jorge Maestre" userId="5f6315c3-b2fd-47ba-8c9f-7df476259979" providerId="ADAL" clId="{2D4C2929-1B75-40A3-A57D-2DE86B86CDF6}" dt="2024-09-13T14:12:15.826" v="89" actId="478"/>
            <ac:spMkLst>
              <pc:docMk/>
              <pc:sldMasterMk cId="0" sldId="2147483648"/>
              <pc:sldLayoutMk cId="3196258521" sldId="2147483692"/>
              <ac:spMk id="2" creationId="{00000000-0000-0000-0000-000000000000}"/>
            </ac:spMkLst>
          </pc:spChg>
          <pc:spChg chg="del">
            <ac:chgData name="Jorge Maestre" userId="5f6315c3-b2fd-47ba-8c9f-7df476259979" providerId="ADAL" clId="{2D4C2929-1B75-40A3-A57D-2DE86B86CDF6}" dt="2024-09-13T14:12:16.888" v="90" actId="478"/>
            <ac:spMkLst>
              <pc:docMk/>
              <pc:sldMasterMk cId="0" sldId="2147483648"/>
              <pc:sldLayoutMk cId="3196258521" sldId="2147483692"/>
              <ac:spMk id="3" creationId="{00000000-0000-0000-0000-000000000000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8" creationId="{0F0F792F-697F-23F0-D967-1A3965596535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9" creationId="{5896ED88-A347-5639-7B7B-549AB4717BAD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10" creationId="{FB333CBB-B13B-C9A7-4C18-64CF6232CF77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11" creationId="{8591A810-7E33-4796-831A-951240980D3F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12" creationId="{AD2F076D-437D-8BE4-BEAE-8B09BEBC35B0}"/>
            </ac:spMkLst>
          </pc:spChg>
          <pc:spChg chg="mod">
            <ac:chgData name="Jorge Maestre" userId="5f6315c3-b2fd-47ba-8c9f-7df476259979" providerId="ADAL" clId="{2D4C2929-1B75-40A3-A57D-2DE86B86CDF6}" dt="2024-09-13T14:12:01.914" v="87"/>
            <ac:spMkLst>
              <pc:docMk/>
              <pc:sldMasterMk cId="0" sldId="2147483648"/>
              <pc:sldLayoutMk cId="3196258521" sldId="2147483692"/>
              <ac:spMk id="13" creationId="{59CED8A0-8260-7FA8-A724-EA0C917AE7FD}"/>
            </ac:spMkLst>
          </pc:spChg>
          <pc:spChg chg="del">
            <ac:chgData name="Jorge Maestre" userId="5f6315c3-b2fd-47ba-8c9f-7df476259979" providerId="ADAL" clId="{2D4C2929-1B75-40A3-A57D-2DE86B86CDF6}" dt="2024-09-13T14:12:51.989" v="96" actId="478"/>
            <ac:spMkLst>
              <pc:docMk/>
              <pc:sldMasterMk cId="0" sldId="2147483648"/>
              <pc:sldLayoutMk cId="3196258521" sldId="2147483692"/>
              <ac:spMk id="22" creationId="{00000000-0000-0000-0000-000000000000}"/>
            </ac:spMkLst>
          </pc:spChg>
          <pc:grpChg chg="add mod">
            <ac:chgData name="Jorge Maestre" userId="5f6315c3-b2fd-47ba-8c9f-7df476259979" providerId="ADAL" clId="{2D4C2929-1B75-40A3-A57D-2DE86B86CDF6}" dt="2024-09-13T14:12:01.914" v="87"/>
            <ac:grpSpMkLst>
              <pc:docMk/>
              <pc:sldMasterMk cId="0" sldId="2147483648"/>
              <pc:sldLayoutMk cId="3196258521" sldId="2147483692"/>
              <ac:grpSpMk id="4" creationId="{778499E8-5DD8-508F-D09F-C115C9F96223}"/>
            </ac:grpSpMkLst>
          </pc:grpChg>
          <pc:grpChg chg="del">
            <ac:chgData name="Jorge Maestre" userId="5f6315c3-b2fd-47ba-8c9f-7df476259979" providerId="ADAL" clId="{2D4C2929-1B75-40A3-A57D-2DE86B86CDF6}" dt="2024-09-13T14:12:25.195" v="92" actId="478"/>
            <ac:grpSpMkLst>
              <pc:docMk/>
              <pc:sldMasterMk cId="0" sldId="2147483648"/>
              <pc:sldLayoutMk cId="3196258521" sldId="2147483692"/>
              <ac:grpSpMk id="28" creationId="{BF00F64F-79CE-403C-9A86-755EC6FB1CBE}"/>
            </ac:grpSpMkLst>
          </pc:grpChg>
          <pc:picChg chg="del">
            <ac:chgData name="Jorge Maestre" userId="5f6315c3-b2fd-47ba-8c9f-7df476259979" providerId="ADAL" clId="{2D4C2929-1B75-40A3-A57D-2DE86B86CDF6}" dt="2024-09-13T14:12:14.377" v="88" actId="478"/>
            <ac:picMkLst>
              <pc:docMk/>
              <pc:sldMasterMk cId="0" sldId="2147483648"/>
              <pc:sldLayoutMk cId="3196258521" sldId="2147483692"/>
              <ac:picMk id="5" creationId="{00000000-0000-0000-0000-000000000000}"/>
            </ac:picMkLst>
          </pc:picChg>
          <pc:picChg chg="mod">
            <ac:chgData name="Jorge Maestre" userId="5f6315c3-b2fd-47ba-8c9f-7df476259979" providerId="ADAL" clId="{2D4C2929-1B75-40A3-A57D-2DE86B86CDF6}" dt="2024-09-13T14:12:01.914" v="87"/>
            <ac:picMkLst>
              <pc:docMk/>
              <pc:sldMasterMk cId="0" sldId="2147483648"/>
              <pc:sldLayoutMk cId="3196258521" sldId="2147483692"/>
              <ac:picMk id="6" creationId="{39B54263-71C0-3983-D10C-9E31441DA048}"/>
            </ac:picMkLst>
          </pc:picChg>
          <pc:picChg chg="add del mod">
            <ac:chgData name="Jorge Maestre" userId="5f6315c3-b2fd-47ba-8c9f-7df476259979" providerId="ADAL" clId="{2D4C2929-1B75-40A3-A57D-2DE86B86CDF6}" dt="2024-09-13T14:12:50.460" v="95" actId="478"/>
            <ac:picMkLst>
              <pc:docMk/>
              <pc:sldMasterMk cId="0" sldId="2147483648"/>
              <pc:sldLayoutMk cId="3196258521" sldId="2147483692"/>
              <ac:picMk id="14" creationId="{2C81025F-5B1C-AB5C-816F-39CA079C2094}"/>
            </ac:picMkLst>
          </pc:picChg>
          <pc:picChg chg="add mod">
            <ac:chgData name="Jorge Maestre" userId="5f6315c3-b2fd-47ba-8c9f-7df476259979" providerId="ADAL" clId="{2D4C2929-1B75-40A3-A57D-2DE86B86CDF6}" dt="2024-09-13T14:12:56.899" v="97"/>
            <ac:picMkLst>
              <pc:docMk/>
              <pc:sldMasterMk cId="0" sldId="2147483648"/>
              <pc:sldLayoutMk cId="3196258521" sldId="2147483692"/>
              <ac:picMk id="15" creationId="{CCCEAE27-8102-7C7E-AD64-C9FDE915454D}"/>
            </ac:picMkLst>
          </pc:picChg>
        </pc:sldLayoutChg>
        <pc:sldLayoutChg chg="modSp mod">
          <pc:chgData name="Jorge Maestre" userId="5f6315c3-b2fd-47ba-8c9f-7df476259979" providerId="ADAL" clId="{2D4C2929-1B75-40A3-A57D-2DE86B86CDF6}" dt="2024-09-13T14:11:15.777" v="85" actId="20577"/>
          <pc:sldLayoutMkLst>
            <pc:docMk/>
            <pc:sldMasterMk cId="0" sldId="2147483648"/>
            <pc:sldLayoutMk cId="4237273842" sldId="2147483693"/>
          </pc:sldLayoutMkLst>
          <pc:spChg chg="mod">
            <ac:chgData name="Jorge Maestre" userId="5f6315c3-b2fd-47ba-8c9f-7df476259979" providerId="ADAL" clId="{2D4C2929-1B75-40A3-A57D-2DE86B86CDF6}" dt="2024-09-13T14:11:15.777" v="85" actId="20577"/>
            <ac:spMkLst>
              <pc:docMk/>
              <pc:sldMasterMk cId="0" sldId="2147483648"/>
              <pc:sldLayoutMk cId="4237273842" sldId="2147483693"/>
              <ac:spMk id="6" creationId="{00000000-0000-0000-0000-000000000000}"/>
            </ac:spMkLst>
          </pc:spChg>
        </pc:sldLayoutChg>
        <pc:sldLayoutChg chg="ord">
          <pc:chgData name="Jorge Maestre" userId="5f6315c3-b2fd-47ba-8c9f-7df476259979" providerId="ADAL" clId="{2D4C2929-1B75-40A3-A57D-2DE86B86CDF6}" dt="2024-09-13T14:12:34.300" v="93" actId="20578"/>
          <pc:sldLayoutMkLst>
            <pc:docMk/>
            <pc:sldMasterMk cId="0" sldId="2147483648"/>
            <pc:sldLayoutMk cId="1377133724" sldId="2147483694"/>
          </pc:sldLayoutMkLst>
        </pc:sldLayoutChg>
      </pc:sldMasterChg>
    </pc:docChg>
  </pc:docChgLst>
  <pc:docChgLst>
    <pc:chgData name="Jorge Maestre" userId="5f6315c3-b2fd-47ba-8c9f-7df476259979" providerId="ADAL" clId="{AFD33D72-5657-4C38-B32F-17DD2E1F1ADE}"/>
    <pc:docChg chg="undo redo custSel addSld delSld modSld sldOrd modMainMaster">
      <pc:chgData name="Jorge Maestre" userId="5f6315c3-b2fd-47ba-8c9f-7df476259979" providerId="ADAL" clId="{AFD33D72-5657-4C38-B32F-17DD2E1F1ADE}" dt="2024-03-06T16:37:57.301" v="2586" actId="20577"/>
      <pc:docMkLst>
        <pc:docMk/>
      </pc:docMkLst>
      <pc:sldChg chg="modSp mod">
        <pc:chgData name="Jorge Maestre" userId="5f6315c3-b2fd-47ba-8c9f-7df476259979" providerId="ADAL" clId="{AFD33D72-5657-4C38-B32F-17DD2E1F1ADE}" dt="2024-03-05T16:39:00.653" v="1143"/>
        <pc:sldMkLst>
          <pc:docMk/>
          <pc:sldMk cId="688581893" sldId="461"/>
        </pc:sldMkLst>
        <pc:spChg chg="mod">
          <ac:chgData name="Jorge Maestre" userId="5f6315c3-b2fd-47ba-8c9f-7df476259979" providerId="ADAL" clId="{AFD33D72-5657-4C38-B32F-17DD2E1F1ADE}" dt="2024-03-05T16:39:00.653" v="1143"/>
          <ac:spMkLst>
            <pc:docMk/>
            <pc:sldMk cId="688581893" sldId="461"/>
            <ac:spMk id="4" creationId="{3C5C9730-E194-EDB2-B676-C13099217A17}"/>
          </ac:spMkLst>
        </pc:spChg>
        <pc:graphicFrameChg chg="mod">
          <ac:chgData name="Jorge Maestre" userId="5f6315c3-b2fd-47ba-8c9f-7df476259979" providerId="ADAL" clId="{AFD33D72-5657-4C38-B32F-17DD2E1F1ADE}" dt="2024-03-05T13:50:42.081" v="4" actId="478"/>
          <ac:graphicFrameMkLst>
            <pc:docMk/>
            <pc:sldMk cId="688581893" sldId="461"/>
            <ac:graphicFrameMk id="3" creationId="{910DAD0A-6FF0-33A2-EA6B-16B38231AF6A}"/>
          </ac:graphicFrameMkLst>
        </pc:graphicFrameChg>
      </pc:sldChg>
      <pc:sldChg chg="modSp mod">
        <pc:chgData name="Jorge Maestre" userId="5f6315c3-b2fd-47ba-8c9f-7df476259979" providerId="ADAL" clId="{AFD33D72-5657-4C38-B32F-17DD2E1F1ADE}" dt="2024-03-06T08:47:51.403" v="1886" actId="6549"/>
        <pc:sldMkLst>
          <pc:docMk/>
          <pc:sldMk cId="2154660252" sldId="524"/>
        </pc:sldMkLst>
        <pc:spChg chg="mod">
          <ac:chgData name="Jorge Maestre" userId="5f6315c3-b2fd-47ba-8c9f-7df476259979" providerId="ADAL" clId="{AFD33D72-5657-4C38-B32F-17DD2E1F1ADE}" dt="2024-03-06T08:47:51.403" v="1886" actId="6549"/>
          <ac:spMkLst>
            <pc:docMk/>
            <pc:sldMk cId="2154660252" sldId="524"/>
            <ac:spMk id="2" creationId="{702D0167-6275-14FF-1DB8-84CDCBB495A6}"/>
          </ac:spMkLst>
        </pc:spChg>
      </pc:sldChg>
      <pc:sldChg chg="delSp mod">
        <pc:chgData name="Jorge Maestre" userId="5f6315c3-b2fd-47ba-8c9f-7df476259979" providerId="ADAL" clId="{AFD33D72-5657-4C38-B32F-17DD2E1F1ADE}" dt="2024-03-06T15:43:55.553" v="2560" actId="478"/>
        <pc:sldMkLst>
          <pc:docMk/>
          <pc:sldMk cId="3870893759" sldId="525"/>
        </pc:sldMkLst>
        <pc:spChg chg="del">
          <ac:chgData name="Jorge Maestre" userId="5f6315c3-b2fd-47ba-8c9f-7df476259979" providerId="ADAL" clId="{AFD33D72-5657-4C38-B32F-17DD2E1F1ADE}" dt="2024-03-06T15:43:55.553" v="2560" actId="478"/>
          <ac:spMkLst>
            <pc:docMk/>
            <pc:sldMk cId="3870893759" sldId="525"/>
            <ac:spMk id="4" creationId="{4B7346CD-F2EA-9EF7-B471-F804E09985AD}"/>
          </ac:spMkLst>
        </pc:spChg>
      </pc:sldChg>
      <pc:sldChg chg="delSp mod ord">
        <pc:chgData name="Jorge Maestre" userId="5f6315c3-b2fd-47ba-8c9f-7df476259979" providerId="ADAL" clId="{AFD33D72-5657-4C38-B32F-17DD2E1F1ADE}" dt="2024-03-06T15:44:02.113" v="2563" actId="478"/>
        <pc:sldMkLst>
          <pc:docMk/>
          <pc:sldMk cId="397752451" sldId="526"/>
        </pc:sldMkLst>
        <pc:spChg chg="del">
          <ac:chgData name="Jorge Maestre" userId="5f6315c3-b2fd-47ba-8c9f-7df476259979" providerId="ADAL" clId="{AFD33D72-5657-4C38-B32F-17DD2E1F1ADE}" dt="2024-03-06T15:44:02.113" v="2563" actId="478"/>
          <ac:spMkLst>
            <pc:docMk/>
            <pc:sldMk cId="397752451" sldId="526"/>
            <ac:spMk id="4" creationId="{449DE2A7-2186-5CF8-1FE1-2236171E7E58}"/>
          </ac:spMkLst>
        </pc:spChg>
      </pc:sldChg>
      <pc:sldChg chg="delSp mod">
        <pc:chgData name="Jorge Maestre" userId="5f6315c3-b2fd-47ba-8c9f-7df476259979" providerId="ADAL" clId="{AFD33D72-5657-4C38-B32F-17DD2E1F1ADE}" dt="2024-03-06T15:43:57.735" v="2561" actId="478"/>
        <pc:sldMkLst>
          <pc:docMk/>
          <pc:sldMk cId="3901496248" sldId="527"/>
        </pc:sldMkLst>
        <pc:spChg chg="del">
          <ac:chgData name="Jorge Maestre" userId="5f6315c3-b2fd-47ba-8c9f-7df476259979" providerId="ADAL" clId="{AFD33D72-5657-4C38-B32F-17DD2E1F1ADE}" dt="2024-03-06T15:43:57.735" v="2561" actId="478"/>
          <ac:spMkLst>
            <pc:docMk/>
            <pc:sldMk cId="3901496248" sldId="527"/>
            <ac:spMk id="4" creationId="{7F784D05-BB79-E3D8-D440-7A75C354D855}"/>
          </ac:spMkLst>
        </pc:spChg>
      </pc:sldChg>
      <pc:sldChg chg="delSp mod">
        <pc:chgData name="Jorge Maestre" userId="5f6315c3-b2fd-47ba-8c9f-7df476259979" providerId="ADAL" clId="{AFD33D72-5657-4C38-B32F-17DD2E1F1ADE}" dt="2024-03-06T15:43:59.839" v="2562" actId="478"/>
        <pc:sldMkLst>
          <pc:docMk/>
          <pc:sldMk cId="927993799" sldId="528"/>
        </pc:sldMkLst>
        <pc:spChg chg="del">
          <ac:chgData name="Jorge Maestre" userId="5f6315c3-b2fd-47ba-8c9f-7df476259979" providerId="ADAL" clId="{AFD33D72-5657-4C38-B32F-17DD2E1F1ADE}" dt="2024-03-06T15:43:59.839" v="2562" actId="478"/>
          <ac:spMkLst>
            <pc:docMk/>
            <pc:sldMk cId="927993799" sldId="528"/>
            <ac:spMk id="4" creationId="{E76CEB68-100E-AD0A-A9D0-1904D4240046}"/>
          </ac:spMkLst>
        </pc:spChg>
      </pc:sldChg>
      <pc:sldChg chg="addSp delSp modSp mod">
        <pc:chgData name="Jorge Maestre" userId="5f6315c3-b2fd-47ba-8c9f-7df476259979" providerId="ADAL" clId="{AFD33D72-5657-4C38-B32F-17DD2E1F1ADE}" dt="2024-03-05T16:39:07.978" v="1145"/>
        <pc:sldMkLst>
          <pc:docMk/>
          <pc:sldMk cId="770943085" sldId="529"/>
        </pc:sldMkLst>
        <pc:spChg chg="del">
          <ac:chgData name="Jorge Maestre" userId="5f6315c3-b2fd-47ba-8c9f-7df476259979" providerId="ADAL" clId="{AFD33D72-5657-4C38-B32F-17DD2E1F1ADE}" dt="2024-03-05T16:39:07.593" v="1144" actId="478"/>
          <ac:spMkLst>
            <pc:docMk/>
            <pc:sldMk cId="770943085" sldId="529"/>
            <ac:spMk id="4" creationId="{8097408D-8B76-5602-9F40-4737AC0964D6}"/>
          </ac:spMkLst>
        </pc:spChg>
        <pc:spChg chg="add mod">
          <ac:chgData name="Jorge Maestre" userId="5f6315c3-b2fd-47ba-8c9f-7df476259979" providerId="ADAL" clId="{AFD33D72-5657-4C38-B32F-17DD2E1F1ADE}" dt="2024-03-05T16:39:07.978" v="1145"/>
          <ac:spMkLst>
            <pc:docMk/>
            <pc:sldMk cId="770943085" sldId="529"/>
            <ac:spMk id="6" creationId="{2DD1DD93-C147-B48C-3F46-39D5EAB79855}"/>
          </ac:spMkLst>
        </pc:spChg>
      </pc:sldChg>
      <pc:sldChg chg="addSp delSp modSp mod modAnim">
        <pc:chgData name="Jorge Maestre" userId="5f6315c3-b2fd-47ba-8c9f-7df476259979" providerId="ADAL" clId="{AFD33D72-5657-4C38-B32F-17DD2E1F1ADE}" dt="2024-03-05T16:39:12.601" v="1147"/>
        <pc:sldMkLst>
          <pc:docMk/>
          <pc:sldMk cId="1407194116" sldId="530"/>
        </pc:sldMkLst>
        <pc:spChg chg="mod">
          <ac:chgData name="Jorge Maestre" userId="5f6315c3-b2fd-47ba-8c9f-7df476259979" providerId="ADAL" clId="{AFD33D72-5657-4C38-B32F-17DD2E1F1ADE}" dt="2024-03-05T14:21:49.003" v="357" actId="20577"/>
          <ac:spMkLst>
            <pc:docMk/>
            <pc:sldMk cId="1407194116" sldId="530"/>
            <ac:spMk id="2" creationId="{02B077B8-9608-6946-0FDF-8B00907DF9C7}"/>
          </ac:spMkLst>
        </pc:spChg>
        <pc:spChg chg="del">
          <ac:chgData name="Jorge Maestre" userId="5f6315c3-b2fd-47ba-8c9f-7df476259979" providerId="ADAL" clId="{AFD33D72-5657-4C38-B32F-17DD2E1F1ADE}" dt="2024-03-05T14:44:12.954" v="428" actId="478"/>
          <ac:spMkLst>
            <pc:docMk/>
            <pc:sldMk cId="1407194116" sldId="530"/>
            <ac:spMk id="3" creationId="{231682B8-9ACD-0CEE-A61C-725D1AE590BD}"/>
          </ac:spMkLst>
        </pc:spChg>
        <pc:spChg chg="del">
          <ac:chgData name="Jorge Maestre" userId="5f6315c3-b2fd-47ba-8c9f-7df476259979" providerId="ADAL" clId="{AFD33D72-5657-4C38-B32F-17DD2E1F1ADE}" dt="2024-03-05T16:39:12.159" v="1146" actId="478"/>
          <ac:spMkLst>
            <pc:docMk/>
            <pc:sldMk cId="1407194116" sldId="530"/>
            <ac:spMk id="4" creationId="{290A543F-8AAF-C69C-3654-AF7ABC70ECBD}"/>
          </ac:spMkLst>
        </pc:spChg>
        <pc:spChg chg="del mod ord">
          <ac:chgData name="Jorge Maestre" userId="5f6315c3-b2fd-47ba-8c9f-7df476259979" providerId="ADAL" clId="{AFD33D72-5657-4C38-B32F-17DD2E1F1ADE}" dt="2024-03-05T14:45:20.308" v="442" actId="478"/>
          <ac:spMkLst>
            <pc:docMk/>
            <pc:sldMk cId="1407194116" sldId="530"/>
            <ac:spMk id="7" creationId="{694AF733-BF02-30F0-6E9E-2DA9036AA53B}"/>
          </ac:spMkLst>
        </pc:spChg>
        <pc:spChg chg="del mod ord">
          <ac:chgData name="Jorge Maestre" userId="5f6315c3-b2fd-47ba-8c9f-7df476259979" providerId="ADAL" clId="{AFD33D72-5657-4C38-B32F-17DD2E1F1ADE}" dt="2024-03-05T14:44:20.849" v="431" actId="478"/>
          <ac:spMkLst>
            <pc:docMk/>
            <pc:sldMk cId="1407194116" sldId="530"/>
            <ac:spMk id="8" creationId="{8AE78762-BC7F-4E9F-68FA-C4F7FF30B6B6}"/>
          </ac:spMkLst>
        </pc:spChg>
        <pc:spChg chg="del">
          <ac:chgData name="Jorge Maestre" userId="5f6315c3-b2fd-47ba-8c9f-7df476259979" providerId="ADAL" clId="{AFD33D72-5657-4C38-B32F-17DD2E1F1ADE}" dt="2024-03-05T14:44:15.115" v="429" actId="478"/>
          <ac:spMkLst>
            <pc:docMk/>
            <pc:sldMk cId="1407194116" sldId="530"/>
            <ac:spMk id="9" creationId="{82F4A684-3EC4-2652-6440-A275961CADE3}"/>
          </ac:spMkLst>
        </pc:spChg>
        <pc:spChg chg="mod">
          <ac:chgData name="Jorge Maestre" userId="5f6315c3-b2fd-47ba-8c9f-7df476259979" providerId="ADAL" clId="{AFD33D72-5657-4C38-B32F-17DD2E1F1ADE}" dt="2024-03-05T16:09:25.554" v="696" actId="20577"/>
          <ac:spMkLst>
            <pc:docMk/>
            <pc:sldMk cId="1407194116" sldId="530"/>
            <ac:spMk id="10" creationId="{27571630-1175-B670-CE7D-242B4D99AC88}"/>
          </ac:spMkLst>
        </pc:spChg>
        <pc:spChg chg="add mod">
          <ac:chgData name="Jorge Maestre" userId="5f6315c3-b2fd-47ba-8c9f-7df476259979" providerId="ADAL" clId="{AFD33D72-5657-4C38-B32F-17DD2E1F1ADE}" dt="2024-03-05T14:20:58.094" v="338" actId="164"/>
          <ac:spMkLst>
            <pc:docMk/>
            <pc:sldMk cId="1407194116" sldId="530"/>
            <ac:spMk id="13" creationId="{DAB8E49B-B596-2687-859A-B2A6A0D214BD}"/>
          </ac:spMkLst>
        </pc:spChg>
        <pc:spChg chg="add mod">
          <ac:chgData name="Jorge Maestre" userId="5f6315c3-b2fd-47ba-8c9f-7df476259979" providerId="ADAL" clId="{AFD33D72-5657-4C38-B32F-17DD2E1F1ADE}" dt="2024-03-05T16:33:20.103" v="1000" actId="1076"/>
          <ac:spMkLst>
            <pc:docMk/>
            <pc:sldMk cId="1407194116" sldId="530"/>
            <ac:spMk id="18" creationId="{7D4BF532-AF25-15DE-BD8F-422B00E47012}"/>
          </ac:spMkLst>
        </pc:spChg>
        <pc:spChg chg="add mod">
          <ac:chgData name="Jorge Maestre" userId="5f6315c3-b2fd-47ba-8c9f-7df476259979" providerId="ADAL" clId="{AFD33D72-5657-4C38-B32F-17DD2E1F1ADE}" dt="2024-03-05T16:13:31.275" v="996" actId="20577"/>
          <ac:spMkLst>
            <pc:docMk/>
            <pc:sldMk cId="1407194116" sldId="530"/>
            <ac:spMk id="20" creationId="{AE4F5E9E-4FEE-4CC8-6EB6-A21B03514134}"/>
          </ac:spMkLst>
        </pc:spChg>
        <pc:spChg chg="add del mod">
          <ac:chgData name="Jorge Maestre" userId="5f6315c3-b2fd-47ba-8c9f-7df476259979" providerId="ADAL" clId="{AFD33D72-5657-4C38-B32F-17DD2E1F1ADE}" dt="2024-03-05T16:34:45.856" v="1031"/>
          <ac:spMkLst>
            <pc:docMk/>
            <pc:sldMk cId="1407194116" sldId="530"/>
            <ac:spMk id="22" creationId="{A91C1DF4-A4D3-8A79-3E29-ABFBD59ECCB0}"/>
          </ac:spMkLst>
        </pc:spChg>
        <pc:spChg chg="add mod">
          <ac:chgData name="Jorge Maestre" userId="5f6315c3-b2fd-47ba-8c9f-7df476259979" providerId="ADAL" clId="{AFD33D72-5657-4C38-B32F-17DD2E1F1ADE}" dt="2024-03-05T16:34:45.120" v="1029" actId="14100"/>
          <ac:spMkLst>
            <pc:docMk/>
            <pc:sldMk cId="1407194116" sldId="530"/>
            <ac:spMk id="24" creationId="{C6BC5E31-CFFB-888D-710D-0463444A732C}"/>
          </ac:spMkLst>
        </pc:spChg>
        <pc:spChg chg="add mod">
          <ac:chgData name="Jorge Maestre" userId="5f6315c3-b2fd-47ba-8c9f-7df476259979" providerId="ADAL" clId="{AFD33D72-5657-4C38-B32F-17DD2E1F1ADE}" dt="2024-03-05T16:39:12.601" v="1147"/>
          <ac:spMkLst>
            <pc:docMk/>
            <pc:sldMk cId="1407194116" sldId="530"/>
            <ac:spMk id="25" creationId="{7D4D823A-87DB-2953-786B-B4BA042BDA70}"/>
          </ac:spMkLst>
        </pc:spChg>
        <pc:grpChg chg="add del mod ord">
          <ac:chgData name="Jorge Maestre" userId="5f6315c3-b2fd-47ba-8c9f-7df476259979" providerId="ADAL" clId="{AFD33D72-5657-4C38-B32F-17DD2E1F1ADE}" dt="2024-03-05T14:40:26.968" v="402" actId="478"/>
          <ac:grpSpMkLst>
            <pc:docMk/>
            <pc:sldMk cId="1407194116" sldId="530"/>
            <ac:grpSpMk id="14" creationId="{A354EFCA-6749-23A4-7A7A-F337E3F5B380}"/>
          </ac:grpSpMkLst>
        </pc:grpChg>
        <pc:grpChg chg="add mod">
          <ac:chgData name="Jorge Maestre" userId="5f6315c3-b2fd-47ba-8c9f-7df476259979" providerId="ADAL" clId="{AFD33D72-5657-4C38-B32F-17DD2E1F1ADE}" dt="2024-03-05T16:06:34.700" v="635" actId="1076"/>
          <ac:grpSpMkLst>
            <pc:docMk/>
            <pc:sldMk cId="1407194116" sldId="530"/>
            <ac:grpSpMk id="19" creationId="{69389AE7-BF7E-420B-D967-64512BF19F2B}"/>
          </ac:grpSpMkLst>
        </pc:grpChg>
        <pc:picChg chg="mod">
          <ac:chgData name="Jorge Maestre" userId="5f6315c3-b2fd-47ba-8c9f-7df476259979" providerId="ADAL" clId="{AFD33D72-5657-4C38-B32F-17DD2E1F1ADE}" dt="2024-03-05T14:20:58.094" v="338" actId="164"/>
          <ac:picMkLst>
            <pc:docMk/>
            <pc:sldMk cId="1407194116" sldId="530"/>
            <ac:picMk id="5" creationId="{824A73C1-A77C-9F8D-82DB-5C8DCC4E45EE}"/>
          </ac:picMkLst>
        </pc:picChg>
        <pc:picChg chg="del mod">
          <ac:chgData name="Jorge Maestre" userId="5f6315c3-b2fd-47ba-8c9f-7df476259979" providerId="ADAL" clId="{AFD33D72-5657-4C38-B32F-17DD2E1F1ADE}" dt="2024-03-05T14:45:52.988" v="446" actId="478"/>
          <ac:picMkLst>
            <pc:docMk/>
            <pc:sldMk cId="1407194116" sldId="530"/>
            <ac:picMk id="6" creationId="{329CB062-B61A-5142-7BB5-3CCCF5E0581A}"/>
          </ac:picMkLst>
        </pc:picChg>
        <pc:picChg chg="add del mod">
          <ac:chgData name="Jorge Maestre" userId="5f6315c3-b2fd-47ba-8c9f-7df476259979" providerId="ADAL" clId="{AFD33D72-5657-4C38-B32F-17DD2E1F1ADE}" dt="2024-03-05T14:44:06.096" v="425" actId="478"/>
          <ac:picMkLst>
            <pc:docMk/>
            <pc:sldMk cId="1407194116" sldId="530"/>
            <ac:picMk id="15" creationId="{D3AA425C-FA05-2DE8-03B1-990DEF149F58}"/>
          </ac:picMkLst>
        </pc:picChg>
        <pc:picChg chg="add mod">
          <ac:chgData name="Jorge Maestre" userId="5f6315c3-b2fd-47ba-8c9f-7df476259979" providerId="ADAL" clId="{AFD33D72-5657-4C38-B32F-17DD2E1F1ADE}" dt="2024-03-05T16:33:16.495" v="999" actId="1076"/>
          <ac:picMkLst>
            <pc:docMk/>
            <pc:sldMk cId="1407194116" sldId="530"/>
            <ac:picMk id="16" creationId="{9E4C1C40-3A4F-2ED3-6072-086E00DD8A6B}"/>
          </ac:picMkLst>
        </pc:picChg>
        <pc:picChg chg="add mod">
          <ac:chgData name="Jorge Maestre" userId="5f6315c3-b2fd-47ba-8c9f-7df476259979" providerId="ADAL" clId="{AFD33D72-5657-4C38-B32F-17DD2E1F1ADE}" dt="2024-03-05T16:06:29.780" v="633" actId="1076"/>
          <ac:picMkLst>
            <pc:docMk/>
            <pc:sldMk cId="1407194116" sldId="530"/>
            <ac:picMk id="17" creationId="{0FEA905B-41D7-0B95-0936-73582AB1AA66}"/>
          </ac:picMkLst>
        </pc:picChg>
        <pc:picChg chg="add mod">
          <ac:chgData name="Jorge Maestre" userId="5f6315c3-b2fd-47ba-8c9f-7df476259979" providerId="ADAL" clId="{AFD33D72-5657-4C38-B32F-17DD2E1F1ADE}" dt="2024-03-05T16:33:22.944" v="1001" actId="1076"/>
          <ac:picMkLst>
            <pc:docMk/>
            <pc:sldMk cId="1407194116" sldId="530"/>
            <ac:picMk id="21" creationId="{280145E6-3FE2-DFD7-F373-6997B7702FF5}"/>
          </ac:picMkLst>
        </pc:picChg>
        <pc:cxnChg chg="add mod">
          <ac:chgData name="Jorge Maestre" userId="5f6315c3-b2fd-47ba-8c9f-7df476259979" providerId="ADAL" clId="{AFD33D72-5657-4C38-B32F-17DD2E1F1ADE}" dt="2024-03-05T14:20:58.094" v="338" actId="164"/>
          <ac:cxnSpMkLst>
            <pc:docMk/>
            <pc:sldMk cId="1407194116" sldId="530"/>
            <ac:cxnSpMk id="12" creationId="{0D21DA7B-667C-A5FA-D77A-595DCC23436F}"/>
          </ac:cxnSpMkLst>
        </pc:cxnChg>
      </pc:sldChg>
      <pc:sldChg chg="addSp delSp modSp mod">
        <pc:chgData name="Jorge Maestre" userId="5f6315c3-b2fd-47ba-8c9f-7df476259979" providerId="ADAL" clId="{AFD33D72-5657-4C38-B32F-17DD2E1F1ADE}" dt="2024-03-06T07:59:17.163" v="1249" actId="1076"/>
        <pc:sldMkLst>
          <pc:docMk/>
          <pc:sldMk cId="3274897434" sldId="531"/>
        </pc:sldMkLst>
        <pc:spChg chg="mod">
          <ac:chgData name="Jorge Maestre" userId="5f6315c3-b2fd-47ba-8c9f-7df476259979" providerId="ADAL" clId="{AFD33D72-5657-4C38-B32F-17DD2E1F1ADE}" dt="2024-03-06T07:59:17.163" v="1249" actId="1076"/>
          <ac:spMkLst>
            <pc:docMk/>
            <pc:sldMk cId="3274897434" sldId="531"/>
            <ac:spMk id="3" creationId="{F519AAE1-902A-A9A0-BBDF-153C47EF2DF7}"/>
          </ac:spMkLst>
        </pc:spChg>
        <pc:spChg chg="del">
          <ac:chgData name="Jorge Maestre" userId="5f6315c3-b2fd-47ba-8c9f-7df476259979" providerId="ADAL" clId="{AFD33D72-5657-4C38-B32F-17DD2E1F1ADE}" dt="2024-03-05T16:39:21.299" v="1150" actId="478"/>
          <ac:spMkLst>
            <pc:docMk/>
            <pc:sldMk cId="3274897434" sldId="531"/>
            <ac:spMk id="4" creationId="{F8297A67-B610-DCD7-2C26-9759A58FFAB5}"/>
          </ac:spMkLst>
        </pc:spChg>
        <pc:spChg chg="add mod">
          <ac:chgData name="Jorge Maestre" userId="5f6315c3-b2fd-47ba-8c9f-7df476259979" providerId="ADAL" clId="{AFD33D72-5657-4C38-B32F-17DD2E1F1ADE}" dt="2024-03-05T16:39:22.339" v="1151"/>
          <ac:spMkLst>
            <pc:docMk/>
            <pc:sldMk cId="3274897434" sldId="531"/>
            <ac:spMk id="7" creationId="{33427945-FA34-4B32-DBBF-C0C05C4C807B}"/>
          </ac:spMkLst>
        </pc:spChg>
        <pc:spChg chg="mod">
          <ac:chgData name="Jorge Maestre" userId="5f6315c3-b2fd-47ba-8c9f-7df476259979" providerId="ADAL" clId="{AFD33D72-5657-4C38-B32F-17DD2E1F1ADE}" dt="2024-03-05T16:35:58.965" v="1068" actId="20577"/>
          <ac:spMkLst>
            <pc:docMk/>
            <pc:sldMk cId="3274897434" sldId="531"/>
            <ac:spMk id="17" creationId="{B50EAE7F-ED4C-4F1D-8627-8A3D7934718D}"/>
          </ac:spMkLst>
        </pc:spChg>
        <pc:spChg chg="mod">
          <ac:chgData name="Jorge Maestre" userId="5f6315c3-b2fd-47ba-8c9f-7df476259979" providerId="ADAL" clId="{AFD33D72-5657-4C38-B32F-17DD2E1F1ADE}" dt="2024-03-05T14:07:28.838" v="181" actId="6549"/>
          <ac:spMkLst>
            <pc:docMk/>
            <pc:sldMk cId="3274897434" sldId="531"/>
            <ac:spMk id="18" creationId="{15E643F0-DF17-9209-CE2B-63C306522057}"/>
          </ac:spMkLst>
        </pc:spChg>
        <pc:spChg chg="mod">
          <ac:chgData name="Jorge Maestre" userId="5f6315c3-b2fd-47ba-8c9f-7df476259979" providerId="ADAL" clId="{AFD33D72-5657-4C38-B32F-17DD2E1F1ADE}" dt="2024-03-05T16:50:43.636" v="1238" actId="20577"/>
          <ac:spMkLst>
            <pc:docMk/>
            <pc:sldMk cId="3274897434" sldId="531"/>
            <ac:spMk id="23" creationId="{219DAA69-9511-7DCF-D4C1-7663F83A4976}"/>
          </ac:spMkLst>
        </pc:spChg>
        <pc:grpChg chg="mod">
          <ac:chgData name="Jorge Maestre" userId="5f6315c3-b2fd-47ba-8c9f-7df476259979" providerId="ADAL" clId="{AFD33D72-5657-4C38-B32F-17DD2E1F1ADE}" dt="2024-03-05T13:58:13.309" v="44" actId="14100"/>
          <ac:grpSpMkLst>
            <pc:docMk/>
            <pc:sldMk cId="3274897434" sldId="531"/>
            <ac:grpSpMk id="35" creationId="{8FADE997-48D1-38C2-1612-9F40C5A8CE55}"/>
          </ac:grpSpMkLst>
        </pc:grpChg>
      </pc:sldChg>
      <pc:sldChg chg="addSp delSp modSp mod">
        <pc:chgData name="Jorge Maestre" userId="5f6315c3-b2fd-47ba-8c9f-7df476259979" providerId="ADAL" clId="{AFD33D72-5657-4C38-B32F-17DD2E1F1ADE}" dt="2024-03-06T11:28:19.528" v="2094" actId="790"/>
        <pc:sldMkLst>
          <pc:docMk/>
          <pc:sldMk cId="1218229155" sldId="532"/>
        </pc:sldMkLst>
        <pc:spChg chg="del">
          <ac:chgData name="Jorge Maestre" userId="5f6315c3-b2fd-47ba-8c9f-7df476259979" providerId="ADAL" clId="{AFD33D72-5657-4C38-B32F-17DD2E1F1ADE}" dt="2024-03-05T16:39:32.359" v="1153" actId="478"/>
          <ac:spMkLst>
            <pc:docMk/>
            <pc:sldMk cId="1218229155" sldId="532"/>
            <ac:spMk id="4" creationId="{CBB45C97-B9C5-7DE7-2062-662C72D3D3FA}"/>
          </ac:spMkLst>
        </pc:spChg>
        <pc:spChg chg="add mod">
          <ac:chgData name="Jorge Maestre" userId="5f6315c3-b2fd-47ba-8c9f-7df476259979" providerId="ADAL" clId="{AFD33D72-5657-4C38-B32F-17DD2E1F1ADE}" dt="2024-03-05T16:39:33.327" v="1154"/>
          <ac:spMkLst>
            <pc:docMk/>
            <pc:sldMk cId="1218229155" sldId="532"/>
            <ac:spMk id="5" creationId="{1867AA89-7C23-F418-EABE-83FAFFBA9572}"/>
          </ac:spMkLst>
        </pc:spChg>
        <pc:spChg chg="add mod">
          <ac:chgData name="Jorge Maestre" userId="5f6315c3-b2fd-47ba-8c9f-7df476259979" providerId="ADAL" clId="{AFD33D72-5657-4C38-B32F-17DD2E1F1ADE}" dt="2024-03-06T11:28:10.250" v="2093" actId="790"/>
          <ac:spMkLst>
            <pc:docMk/>
            <pc:sldMk cId="1218229155" sldId="532"/>
            <ac:spMk id="8" creationId="{424FAF9D-C3B3-945A-4F4A-794E4D26FE11}"/>
          </ac:spMkLst>
        </pc:spChg>
        <pc:spChg chg="add mod">
          <ac:chgData name="Jorge Maestre" userId="5f6315c3-b2fd-47ba-8c9f-7df476259979" providerId="ADAL" clId="{AFD33D72-5657-4C38-B32F-17DD2E1F1ADE}" dt="2024-03-06T11:28:19.528" v="2094" actId="790"/>
          <ac:spMkLst>
            <pc:docMk/>
            <pc:sldMk cId="1218229155" sldId="532"/>
            <ac:spMk id="9" creationId="{D77910DB-581C-2830-10AC-D5BEDC837969}"/>
          </ac:spMkLst>
        </pc:spChg>
        <pc:spChg chg="add mod">
          <ac:chgData name="Jorge Maestre" userId="5f6315c3-b2fd-47ba-8c9f-7df476259979" providerId="ADAL" clId="{AFD33D72-5657-4C38-B32F-17DD2E1F1ADE}" dt="2024-03-06T09:21:06.226" v="2028" actId="1076"/>
          <ac:spMkLst>
            <pc:docMk/>
            <pc:sldMk cId="1218229155" sldId="532"/>
            <ac:spMk id="10" creationId="{16EAC147-B04B-C08B-968F-A71E48F04C08}"/>
          </ac:spMkLst>
        </pc:spChg>
        <pc:spChg chg="mod">
          <ac:chgData name="Jorge Maestre" userId="5f6315c3-b2fd-47ba-8c9f-7df476259979" providerId="ADAL" clId="{AFD33D72-5657-4C38-B32F-17DD2E1F1ADE}" dt="2024-03-06T08:28:47.408" v="1681" actId="1076"/>
          <ac:spMkLst>
            <pc:docMk/>
            <pc:sldMk cId="1218229155" sldId="532"/>
            <ac:spMk id="11" creationId="{625FCEB4-A60A-FD49-E59B-9CDFB4CFBC2D}"/>
          </ac:spMkLst>
        </pc:spChg>
        <pc:spChg chg="add mod">
          <ac:chgData name="Jorge Maestre" userId="5f6315c3-b2fd-47ba-8c9f-7df476259979" providerId="ADAL" clId="{AFD33D72-5657-4C38-B32F-17DD2E1F1ADE}" dt="2024-03-06T09:21:17.570" v="2031" actId="1076"/>
          <ac:spMkLst>
            <pc:docMk/>
            <pc:sldMk cId="1218229155" sldId="532"/>
            <ac:spMk id="12" creationId="{E06DA082-A771-F1BE-7DE7-816D9C68FB3D}"/>
          </ac:spMkLst>
        </pc:spChg>
        <pc:spChg chg="mod">
          <ac:chgData name="Jorge Maestre" userId="5f6315c3-b2fd-47ba-8c9f-7df476259979" providerId="ADAL" clId="{AFD33D72-5657-4C38-B32F-17DD2E1F1ADE}" dt="2024-03-06T08:21:41.992" v="1466" actId="1076"/>
          <ac:spMkLst>
            <pc:docMk/>
            <pc:sldMk cId="1218229155" sldId="532"/>
            <ac:spMk id="18" creationId="{4761B017-7215-CD90-D942-8A575698634D}"/>
          </ac:spMkLst>
        </pc:spChg>
        <pc:spChg chg="del">
          <ac:chgData name="Jorge Maestre" userId="5f6315c3-b2fd-47ba-8c9f-7df476259979" providerId="ADAL" clId="{AFD33D72-5657-4C38-B32F-17DD2E1F1ADE}" dt="2024-03-06T08:20:41.622" v="1454" actId="478"/>
          <ac:spMkLst>
            <pc:docMk/>
            <pc:sldMk cId="1218229155" sldId="532"/>
            <ac:spMk id="19" creationId="{3055253E-844C-5111-43AF-98AA53C15D57}"/>
          </ac:spMkLst>
        </pc:spChg>
        <pc:grpChg chg="del">
          <ac:chgData name="Jorge Maestre" userId="5f6315c3-b2fd-47ba-8c9f-7df476259979" providerId="ADAL" clId="{AFD33D72-5657-4C38-B32F-17DD2E1F1ADE}" dt="2024-03-06T08:19:34.003" v="1451" actId="478"/>
          <ac:grpSpMkLst>
            <pc:docMk/>
            <pc:sldMk cId="1218229155" sldId="532"/>
            <ac:grpSpMk id="16" creationId="{5DFBEDCA-C780-2670-12DB-2A5C861EBB60}"/>
          </ac:grpSpMkLst>
        </pc:grpChg>
        <pc:picChg chg="add mod modCrop">
          <ac:chgData name="Jorge Maestre" userId="5f6315c3-b2fd-47ba-8c9f-7df476259979" providerId="ADAL" clId="{AFD33D72-5657-4C38-B32F-17DD2E1F1ADE}" dt="2024-03-06T08:22:00.505" v="1467" actId="732"/>
          <ac:picMkLst>
            <pc:docMk/>
            <pc:sldMk cId="1218229155" sldId="532"/>
            <ac:picMk id="7" creationId="{5B86FDD2-D54C-950E-0101-368C7F84CCE6}"/>
          </ac:picMkLst>
        </pc:picChg>
        <pc:picChg chg="mod">
          <ac:chgData name="Jorge Maestre" userId="5f6315c3-b2fd-47ba-8c9f-7df476259979" providerId="ADAL" clId="{AFD33D72-5657-4C38-B32F-17DD2E1F1ADE}" dt="2024-03-06T08:21:05.904" v="1459" actId="1076"/>
          <ac:picMkLst>
            <pc:docMk/>
            <pc:sldMk cId="1218229155" sldId="532"/>
            <ac:picMk id="13" creationId="{F49AD336-6419-DB3B-039B-6912A7D852C9}"/>
          </ac:picMkLst>
        </pc:picChg>
        <pc:picChg chg="mod">
          <ac:chgData name="Jorge Maestre" userId="5f6315c3-b2fd-47ba-8c9f-7df476259979" providerId="ADAL" clId="{AFD33D72-5657-4C38-B32F-17DD2E1F1ADE}" dt="2024-03-06T08:21:23.208" v="1464" actId="1076"/>
          <ac:picMkLst>
            <pc:docMk/>
            <pc:sldMk cId="1218229155" sldId="532"/>
            <ac:picMk id="14" creationId="{14C5B5BF-DC2C-875C-5FA4-1149D708CA00}"/>
          </ac:picMkLst>
        </pc:picChg>
      </pc:sldChg>
      <pc:sldChg chg="addSp delSp modSp mod">
        <pc:chgData name="Jorge Maestre" userId="5f6315c3-b2fd-47ba-8c9f-7df476259979" providerId="ADAL" clId="{AFD33D72-5657-4C38-B32F-17DD2E1F1ADE}" dt="2024-03-05T16:39:51.683" v="1160"/>
        <pc:sldMkLst>
          <pc:docMk/>
          <pc:sldMk cId="2650974178" sldId="533"/>
        </pc:sldMkLst>
        <pc:spChg chg="del">
          <ac:chgData name="Jorge Maestre" userId="5f6315c3-b2fd-47ba-8c9f-7df476259979" providerId="ADAL" clId="{AFD33D72-5657-4C38-B32F-17DD2E1F1ADE}" dt="2024-03-05T16:39:50.801" v="1159" actId="478"/>
          <ac:spMkLst>
            <pc:docMk/>
            <pc:sldMk cId="2650974178" sldId="533"/>
            <ac:spMk id="4" creationId="{D871AD8A-3B14-A440-0903-D0AA7C04FD5B}"/>
          </ac:spMkLst>
        </pc:spChg>
        <pc:spChg chg="add mod">
          <ac:chgData name="Jorge Maestre" userId="5f6315c3-b2fd-47ba-8c9f-7df476259979" providerId="ADAL" clId="{AFD33D72-5657-4C38-B32F-17DD2E1F1ADE}" dt="2024-03-05T16:39:51.683" v="1160"/>
          <ac:spMkLst>
            <pc:docMk/>
            <pc:sldMk cId="2650974178" sldId="533"/>
            <ac:spMk id="10" creationId="{B637A5FF-E1B2-AA69-86D4-4BF4D278981B}"/>
          </ac:spMkLst>
        </pc:spChg>
      </pc:sldChg>
      <pc:sldChg chg="addSp delSp modSp mod">
        <pc:chgData name="Jorge Maestre" userId="5f6315c3-b2fd-47ba-8c9f-7df476259979" providerId="ADAL" clId="{AFD33D72-5657-4C38-B32F-17DD2E1F1ADE}" dt="2024-03-06T15:44:35.467" v="2565"/>
        <pc:sldMkLst>
          <pc:docMk/>
          <pc:sldMk cId="2938111492" sldId="534"/>
        </pc:sldMkLst>
        <pc:spChg chg="add mod">
          <ac:chgData name="Jorge Maestre" userId="5f6315c3-b2fd-47ba-8c9f-7df476259979" providerId="ADAL" clId="{AFD33D72-5657-4C38-B32F-17DD2E1F1ADE}" dt="2024-03-06T15:44:35.467" v="2565"/>
          <ac:spMkLst>
            <pc:docMk/>
            <pc:sldMk cId="2938111492" sldId="534"/>
            <ac:spMk id="3" creationId="{AB9A2B5E-AD53-5A14-BE76-CD9DF893EF0A}"/>
          </ac:spMkLst>
        </pc:spChg>
        <pc:spChg chg="del">
          <ac:chgData name="Jorge Maestre" userId="5f6315c3-b2fd-47ba-8c9f-7df476259979" providerId="ADAL" clId="{AFD33D72-5657-4C38-B32F-17DD2E1F1ADE}" dt="2024-03-05T16:39:43.813" v="1157" actId="478"/>
          <ac:spMkLst>
            <pc:docMk/>
            <pc:sldMk cId="2938111492" sldId="534"/>
            <ac:spMk id="4" creationId="{2F9CC02D-8A16-9798-A476-C59031900A01}"/>
          </ac:spMkLst>
        </pc:spChg>
        <pc:spChg chg="mod">
          <ac:chgData name="Jorge Maestre" userId="5f6315c3-b2fd-47ba-8c9f-7df476259979" providerId="ADAL" clId="{AFD33D72-5657-4C38-B32F-17DD2E1F1ADE}" dt="2024-03-06T15:44:23.748" v="2564" actId="404"/>
          <ac:spMkLst>
            <pc:docMk/>
            <pc:sldMk cId="2938111492" sldId="534"/>
            <ac:spMk id="52" creationId="{33A9A905-A871-449F-EBC3-1493704956A4}"/>
          </ac:spMkLst>
        </pc:spChg>
        <pc:spChg chg="mod">
          <ac:chgData name="Jorge Maestre" userId="5f6315c3-b2fd-47ba-8c9f-7df476259979" providerId="ADAL" clId="{AFD33D72-5657-4C38-B32F-17DD2E1F1ADE}" dt="2024-03-05T17:07:58.578" v="1246" actId="20577"/>
          <ac:spMkLst>
            <pc:docMk/>
            <pc:sldMk cId="2938111492" sldId="534"/>
            <ac:spMk id="53" creationId="{97C63B8B-8EA6-89B5-7C87-846F0A04C263}"/>
          </ac:spMkLst>
        </pc:spChg>
      </pc:sldChg>
      <pc:sldChg chg="addSp delSp modSp mod">
        <pc:chgData name="Jorge Maestre" userId="5f6315c3-b2fd-47ba-8c9f-7df476259979" providerId="ADAL" clId="{AFD33D72-5657-4C38-B32F-17DD2E1F1ADE}" dt="2024-03-05T16:39:56.215" v="1162"/>
        <pc:sldMkLst>
          <pc:docMk/>
          <pc:sldMk cId="2102899180" sldId="535"/>
        </pc:sldMkLst>
        <pc:spChg chg="add mod">
          <ac:chgData name="Jorge Maestre" userId="5f6315c3-b2fd-47ba-8c9f-7df476259979" providerId="ADAL" clId="{AFD33D72-5657-4C38-B32F-17DD2E1F1ADE}" dt="2024-03-05T16:39:56.215" v="1162"/>
          <ac:spMkLst>
            <pc:docMk/>
            <pc:sldMk cId="2102899180" sldId="535"/>
            <ac:spMk id="3" creationId="{7682CD2B-598D-84FA-534C-3CCA8E99F74A}"/>
          </ac:spMkLst>
        </pc:spChg>
        <pc:spChg chg="del">
          <ac:chgData name="Jorge Maestre" userId="5f6315c3-b2fd-47ba-8c9f-7df476259979" providerId="ADAL" clId="{AFD33D72-5657-4C38-B32F-17DD2E1F1ADE}" dt="2024-03-05T16:39:55.333" v="1161" actId="478"/>
          <ac:spMkLst>
            <pc:docMk/>
            <pc:sldMk cId="2102899180" sldId="535"/>
            <ac:spMk id="4" creationId="{D3D4F5E1-CFFE-3C5B-FD61-D7BB6838BB04}"/>
          </ac:spMkLst>
        </pc:spChg>
      </pc:sldChg>
      <pc:sldChg chg="addSp delSp modSp mod">
        <pc:chgData name="Jorge Maestre" userId="5f6315c3-b2fd-47ba-8c9f-7df476259979" providerId="ADAL" clId="{AFD33D72-5657-4C38-B32F-17DD2E1F1ADE}" dt="2024-03-05T16:40:06.203" v="1166"/>
        <pc:sldMkLst>
          <pc:docMk/>
          <pc:sldMk cId="4258091973" sldId="536"/>
        </pc:sldMkLst>
        <pc:spChg chg="add mod">
          <ac:chgData name="Jorge Maestre" userId="5f6315c3-b2fd-47ba-8c9f-7df476259979" providerId="ADAL" clId="{AFD33D72-5657-4C38-B32F-17DD2E1F1ADE}" dt="2024-03-05T16:40:06.203" v="1166"/>
          <ac:spMkLst>
            <pc:docMk/>
            <pc:sldMk cId="4258091973" sldId="536"/>
            <ac:spMk id="3" creationId="{61C838BF-0C00-045A-D67A-91FB8D96A98B}"/>
          </ac:spMkLst>
        </pc:spChg>
        <pc:spChg chg="del">
          <ac:chgData name="Jorge Maestre" userId="5f6315c3-b2fd-47ba-8c9f-7df476259979" providerId="ADAL" clId="{AFD33D72-5657-4C38-B32F-17DD2E1F1ADE}" dt="2024-03-05T16:40:05.330" v="1165" actId="478"/>
          <ac:spMkLst>
            <pc:docMk/>
            <pc:sldMk cId="4258091973" sldId="536"/>
            <ac:spMk id="4" creationId="{A6BDF5C9-5E21-06FF-018A-6AB79C563B5D}"/>
          </ac:spMkLst>
        </pc:spChg>
      </pc:sldChg>
      <pc:sldChg chg="addSp delSp modSp mod ord">
        <pc:chgData name="Jorge Maestre" userId="5f6315c3-b2fd-47ba-8c9f-7df476259979" providerId="ADAL" clId="{AFD33D72-5657-4C38-B32F-17DD2E1F1ADE}" dt="2024-03-06T15:45:27.998" v="2567"/>
        <pc:sldMkLst>
          <pc:docMk/>
          <pc:sldMk cId="366487181" sldId="537"/>
        </pc:sldMkLst>
        <pc:spChg chg="del">
          <ac:chgData name="Jorge Maestre" userId="5f6315c3-b2fd-47ba-8c9f-7df476259979" providerId="ADAL" clId="{AFD33D72-5657-4C38-B32F-17DD2E1F1ADE}" dt="2024-03-06T15:45:26.789" v="2566" actId="478"/>
          <ac:spMkLst>
            <pc:docMk/>
            <pc:sldMk cId="366487181" sldId="537"/>
            <ac:spMk id="4" creationId="{06193DBB-CF3A-618D-21B6-7E6ECDB77CBC}"/>
          </ac:spMkLst>
        </pc:spChg>
        <pc:spChg chg="mod">
          <ac:chgData name="Jorge Maestre" userId="5f6315c3-b2fd-47ba-8c9f-7df476259979" providerId="ADAL" clId="{AFD33D72-5657-4C38-B32F-17DD2E1F1ADE}" dt="2024-03-06T11:41:01.526" v="2234" actId="20577"/>
          <ac:spMkLst>
            <pc:docMk/>
            <pc:sldMk cId="366487181" sldId="537"/>
            <ac:spMk id="5" creationId="{A91B18C7-472D-8214-C877-BEB39674AFA5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7" creationId="{35CA95DE-F159-2424-86C0-FC3914F5EDF9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8" creationId="{DE842043-BF04-4F82-AE33-FF49AC1C27E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" creationId="{D99FBB16-B9D7-A47D-38FC-920EDCD842B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0" creationId="{5DD187C4-FCF0-3029-ABD1-DE73F2130175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2" creationId="{8E3B8177-AEF9-BDBB-A715-139F3488EF62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3" creationId="{B16DCB65-A4AC-BD12-4184-0910D4288A24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4" creationId="{20348F44-7E1B-A61A-8679-F8E1B5BFDF83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" creationId="{C277835C-F3E1-DBCB-397A-3E503977FF53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7" creationId="{5E4386C6-F9DA-3131-2D4F-7DF2CA2ED11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8" creationId="{8EBC7848-C1BF-6662-E4F2-B1B1F49E4DE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9" creationId="{69311072-B1DB-A535-BB7B-D3C3A830904C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0" creationId="{2C3D33E8-485D-44A4-2EB3-AEAB1CF6E709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2" creationId="{62976633-07B9-ADC8-027C-E3557EA5FE52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3" creationId="{872D665E-DCB1-D541-D8EA-DC234D6179BB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4" creationId="{5BAC43DE-8751-8C84-3B18-5586403E0EB9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5" creationId="{987B3C16-462D-4706-FE2B-FC82112A833A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7" creationId="{30B8AB6D-A4EA-F625-31F6-6C686A85905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8" creationId="{EF3EFD7A-7A52-79D9-4EF8-87AABD713FF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29" creationId="{1837BADE-C741-249E-B6D8-4FC2D534CBE9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30" creationId="{83C0CD23-3A25-A5CF-2113-442CCF3B2FFE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32" creationId="{1F2BE21C-821F-0204-6D7D-B402D38EC7C4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33" creationId="{5A7E075C-8674-66A4-9FCE-A00428298FD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34" creationId="{77468036-6C48-D4F5-5A0C-8DB53B80543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35" creationId="{2C991855-D66A-4B0E-CF49-9213A83D38BA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36" creationId="{B2F89B81-EC46-66F8-3697-6230302EAF6F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38" creationId="{DEFABEEA-45B7-C521-7A84-D5A951FEDAF5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40" creationId="{22573AB7-B71C-183D-8D50-D1B662A6B5B6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42" creationId="{8B606877-0B62-3734-8E42-2D11898EA0CD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43" creationId="{C5853166-97D7-76EA-45C7-D0F57AB6F5A7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45" creationId="{E3091739-6C8B-C244-4362-7637FABC257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46" creationId="{A561171F-1176-891A-56B1-36D10B3A28F0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49" creationId="{2E508922-6897-4140-70C0-349FCF371A40}"/>
          </ac:spMkLst>
        </pc:spChg>
        <pc:spChg chg="add mod">
          <ac:chgData name="Jorge Maestre" userId="5f6315c3-b2fd-47ba-8c9f-7df476259979" providerId="ADAL" clId="{AFD33D72-5657-4C38-B32F-17DD2E1F1ADE}" dt="2024-03-05T14:51:50.064" v="480" actId="1076"/>
          <ac:spMkLst>
            <pc:docMk/>
            <pc:sldMk cId="366487181" sldId="537"/>
            <ac:spMk id="50" creationId="{FBE2987E-6CBE-0F59-44C8-DAAE7B6AFF64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54" creationId="{F756C789-B1B2-6770-C238-25A746501B24}"/>
          </ac:spMkLst>
        </pc:spChg>
        <pc:spChg chg="add mod">
          <ac:chgData name="Jorge Maestre" userId="5f6315c3-b2fd-47ba-8c9f-7df476259979" providerId="ADAL" clId="{AFD33D72-5657-4C38-B32F-17DD2E1F1ADE}" dt="2024-03-06T11:39:10.618" v="2214" actId="1076"/>
          <ac:spMkLst>
            <pc:docMk/>
            <pc:sldMk cId="366487181" sldId="537"/>
            <ac:spMk id="57" creationId="{53297387-36E2-9C33-98BC-06C9C7EC3FF2}"/>
          </ac:spMkLst>
        </pc:spChg>
        <pc:spChg chg="add mod ord">
          <ac:chgData name="Jorge Maestre" userId="5f6315c3-b2fd-47ba-8c9f-7df476259979" providerId="ADAL" clId="{AFD33D72-5657-4C38-B32F-17DD2E1F1ADE}" dt="2024-03-06T11:42:33.217" v="2353" actId="207"/>
          <ac:spMkLst>
            <pc:docMk/>
            <pc:sldMk cId="366487181" sldId="537"/>
            <ac:spMk id="58" creationId="{066A2372-28F8-6B41-E6E6-7AA613B1B183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59" creationId="{5CE929D5-462A-71D2-E363-9AF546606148}"/>
          </ac:spMkLst>
        </pc:spChg>
        <pc:spChg chg="add mod">
          <ac:chgData name="Jorge Maestre" userId="5f6315c3-b2fd-47ba-8c9f-7df476259979" providerId="ADAL" clId="{AFD33D72-5657-4C38-B32F-17DD2E1F1ADE}" dt="2024-03-06T11:43:30.207" v="2358" actId="1076"/>
          <ac:spMkLst>
            <pc:docMk/>
            <pc:sldMk cId="366487181" sldId="537"/>
            <ac:spMk id="60" creationId="{9169CC20-6020-847A-EA4B-671949C1DC4F}"/>
          </ac:spMkLst>
        </pc:spChg>
        <pc:spChg chg="add del mod">
          <ac:chgData name="Jorge Maestre" userId="5f6315c3-b2fd-47ba-8c9f-7df476259979" providerId="ADAL" clId="{AFD33D72-5657-4C38-B32F-17DD2E1F1ADE}" dt="2024-03-06T11:37:58.349" v="2199" actId="478"/>
          <ac:spMkLst>
            <pc:docMk/>
            <pc:sldMk cId="366487181" sldId="537"/>
            <ac:spMk id="61" creationId="{D94728C1-1B06-51C8-D03D-3678B3BA054F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62" creationId="{6421F662-F9E4-2CA0-04D1-B9AB676975FE}"/>
          </ac:spMkLst>
        </pc:spChg>
        <pc:spChg chg="mod">
          <ac:chgData name="Jorge Maestre" userId="5f6315c3-b2fd-47ba-8c9f-7df476259979" providerId="ADAL" clId="{AFD33D72-5657-4C38-B32F-17DD2E1F1ADE}" dt="2024-03-06T11:42:47.150" v="2354" actId="1076"/>
          <ac:spMkLst>
            <pc:docMk/>
            <pc:sldMk cId="366487181" sldId="537"/>
            <ac:spMk id="65" creationId="{D7FA770E-9CC8-9473-6C2E-AFC9854B47EF}"/>
          </ac:spMkLst>
        </pc:spChg>
        <pc:spChg chg="add mod">
          <ac:chgData name="Jorge Maestre" userId="5f6315c3-b2fd-47ba-8c9f-7df476259979" providerId="ADAL" clId="{AFD33D72-5657-4C38-B32F-17DD2E1F1ADE}" dt="2024-03-06T11:46:11.072" v="2559" actId="20577"/>
          <ac:spMkLst>
            <pc:docMk/>
            <pc:sldMk cId="366487181" sldId="537"/>
            <ac:spMk id="70" creationId="{5C80DA10-6D85-FBC2-D027-7C9B923C7DE7}"/>
          </ac:spMkLst>
        </pc:spChg>
        <pc:spChg chg="add mod">
          <ac:chgData name="Jorge Maestre" userId="5f6315c3-b2fd-47ba-8c9f-7df476259979" providerId="ADAL" clId="{AFD33D72-5657-4C38-B32F-17DD2E1F1ADE}" dt="2024-03-06T15:45:27.998" v="2567"/>
          <ac:spMkLst>
            <pc:docMk/>
            <pc:sldMk cId="366487181" sldId="537"/>
            <ac:spMk id="71" creationId="{D8261CDB-3CDD-572B-262E-5900AD3362FF}"/>
          </ac:spMkLst>
        </pc:spChg>
        <pc:spChg chg="del mod ord topLvl">
          <ac:chgData name="Jorge Maestre" userId="5f6315c3-b2fd-47ba-8c9f-7df476259979" providerId="ADAL" clId="{AFD33D72-5657-4C38-B32F-17DD2E1F1ADE}" dt="2024-03-06T11:37:46.980" v="2196" actId="478"/>
          <ac:spMkLst>
            <pc:docMk/>
            <pc:sldMk cId="366487181" sldId="537"/>
            <ac:spMk id="79" creationId="{34BD66E5-8901-E06C-DD1F-B9D168A0DAC4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86" creationId="{947A4A30-F1C2-0AE7-B960-9F0D310FFA6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87" creationId="{F051FBA5-28A2-E652-9657-C78DF418DF1F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88" creationId="{7F16E6D6-3C48-96DE-1228-4B374F89ECCB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89" creationId="{8A02B21E-640D-8DBE-708A-7081BBC06CA7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1" creationId="{8EC0285A-5EA9-F654-3B52-69CDFEC7B7C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2" creationId="{5C4D2C28-8D9B-6934-09C9-FDC632F6DA3E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3" creationId="{09BE5219-5AAE-ACCF-38F9-677BA209C561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4" creationId="{FDAF4B47-DD54-E373-8061-60DE46E75AC5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6" creationId="{08EB520B-AA17-26D4-E598-543EBD4DC0A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7" creationId="{F8E5F9C4-B396-0777-EBD6-61B6E4D060D7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8" creationId="{B0821266-70DF-3280-BAA1-F470E1FBA0AC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99" creationId="{6A58DFEA-4CD0-C4D5-9E7B-4C103DD13B57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05" creationId="{C0F49080-CBC5-39EF-37F3-EC2010FD0C8C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16" creationId="{2E312EF1-E7EC-615C-87D7-97766B0FE6D3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39" creationId="{5C4E098D-AD02-7583-BAAD-E5F4614FFEE6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40" creationId="{270E8531-6D3B-D688-7D1A-B67A3B7D07F5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41" creationId="{4F5A1E22-EFD4-E414-D195-E5E5A4B5C56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42" creationId="{C2EEBF44-2867-5E2B-5449-79BB87CF70D8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47" creationId="{1479AE97-61E3-2A3A-754E-DEC640BBD99F}"/>
          </ac:spMkLst>
        </pc:spChg>
        <pc:spChg chg="mod ord topLvl">
          <ac:chgData name="Jorge Maestre" userId="5f6315c3-b2fd-47ba-8c9f-7df476259979" providerId="ADAL" clId="{AFD33D72-5657-4C38-B32F-17DD2E1F1ADE}" dt="2024-03-06T11:40:35.107" v="2219" actId="164"/>
          <ac:spMkLst>
            <pc:docMk/>
            <pc:sldMk cId="366487181" sldId="537"/>
            <ac:spMk id="149" creationId="{12668F0D-6CE7-01A3-5A17-20FE6ADA0813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1" creationId="{AC8EA9B3-1D93-51D2-0274-18305FA2368D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2" creationId="{4CADCD5D-2683-B657-93AB-BC5C15C0EAB1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3" creationId="{04D373F6-1831-C033-027A-7CB5BE3934E2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4" creationId="{6FDF6A5F-CBBB-0196-99F7-6B2658EF4F8D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6" creationId="{D270E574-F545-9C20-E517-8317C10C100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7" creationId="{B53B4B57-4437-3C83-6FF8-12A22C704D72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8" creationId="{539FA051-1A5D-E4A4-FDF4-A5AD809C91AC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59" creationId="{D90D3EC0-4DCE-4017-A26C-C60730775467}"/>
          </ac:spMkLst>
        </pc:spChg>
        <pc:spChg chg="del mod topLvl">
          <ac:chgData name="Jorge Maestre" userId="5f6315c3-b2fd-47ba-8c9f-7df476259979" providerId="ADAL" clId="{AFD33D72-5657-4C38-B32F-17DD2E1F1ADE}" dt="2024-03-06T11:37:46.980" v="2196" actId="478"/>
          <ac:spMkLst>
            <pc:docMk/>
            <pc:sldMk cId="366487181" sldId="537"/>
            <ac:spMk id="160" creationId="{B512BF97-0B87-DCE2-BEE1-183CB53FE0F6}"/>
          </ac:spMkLst>
        </pc:spChg>
        <pc:spChg chg="del mod">
          <ac:chgData name="Jorge Maestre" userId="5f6315c3-b2fd-47ba-8c9f-7df476259979" providerId="ADAL" clId="{AFD33D72-5657-4C38-B32F-17DD2E1F1ADE}" dt="2024-03-06T11:37:26.669" v="2194" actId="478"/>
          <ac:spMkLst>
            <pc:docMk/>
            <pc:sldMk cId="366487181" sldId="537"/>
            <ac:spMk id="165" creationId="{FEFDFC81-57E7-CBFB-348A-6D5C8D43F1EE}"/>
          </ac:spMkLst>
        </pc:spChg>
        <pc:spChg chg="del mod">
          <ac:chgData name="Jorge Maestre" userId="5f6315c3-b2fd-47ba-8c9f-7df476259979" providerId="ADAL" clId="{AFD33D72-5657-4C38-B32F-17DD2E1F1ADE}" dt="2024-03-06T11:37:53.690" v="2197" actId="478"/>
          <ac:spMkLst>
            <pc:docMk/>
            <pc:sldMk cId="366487181" sldId="537"/>
            <ac:spMk id="168" creationId="{383E2F07-E1EA-7DE9-1E4E-8BB79BB1DCEA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70" creationId="{E82593C0-A089-B136-4E52-9BBD23C93B70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71" creationId="{ECC12AB3-2C5A-4721-265B-1A32A13595E9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72" creationId="{8D178624-8DB7-2B6D-2689-2664303DFFA7}"/>
          </ac:spMkLst>
        </pc:spChg>
        <pc:spChg chg="mod">
          <ac:chgData name="Jorge Maestre" userId="5f6315c3-b2fd-47ba-8c9f-7df476259979" providerId="ADAL" clId="{AFD33D72-5657-4C38-B32F-17DD2E1F1ADE}" dt="2024-03-06T11:37:42.053" v="2195" actId="165"/>
          <ac:spMkLst>
            <pc:docMk/>
            <pc:sldMk cId="366487181" sldId="537"/>
            <ac:spMk id="173" creationId="{1A2DF966-E684-6A2A-0870-28E2F4166CD9}"/>
          </ac:spMkLst>
        </pc:spChg>
        <pc:spChg chg="mod ord topLvl">
          <ac:chgData name="Jorge Maestre" userId="5f6315c3-b2fd-47ba-8c9f-7df476259979" providerId="ADAL" clId="{AFD33D72-5657-4C38-B32F-17DD2E1F1ADE}" dt="2024-03-06T11:41:47.099" v="2240" actId="1076"/>
          <ac:spMkLst>
            <pc:docMk/>
            <pc:sldMk cId="366487181" sldId="537"/>
            <ac:spMk id="174" creationId="{3D619BA7-C0D8-E92B-366F-B154814B3CD8}"/>
          </ac:spMkLst>
        </pc:spChg>
        <pc:spChg chg="mod ord">
          <ac:chgData name="Jorge Maestre" userId="5f6315c3-b2fd-47ba-8c9f-7df476259979" providerId="ADAL" clId="{AFD33D72-5657-4C38-B32F-17DD2E1F1ADE}" dt="2024-03-06T11:40:35.107" v="2219" actId="164"/>
          <ac:spMkLst>
            <pc:docMk/>
            <pc:sldMk cId="366487181" sldId="537"/>
            <ac:spMk id="179" creationId="{30E3E40B-E961-EECF-3C51-26EE087C4813}"/>
          </ac:spMkLst>
        </pc:spChg>
        <pc:spChg chg="mod ord topLvl">
          <ac:chgData name="Jorge Maestre" userId="5f6315c3-b2fd-47ba-8c9f-7df476259979" providerId="ADAL" clId="{AFD33D72-5657-4C38-B32F-17DD2E1F1ADE}" dt="2024-03-06T11:40:35.107" v="2219" actId="164"/>
          <ac:spMkLst>
            <pc:docMk/>
            <pc:sldMk cId="366487181" sldId="537"/>
            <ac:spMk id="180" creationId="{D60CEE7E-29E4-639F-F801-08681EBC90FF}"/>
          </ac:spMkLst>
        </pc:spChg>
        <pc:spChg chg="mod ord">
          <ac:chgData name="Jorge Maestre" userId="5f6315c3-b2fd-47ba-8c9f-7df476259979" providerId="ADAL" clId="{AFD33D72-5657-4C38-B32F-17DD2E1F1ADE}" dt="2024-03-06T11:44:17.569" v="2362" actId="17032"/>
          <ac:spMkLst>
            <pc:docMk/>
            <pc:sldMk cId="366487181" sldId="537"/>
            <ac:spMk id="184" creationId="{E3FE820A-A53D-5D2A-390E-09601068560E}"/>
          </ac:spMkLst>
        </pc:spChg>
        <pc:spChg chg="add del mod">
          <ac:chgData name="Jorge Maestre" userId="5f6315c3-b2fd-47ba-8c9f-7df476259979" providerId="ADAL" clId="{AFD33D72-5657-4C38-B32F-17DD2E1F1ADE}" dt="2024-03-06T11:33:47.767" v="2174" actId="478"/>
          <ac:spMkLst>
            <pc:docMk/>
            <pc:sldMk cId="366487181" sldId="537"/>
            <ac:spMk id="185" creationId="{5F38C0CF-6B8B-F8AC-32F8-D6A94C74B8EE}"/>
          </ac:spMkLst>
        </pc:s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6" creationId="{A33C7AAF-EBAE-681B-2476-000EC6855636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11" creationId="{D585ABEF-C3A0-B640-604E-1F231373D6E8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16" creationId="{964BD9F6-270E-B310-8FCC-1B77174A1A10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21" creationId="{99FC0C8C-6092-0571-3226-59C4EA58DD7D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26" creationId="{C5F693B6-74D6-3D1E-7D6A-406C67799A55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31" creationId="{CC620A4F-5021-B435-F0A2-D739D3C9B006}"/>
          </ac:grpSpMkLst>
        </pc:grpChg>
        <pc:grpChg chg="add del 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52" creationId="{A24B1547-7879-1907-AED6-FCE38BC47918}"/>
          </ac:grpSpMkLst>
        </pc:grpChg>
        <pc:grpChg chg="add mod">
          <ac:chgData name="Jorge Maestre" userId="5f6315c3-b2fd-47ba-8c9f-7df476259979" providerId="ADAL" clId="{AFD33D72-5657-4C38-B32F-17DD2E1F1ADE}" dt="2024-03-06T11:43:25.157" v="2357" actId="1076"/>
          <ac:grpSpMkLst>
            <pc:docMk/>
            <pc:sldMk cId="366487181" sldId="537"/>
            <ac:grpSpMk id="66" creationId="{65A84E3E-90B0-5636-230C-7525280A5673}"/>
          </ac:grpSpMkLst>
        </pc:grpChg>
        <pc:grpChg chg="mod ord topLvl">
          <ac:chgData name="Jorge Maestre" userId="5f6315c3-b2fd-47ba-8c9f-7df476259979" providerId="ADAL" clId="{AFD33D72-5657-4C38-B32F-17DD2E1F1ADE}" dt="2024-03-06T11:40:35.107" v="2219" actId="164"/>
          <ac:grpSpMkLst>
            <pc:docMk/>
            <pc:sldMk cId="366487181" sldId="537"/>
            <ac:grpSpMk id="78" creationId="{812730EF-170F-9CD3-6E41-F52FAA805856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85" creationId="{5E49DC67-97E7-4415-948F-C8A8E18497A1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90" creationId="{6716D8E2-F444-6A51-7D75-EFB0766C058E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95" creationId="{D4EBE16D-AB74-ECC1-6605-9DB6C601BE82}"/>
          </ac:grpSpMkLst>
        </pc:grpChg>
        <pc:grpChg chg="mod">
          <ac:chgData name="Jorge Maestre" userId="5f6315c3-b2fd-47ba-8c9f-7df476259979" providerId="ADAL" clId="{AFD33D72-5657-4C38-B32F-17DD2E1F1ADE}" dt="2024-03-06T11:37:42.053" v="2195" actId="165"/>
          <ac:grpSpMkLst>
            <pc:docMk/>
            <pc:sldMk cId="366487181" sldId="537"/>
            <ac:grpSpMk id="138" creationId="{0085C8FF-2FF8-51AF-BCA2-699F24271053}"/>
          </ac:grpSpMkLst>
        </pc:grpChg>
        <pc:grpChg chg="del mod topLvl">
          <ac:chgData name="Jorge Maestre" userId="5f6315c3-b2fd-47ba-8c9f-7df476259979" providerId="ADAL" clId="{AFD33D72-5657-4C38-B32F-17DD2E1F1ADE}" dt="2024-03-06T11:37:55.242" v="2198" actId="478"/>
          <ac:grpSpMkLst>
            <pc:docMk/>
            <pc:sldMk cId="366487181" sldId="537"/>
            <ac:grpSpMk id="148" creationId="{D9DAFE45-698E-6F6B-E957-20E158D5BD3E}"/>
          </ac:grpSpMkLst>
        </pc:grpChg>
        <pc:grpChg chg="del mod topLvl">
          <ac:chgData name="Jorge Maestre" userId="5f6315c3-b2fd-47ba-8c9f-7df476259979" providerId="ADAL" clId="{AFD33D72-5657-4C38-B32F-17DD2E1F1ADE}" dt="2024-03-06T11:37:46.980" v="2196" actId="478"/>
          <ac:grpSpMkLst>
            <pc:docMk/>
            <pc:sldMk cId="366487181" sldId="537"/>
            <ac:grpSpMk id="150" creationId="{9CB9A237-9076-F4E7-2E7E-677E31A61A4F}"/>
          </ac:grpSpMkLst>
        </pc:grpChg>
        <pc:grpChg chg="del mod topLvl">
          <ac:chgData name="Jorge Maestre" userId="5f6315c3-b2fd-47ba-8c9f-7df476259979" providerId="ADAL" clId="{AFD33D72-5657-4C38-B32F-17DD2E1F1ADE}" dt="2024-03-06T11:37:46.980" v="2196" actId="478"/>
          <ac:grpSpMkLst>
            <pc:docMk/>
            <pc:sldMk cId="366487181" sldId="537"/>
            <ac:grpSpMk id="155" creationId="{DC884F88-9D26-C851-D76B-F3142899B1EE}"/>
          </ac:grpSpMkLst>
        </pc:grpChg>
        <pc:grpChg chg="del mod topLvl">
          <ac:chgData name="Jorge Maestre" userId="5f6315c3-b2fd-47ba-8c9f-7df476259979" providerId="ADAL" clId="{AFD33D72-5657-4C38-B32F-17DD2E1F1ADE}" dt="2024-03-06T11:37:46.980" v="2196" actId="478"/>
          <ac:grpSpMkLst>
            <pc:docMk/>
            <pc:sldMk cId="366487181" sldId="537"/>
            <ac:grpSpMk id="169" creationId="{83FB5C02-550A-28B7-11C4-95E86FB2DF81}"/>
          </ac:grpSpMkLst>
        </pc:grpChg>
        <pc:picChg chg="mod">
          <ac:chgData name="Jorge Maestre" userId="5f6315c3-b2fd-47ba-8c9f-7df476259979" providerId="ADAL" clId="{AFD33D72-5657-4C38-B32F-17DD2E1F1ADE}" dt="2024-03-06T11:37:42.053" v="2195" actId="165"/>
          <ac:picMkLst>
            <pc:docMk/>
            <pc:sldMk cId="366487181" sldId="537"/>
            <ac:picMk id="3" creationId="{D38E08C4-31BB-D460-5276-26ACBA88B3B5}"/>
          </ac:picMkLst>
        </pc:picChg>
        <pc:picChg chg="add del mod">
          <ac:chgData name="Jorge Maestre" userId="5f6315c3-b2fd-47ba-8c9f-7df476259979" providerId="ADAL" clId="{AFD33D72-5657-4C38-B32F-17DD2E1F1ADE}" dt="2024-03-05T14:52:28.848" v="485" actId="478"/>
          <ac:picMkLst>
            <pc:docMk/>
            <pc:sldMk cId="366487181" sldId="537"/>
            <ac:picMk id="51" creationId="{96A313EC-45E9-447D-2A2D-98EF47B8345A}"/>
          </ac:picMkLst>
        </pc:picChg>
        <pc:picChg chg="add mod">
          <ac:chgData name="Jorge Maestre" userId="5f6315c3-b2fd-47ba-8c9f-7df476259979" providerId="ADAL" clId="{AFD33D72-5657-4C38-B32F-17DD2E1F1ADE}" dt="2024-03-06T11:39:06.780" v="2213" actId="1076"/>
          <ac:picMkLst>
            <pc:docMk/>
            <pc:sldMk cId="366487181" sldId="537"/>
            <ac:picMk id="53" creationId="{A83183AB-A550-4B42-C976-8C6EB5F5F6AC}"/>
          </ac:picMkLst>
        </pc:picChg>
        <pc:picChg chg="del mod">
          <ac:chgData name="Jorge Maestre" userId="5f6315c3-b2fd-47ba-8c9f-7df476259979" providerId="ADAL" clId="{AFD33D72-5657-4C38-B32F-17DD2E1F1ADE}" dt="2024-03-06T11:37:06.348" v="2192" actId="478"/>
          <ac:picMkLst>
            <pc:docMk/>
            <pc:sldMk cId="366487181" sldId="537"/>
            <ac:picMk id="146" creationId="{3656AFA8-9E5E-57B2-5D04-F5867F61832B}"/>
          </ac:picMkLst>
        </pc:picChg>
        <pc:picChg chg="add mod">
          <ac:chgData name="Jorge Maestre" userId="5f6315c3-b2fd-47ba-8c9f-7df476259979" providerId="ADAL" clId="{AFD33D72-5657-4C38-B32F-17DD2E1F1ADE}" dt="2024-03-05T14:51:50.064" v="480" actId="1076"/>
          <ac:picMkLst>
            <pc:docMk/>
            <pc:sldMk cId="366487181" sldId="537"/>
            <ac:picMk id="2049" creationId="{D9ECC157-8D27-2A93-3E7F-53D3AB58D22E}"/>
          </ac:picMkLst>
        </pc:picChg>
        <pc:cxnChg chg="add mod">
          <ac:chgData name="Jorge Maestre" userId="5f6315c3-b2fd-47ba-8c9f-7df476259979" providerId="ADAL" clId="{AFD33D72-5657-4C38-B32F-17DD2E1F1ADE}" dt="2024-03-05T14:51:50.064" v="480" actId="1076"/>
          <ac:cxnSpMkLst>
            <pc:docMk/>
            <pc:sldMk cId="366487181" sldId="537"/>
            <ac:cxnSpMk id="37" creationId="{43BF0C0B-DDFC-5ACA-CFED-278CA75CABCD}"/>
          </ac:cxnSpMkLst>
        </pc:cxnChg>
        <pc:cxnChg chg="add mod">
          <ac:chgData name="Jorge Maestre" userId="5f6315c3-b2fd-47ba-8c9f-7df476259979" providerId="ADAL" clId="{AFD33D72-5657-4C38-B32F-17DD2E1F1ADE}" dt="2024-03-05T14:51:50.064" v="480" actId="1076"/>
          <ac:cxnSpMkLst>
            <pc:docMk/>
            <pc:sldMk cId="366487181" sldId="537"/>
            <ac:cxnSpMk id="39" creationId="{DF47769E-6968-9BAC-9658-EC5D55CBD2F7}"/>
          </ac:cxnSpMkLst>
        </pc:cxnChg>
        <pc:cxnChg chg="add mod">
          <ac:chgData name="Jorge Maestre" userId="5f6315c3-b2fd-47ba-8c9f-7df476259979" providerId="ADAL" clId="{AFD33D72-5657-4C38-B32F-17DD2E1F1ADE}" dt="2024-03-05T14:51:50.064" v="480" actId="1076"/>
          <ac:cxnSpMkLst>
            <pc:docMk/>
            <pc:sldMk cId="366487181" sldId="537"/>
            <ac:cxnSpMk id="41" creationId="{810E4349-C942-CBA5-5FCF-5F3925B661DD}"/>
          </ac:cxnSpMkLst>
        </pc:cxnChg>
        <pc:cxnChg chg="add mod">
          <ac:chgData name="Jorge Maestre" userId="5f6315c3-b2fd-47ba-8c9f-7df476259979" providerId="ADAL" clId="{AFD33D72-5657-4C38-B32F-17DD2E1F1ADE}" dt="2024-03-05T14:51:50.064" v="480" actId="1076"/>
          <ac:cxnSpMkLst>
            <pc:docMk/>
            <pc:sldMk cId="366487181" sldId="537"/>
            <ac:cxnSpMk id="44" creationId="{BF8FE82D-0564-7BAE-2757-B3CCD66C07C1}"/>
          </ac:cxnSpMkLst>
        </pc:cxnChg>
        <pc:cxnChg chg="mod">
          <ac:chgData name="Jorge Maestre" userId="5f6315c3-b2fd-47ba-8c9f-7df476259979" providerId="ADAL" clId="{AFD33D72-5657-4C38-B32F-17DD2E1F1ADE}" dt="2024-03-06T11:37:42.053" v="2195" actId="165"/>
          <ac:cxnSpMkLst>
            <pc:docMk/>
            <pc:sldMk cId="366487181" sldId="537"/>
            <ac:cxnSpMk id="47" creationId="{20C31DF6-8239-3169-C949-A88E82D07583}"/>
          </ac:cxnSpMkLst>
        </pc:cxnChg>
        <pc:cxnChg chg="mod">
          <ac:chgData name="Jorge Maestre" userId="5f6315c3-b2fd-47ba-8c9f-7df476259979" providerId="ADAL" clId="{AFD33D72-5657-4C38-B32F-17DD2E1F1ADE}" dt="2024-03-06T11:37:42.053" v="2195" actId="165"/>
          <ac:cxnSpMkLst>
            <pc:docMk/>
            <pc:sldMk cId="366487181" sldId="537"/>
            <ac:cxnSpMk id="48" creationId="{5D08AE38-E2D1-1FDB-7444-B9319B6E11D8}"/>
          </ac:cxnSpMkLst>
        </pc:cxnChg>
        <pc:cxnChg chg="mod">
          <ac:chgData name="Jorge Maestre" userId="5f6315c3-b2fd-47ba-8c9f-7df476259979" providerId="ADAL" clId="{AFD33D72-5657-4C38-B32F-17DD2E1F1ADE}" dt="2024-03-06T11:37:42.053" v="2195" actId="165"/>
          <ac:cxnSpMkLst>
            <pc:docMk/>
            <pc:sldMk cId="366487181" sldId="537"/>
            <ac:cxnSpMk id="55" creationId="{C1039142-9F90-080C-3224-812F0404F9A9}"/>
          </ac:cxnSpMkLst>
        </pc:cxnChg>
        <pc:cxnChg chg="del mod topLvl">
          <ac:chgData name="Jorge Maestre" userId="5f6315c3-b2fd-47ba-8c9f-7df476259979" providerId="ADAL" clId="{AFD33D72-5657-4C38-B32F-17DD2E1F1ADE}" dt="2024-03-06T11:37:46.980" v="2196" actId="478"/>
          <ac:cxnSpMkLst>
            <pc:docMk/>
            <pc:sldMk cId="366487181" sldId="537"/>
            <ac:cxnSpMk id="161" creationId="{17CFD10E-68BD-D7DE-0DDF-C60004B6FDD1}"/>
          </ac:cxnSpMkLst>
        </pc:cxnChg>
        <pc:cxnChg chg="del mod">
          <ac:chgData name="Jorge Maestre" userId="5f6315c3-b2fd-47ba-8c9f-7df476259979" providerId="ADAL" clId="{AFD33D72-5657-4C38-B32F-17DD2E1F1ADE}" dt="2024-03-06T11:37:22.584" v="2193" actId="478"/>
          <ac:cxnSpMkLst>
            <pc:docMk/>
            <pc:sldMk cId="366487181" sldId="537"/>
            <ac:cxnSpMk id="166" creationId="{61F6C309-3750-9308-DDB0-9056A5077929}"/>
          </ac:cxnSpMkLst>
        </pc:cxnChg>
        <pc:cxnChg chg="mod ord topLvl">
          <ac:chgData name="Jorge Maestre" userId="5f6315c3-b2fd-47ba-8c9f-7df476259979" providerId="ADAL" clId="{AFD33D72-5657-4C38-B32F-17DD2E1F1ADE}" dt="2024-03-06T11:41:51.992" v="2241" actId="14100"/>
          <ac:cxnSpMkLst>
            <pc:docMk/>
            <pc:sldMk cId="366487181" sldId="537"/>
            <ac:cxnSpMk id="177" creationId="{1D5D32C2-085A-8845-9955-7253173C4245}"/>
          </ac:cxnSpMkLst>
        </pc:cxnChg>
        <pc:cxnChg chg="mod ord topLvl">
          <ac:chgData name="Jorge Maestre" userId="5f6315c3-b2fd-47ba-8c9f-7df476259979" providerId="ADAL" clId="{AFD33D72-5657-4C38-B32F-17DD2E1F1ADE}" dt="2024-03-06T11:40:35.107" v="2219" actId="164"/>
          <ac:cxnSpMkLst>
            <pc:docMk/>
            <pc:sldMk cId="366487181" sldId="537"/>
            <ac:cxnSpMk id="181" creationId="{36B83C0F-399C-8FBB-B714-4C63CFFABC0A}"/>
          </ac:cxnSpMkLst>
        </pc:cxnChg>
      </pc:sldChg>
      <pc:sldChg chg="addSp delSp modSp mod">
        <pc:chgData name="Jorge Maestre" userId="5f6315c3-b2fd-47ba-8c9f-7df476259979" providerId="ADAL" clId="{AFD33D72-5657-4C38-B32F-17DD2E1F1ADE}" dt="2024-03-06T08:45:27.294" v="1883" actId="1076"/>
        <pc:sldMkLst>
          <pc:docMk/>
          <pc:sldMk cId="1527267122" sldId="538"/>
        </pc:sldMkLst>
        <pc:spChg chg="add mod">
          <ac:chgData name="Jorge Maestre" userId="5f6315c3-b2fd-47ba-8c9f-7df476259979" providerId="ADAL" clId="{AFD33D72-5657-4C38-B32F-17DD2E1F1ADE}" dt="2024-03-05T16:40:14.120" v="1168"/>
          <ac:spMkLst>
            <pc:docMk/>
            <pc:sldMk cId="1527267122" sldId="538"/>
            <ac:spMk id="3" creationId="{F2964E44-AD66-0F7F-8561-4EC7A7E20173}"/>
          </ac:spMkLst>
        </pc:spChg>
        <pc:spChg chg="del">
          <ac:chgData name="Jorge Maestre" userId="5f6315c3-b2fd-47ba-8c9f-7df476259979" providerId="ADAL" clId="{AFD33D72-5657-4C38-B32F-17DD2E1F1ADE}" dt="2024-03-05T16:40:13.317" v="1167" actId="478"/>
          <ac:spMkLst>
            <pc:docMk/>
            <pc:sldMk cId="1527267122" sldId="538"/>
            <ac:spMk id="4" creationId="{51A63210-8209-DA19-9359-64159EDB8DDE}"/>
          </ac:spMkLst>
        </pc:spChg>
        <pc:spChg chg="mod">
          <ac:chgData name="Jorge Maestre" userId="5f6315c3-b2fd-47ba-8c9f-7df476259979" providerId="ADAL" clId="{AFD33D72-5657-4C38-B32F-17DD2E1F1ADE}" dt="2024-03-06T08:37:32.404" v="1821" actId="6549"/>
          <ac:spMkLst>
            <pc:docMk/>
            <pc:sldMk cId="1527267122" sldId="538"/>
            <ac:spMk id="5" creationId="{C36076F3-7AB7-FC6E-2F7A-3D4D56D4E700}"/>
          </ac:spMkLst>
        </pc:spChg>
        <pc:spChg chg="mod">
          <ac:chgData name="Jorge Maestre" userId="5f6315c3-b2fd-47ba-8c9f-7df476259979" providerId="ADAL" clId="{AFD33D72-5657-4C38-B32F-17DD2E1F1ADE}" dt="2024-03-06T08:45:27.294" v="1883" actId="1076"/>
          <ac:spMkLst>
            <pc:docMk/>
            <pc:sldMk cId="1527267122" sldId="538"/>
            <ac:spMk id="7" creationId="{0A10AC50-4AE1-2366-2742-52367D86E3A2}"/>
          </ac:spMkLst>
        </pc:spChg>
        <pc:spChg chg="del">
          <ac:chgData name="Jorge Maestre" userId="5f6315c3-b2fd-47ba-8c9f-7df476259979" providerId="ADAL" clId="{AFD33D72-5657-4C38-B32F-17DD2E1F1ADE}" dt="2024-03-06T08:37:10.188" v="1819" actId="21"/>
          <ac:spMkLst>
            <pc:docMk/>
            <pc:sldMk cId="1527267122" sldId="538"/>
            <ac:spMk id="11" creationId="{2DE0622D-9A0A-EC4D-E4B9-834D9179D321}"/>
          </ac:spMkLst>
        </pc:spChg>
        <pc:spChg chg="del">
          <ac:chgData name="Jorge Maestre" userId="5f6315c3-b2fd-47ba-8c9f-7df476259979" providerId="ADAL" clId="{AFD33D72-5657-4C38-B32F-17DD2E1F1ADE}" dt="2024-03-06T08:37:10.188" v="1819" actId="21"/>
          <ac:spMkLst>
            <pc:docMk/>
            <pc:sldMk cId="1527267122" sldId="538"/>
            <ac:spMk id="13" creationId="{72A69195-2612-E9BB-63F2-9C02B36CD21E}"/>
          </ac:spMkLst>
        </pc:spChg>
        <pc:spChg chg="del">
          <ac:chgData name="Jorge Maestre" userId="5f6315c3-b2fd-47ba-8c9f-7df476259979" providerId="ADAL" clId="{AFD33D72-5657-4C38-B32F-17DD2E1F1ADE}" dt="2024-03-06T08:37:10.188" v="1819" actId="21"/>
          <ac:spMkLst>
            <pc:docMk/>
            <pc:sldMk cId="1527267122" sldId="538"/>
            <ac:spMk id="15" creationId="{EBC312F0-F259-A8AD-309D-C14CD19D4498}"/>
          </ac:spMkLst>
        </pc:spChg>
        <pc:spChg chg="del">
          <ac:chgData name="Jorge Maestre" userId="5f6315c3-b2fd-47ba-8c9f-7df476259979" providerId="ADAL" clId="{AFD33D72-5657-4C38-B32F-17DD2E1F1ADE}" dt="2024-03-06T08:37:10.188" v="1819" actId="21"/>
          <ac:spMkLst>
            <pc:docMk/>
            <pc:sldMk cId="1527267122" sldId="538"/>
            <ac:spMk id="16" creationId="{51BB516F-8E3E-2DE8-101E-19F9CB549F26}"/>
          </ac:spMkLst>
        </pc:spChg>
        <pc:spChg chg="mod">
          <ac:chgData name="Jorge Maestre" userId="5f6315c3-b2fd-47ba-8c9f-7df476259979" providerId="ADAL" clId="{AFD33D72-5657-4C38-B32F-17DD2E1F1ADE}" dt="2024-03-06T08:44:36.590" v="1844" actId="1076"/>
          <ac:spMkLst>
            <pc:docMk/>
            <pc:sldMk cId="1527267122" sldId="538"/>
            <ac:spMk id="19" creationId="{D0CFCD29-6F9A-5278-3E92-D08CCF5FA272}"/>
          </ac:spMkLst>
        </pc:spChg>
        <pc:spChg chg="mod">
          <ac:chgData name="Jorge Maestre" userId="5f6315c3-b2fd-47ba-8c9f-7df476259979" providerId="ADAL" clId="{AFD33D72-5657-4C38-B32F-17DD2E1F1ADE}" dt="2024-03-06T08:38:26.990" v="1839" actId="1076"/>
          <ac:spMkLst>
            <pc:docMk/>
            <pc:sldMk cId="1527267122" sldId="538"/>
            <ac:spMk id="27" creationId="{6E0C5529-8609-5471-777E-2E2FF049C40E}"/>
          </ac:spMkLst>
        </pc:spChg>
        <pc:spChg chg="mod">
          <ac:chgData name="Jorge Maestre" userId="5f6315c3-b2fd-47ba-8c9f-7df476259979" providerId="ADAL" clId="{AFD33D72-5657-4C38-B32F-17DD2E1F1ADE}" dt="2024-03-06T08:44:33.470" v="1843" actId="1076"/>
          <ac:spMkLst>
            <pc:docMk/>
            <pc:sldMk cId="1527267122" sldId="538"/>
            <ac:spMk id="29" creationId="{97CC231E-B089-4933-B0F2-FDB9B3D03735}"/>
          </ac:spMkLst>
        </pc:spChg>
        <pc:spChg chg="add mod">
          <ac:chgData name="Jorge Maestre" userId="5f6315c3-b2fd-47ba-8c9f-7df476259979" providerId="ADAL" clId="{AFD33D72-5657-4C38-B32F-17DD2E1F1ADE}" dt="2024-03-06T08:45:17.150" v="1879" actId="1076"/>
          <ac:spMkLst>
            <pc:docMk/>
            <pc:sldMk cId="1527267122" sldId="538"/>
            <ac:spMk id="34" creationId="{F69366A2-3CED-6579-3E7D-4E46E7853C0E}"/>
          </ac:spMkLst>
        </pc:spChg>
        <pc:grpChg chg="mod ord">
          <ac:chgData name="Jorge Maestre" userId="5f6315c3-b2fd-47ba-8c9f-7df476259979" providerId="ADAL" clId="{AFD33D72-5657-4C38-B32F-17DD2E1F1ADE}" dt="2024-03-06T08:38:15.910" v="1833" actId="1076"/>
          <ac:grpSpMkLst>
            <pc:docMk/>
            <pc:sldMk cId="1527267122" sldId="538"/>
            <ac:grpSpMk id="17" creationId="{7F6115B1-0657-B043-2E38-C130717F5B27}"/>
          </ac:grpSpMkLst>
        </pc:grpChg>
        <pc:picChg chg="mod">
          <ac:chgData name="Jorge Maestre" userId="5f6315c3-b2fd-47ba-8c9f-7df476259979" providerId="ADAL" clId="{AFD33D72-5657-4C38-B32F-17DD2E1F1ADE}" dt="2024-03-06T08:45:25.502" v="1882" actId="14100"/>
          <ac:picMkLst>
            <pc:docMk/>
            <pc:sldMk cId="1527267122" sldId="538"/>
            <ac:picMk id="6" creationId="{52C12B6D-BC53-B51F-AC6C-EBB83ED50DEF}"/>
          </ac:picMkLst>
        </pc:picChg>
        <pc:picChg chg="del">
          <ac:chgData name="Jorge Maestre" userId="5f6315c3-b2fd-47ba-8c9f-7df476259979" providerId="ADAL" clId="{AFD33D72-5657-4C38-B32F-17DD2E1F1ADE}" dt="2024-03-06T08:37:10.188" v="1819" actId="21"/>
          <ac:picMkLst>
            <pc:docMk/>
            <pc:sldMk cId="1527267122" sldId="538"/>
            <ac:picMk id="8" creationId="{6A8932A5-6EE6-EB6C-1608-B2BFD227C529}"/>
          </ac:picMkLst>
        </pc:picChg>
        <pc:picChg chg="del">
          <ac:chgData name="Jorge Maestre" userId="5f6315c3-b2fd-47ba-8c9f-7df476259979" providerId="ADAL" clId="{AFD33D72-5657-4C38-B32F-17DD2E1F1ADE}" dt="2024-03-06T08:37:10.188" v="1819" actId="21"/>
          <ac:picMkLst>
            <pc:docMk/>
            <pc:sldMk cId="1527267122" sldId="538"/>
            <ac:picMk id="9" creationId="{DABF33C1-8ADF-10B8-38E5-673E8452BEC7}"/>
          </ac:picMkLst>
        </pc:picChg>
        <pc:picChg chg="del">
          <ac:chgData name="Jorge Maestre" userId="5f6315c3-b2fd-47ba-8c9f-7df476259979" providerId="ADAL" clId="{AFD33D72-5657-4C38-B32F-17DD2E1F1ADE}" dt="2024-03-06T08:37:10.188" v="1819" actId="21"/>
          <ac:picMkLst>
            <pc:docMk/>
            <pc:sldMk cId="1527267122" sldId="538"/>
            <ac:picMk id="10" creationId="{E4264225-D8D9-1E02-E5DA-E916E2D3EB7C}"/>
          </ac:picMkLst>
        </pc:picChg>
        <pc:picChg chg="mod">
          <ac:chgData name="Jorge Maestre" userId="5f6315c3-b2fd-47ba-8c9f-7df476259979" providerId="ADAL" clId="{AFD33D72-5657-4C38-B32F-17DD2E1F1ADE}" dt="2024-03-06T08:44:36.590" v="1844" actId="1076"/>
          <ac:picMkLst>
            <pc:docMk/>
            <pc:sldMk cId="1527267122" sldId="538"/>
            <ac:picMk id="18" creationId="{9182E0C9-307B-C5A6-CD26-15F2E3FD8D81}"/>
          </ac:picMkLst>
        </pc:picChg>
        <pc:picChg chg="mod">
          <ac:chgData name="Jorge Maestre" userId="5f6315c3-b2fd-47ba-8c9f-7df476259979" providerId="ADAL" clId="{AFD33D72-5657-4C38-B32F-17DD2E1F1ADE}" dt="2024-03-06T08:45:21.702" v="1881" actId="1076"/>
          <ac:picMkLst>
            <pc:docMk/>
            <pc:sldMk cId="1527267122" sldId="538"/>
            <ac:picMk id="24" creationId="{C44B9A6B-5C1D-F04A-407F-408FACD77E00}"/>
          </ac:picMkLst>
        </pc:picChg>
        <pc:picChg chg="mod">
          <ac:chgData name="Jorge Maestre" userId="5f6315c3-b2fd-47ba-8c9f-7df476259979" providerId="ADAL" clId="{AFD33D72-5657-4C38-B32F-17DD2E1F1ADE}" dt="2024-03-06T08:38:22.416" v="1837" actId="1076"/>
          <ac:picMkLst>
            <pc:docMk/>
            <pc:sldMk cId="1527267122" sldId="538"/>
            <ac:picMk id="25" creationId="{9F99BE5D-AD91-365F-9D3B-05A334865E67}"/>
          </ac:picMkLst>
        </pc:picChg>
        <pc:picChg chg="mod">
          <ac:chgData name="Jorge Maestre" userId="5f6315c3-b2fd-47ba-8c9f-7df476259979" providerId="ADAL" clId="{AFD33D72-5657-4C38-B32F-17DD2E1F1ADE}" dt="2024-03-06T08:38:24.639" v="1838" actId="1076"/>
          <ac:picMkLst>
            <pc:docMk/>
            <pc:sldMk cId="1527267122" sldId="538"/>
            <ac:picMk id="26" creationId="{A7551812-5B1E-F7E2-C223-5B108DA5DFFF}"/>
          </ac:picMkLst>
        </pc:picChg>
        <pc:picChg chg="mod">
          <ac:chgData name="Jorge Maestre" userId="5f6315c3-b2fd-47ba-8c9f-7df476259979" providerId="ADAL" clId="{AFD33D72-5657-4C38-B32F-17DD2E1F1ADE}" dt="2024-03-06T08:44:33.470" v="1843" actId="1076"/>
          <ac:picMkLst>
            <pc:docMk/>
            <pc:sldMk cId="1527267122" sldId="538"/>
            <ac:picMk id="28" creationId="{6AF7D76E-A325-618F-6582-D07A04D9B776}"/>
          </ac:picMkLst>
        </pc:picChg>
        <pc:picChg chg="add mod">
          <ac:chgData name="Jorge Maestre" userId="5f6315c3-b2fd-47ba-8c9f-7df476259979" providerId="ADAL" clId="{AFD33D72-5657-4C38-B32F-17DD2E1F1ADE}" dt="2024-03-06T08:44:38.887" v="1845" actId="1076"/>
          <ac:picMkLst>
            <pc:docMk/>
            <pc:sldMk cId="1527267122" sldId="538"/>
            <ac:picMk id="30" creationId="{E28BC995-993E-DCC2-D3A3-27120A2AD786}"/>
          </ac:picMkLst>
        </pc:picChg>
        <pc:picChg chg="add mod">
          <ac:chgData name="Jorge Maestre" userId="5f6315c3-b2fd-47ba-8c9f-7df476259979" providerId="ADAL" clId="{AFD33D72-5657-4C38-B32F-17DD2E1F1ADE}" dt="2024-03-06T08:44:42.873" v="1846"/>
          <ac:picMkLst>
            <pc:docMk/>
            <pc:sldMk cId="1527267122" sldId="538"/>
            <ac:picMk id="32" creationId="{27071855-38D7-D899-D1CC-47F94B38A3EF}"/>
          </ac:picMkLst>
        </pc:picChg>
        <pc:cxnChg chg="del mod">
          <ac:chgData name="Jorge Maestre" userId="5f6315c3-b2fd-47ba-8c9f-7df476259979" providerId="ADAL" clId="{AFD33D72-5657-4C38-B32F-17DD2E1F1ADE}" dt="2024-03-06T08:37:10.188" v="1819" actId="21"/>
          <ac:cxnSpMkLst>
            <pc:docMk/>
            <pc:sldMk cId="1527267122" sldId="538"/>
            <ac:cxnSpMk id="12" creationId="{4CDB3711-EB4C-3D2E-105D-9374B8EA033F}"/>
          </ac:cxnSpMkLst>
        </pc:cxnChg>
        <pc:cxnChg chg="del mod">
          <ac:chgData name="Jorge Maestre" userId="5f6315c3-b2fd-47ba-8c9f-7df476259979" providerId="ADAL" clId="{AFD33D72-5657-4C38-B32F-17DD2E1F1ADE}" dt="2024-03-06T08:37:10.188" v="1819" actId="21"/>
          <ac:cxnSpMkLst>
            <pc:docMk/>
            <pc:sldMk cId="1527267122" sldId="538"/>
            <ac:cxnSpMk id="14" creationId="{6FEEA5C2-86A8-8379-724E-CE7C76C677E5}"/>
          </ac:cxnSpMkLst>
        </pc:cxnChg>
      </pc:sldChg>
      <pc:sldChg chg="addSp delSp modSp mod">
        <pc:chgData name="Jorge Maestre" userId="5f6315c3-b2fd-47ba-8c9f-7df476259979" providerId="ADAL" clId="{AFD33D72-5657-4C38-B32F-17DD2E1F1ADE}" dt="2024-03-06T16:37:57.301" v="2586" actId="20577"/>
        <pc:sldMkLst>
          <pc:docMk/>
          <pc:sldMk cId="1930952793" sldId="540"/>
        </pc:sldMkLst>
        <pc:spChg chg="add mod">
          <ac:chgData name="Jorge Maestre" userId="5f6315c3-b2fd-47ba-8c9f-7df476259979" providerId="ADAL" clId="{AFD33D72-5657-4C38-B32F-17DD2E1F1ADE}" dt="2024-03-06T08:47:34.898" v="1885"/>
          <ac:spMkLst>
            <pc:docMk/>
            <pc:sldMk cId="1930952793" sldId="540"/>
            <ac:spMk id="3" creationId="{9B9DC82A-8065-206C-E149-4FE7430A67D7}"/>
          </ac:spMkLst>
        </pc:spChg>
        <pc:spChg chg="del">
          <ac:chgData name="Jorge Maestre" userId="5f6315c3-b2fd-47ba-8c9f-7df476259979" providerId="ADAL" clId="{AFD33D72-5657-4C38-B32F-17DD2E1F1ADE}" dt="2024-03-06T08:47:33.975" v="1884" actId="478"/>
          <ac:spMkLst>
            <pc:docMk/>
            <pc:sldMk cId="1930952793" sldId="540"/>
            <ac:spMk id="4" creationId="{8119FBFD-F5FA-79C3-7BDE-3829AC6FA739}"/>
          </ac:spMkLst>
        </pc:spChg>
        <pc:spChg chg="mod">
          <ac:chgData name="Jorge Maestre" userId="5f6315c3-b2fd-47ba-8c9f-7df476259979" providerId="ADAL" clId="{AFD33D72-5657-4C38-B32F-17DD2E1F1ADE}" dt="2024-03-06T16:37:57.301" v="2586" actId="20577"/>
          <ac:spMkLst>
            <pc:docMk/>
            <pc:sldMk cId="1930952793" sldId="540"/>
            <ac:spMk id="5" creationId="{6B08697F-0EE4-C4C6-810E-EA2DD57FB7DC}"/>
          </ac:spMkLst>
        </pc:spChg>
      </pc:sldChg>
      <pc:sldChg chg="addSp delSp modSp mod">
        <pc:chgData name="Jorge Maestre" userId="5f6315c3-b2fd-47ba-8c9f-7df476259979" providerId="ADAL" clId="{AFD33D72-5657-4C38-B32F-17DD2E1F1ADE}" dt="2024-03-05T16:46:40.742" v="1230" actId="1076"/>
        <pc:sldMkLst>
          <pc:docMk/>
          <pc:sldMk cId="1771901252" sldId="541"/>
        </pc:sldMkLst>
        <pc:spChg chg="add mod">
          <ac:chgData name="Jorge Maestre" userId="5f6315c3-b2fd-47ba-8c9f-7df476259979" providerId="ADAL" clId="{AFD33D72-5657-4C38-B32F-17DD2E1F1ADE}" dt="2024-03-05T16:40:00.952" v="1164"/>
          <ac:spMkLst>
            <pc:docMk/>
            <pc:sldMk cId="1771901252" sldId="541"/>
            <ac:spMk id="3" creationId="{F5C884A7-2C63-9FD0-BA5B-C94A11F3BFB3}"/>
          </ac:spMkLst>
        </pc:spChg>
        <pc:spChg chg="del">
          <ac:chgData name="Jorge Maestre" userId="5f6315c3-b2fd-47ba-8c9f-7df476259979" providerId="ADAL" clId="{AFD33D72-5657-4C38-B32F-17DD2E1F1ADE}" dt="2024-03-05T16:40:00.013" v="1163" actId="478"/>
          <ac:spMkLst>
            <pc:docMk/>
            <pc:sldMk cId="1771901252" sldId="541"/>
            <ac:spMk id="4" creationId="{06193DBB-CF3A-618D-21B6-7E6ECDB77CBC}"/>
          </ac:spMkLst>
        </pc:spChg>
        <pc:spChg chg="add mod">
          <ac:chgData name="Jorge Maestre" userId="5f6315c3-b2fd-47ba-8c9f-7df476259979" providerId="ADAL" clId="{AFD33D72-5657-4C38-B32F-17DD2E1F1ADE}" dt="2024-03-05T16:46:25.123" v="1227" actId="790"/>
          <ac:spMkLst>
            <pc:docMk/>
            <pc:sldMk cId="1771901252" sldId="541"/>
            <ac:spMk id="9" creationId="{2DCA814E-BD01-07B4-DAC2-2F20FD95316B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37" creationId="{3245D1FD-945E-ABD5-CE72-0ABA87146232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38" creationId="{7CEF0984-2019-B6F7-696A-E692B834D42A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39" creationId="{106AF3C8-BCBC-2E53-4245-BBC830E1AEAE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40" creationId="{2AE7F7AD-9D0F-B8A1-B0E2-B96CBA43EF4F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41" creationId="{2834BAD5-EA6D-D323-EC7B-06BA04A69531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42" creationId="{0104773D-C55F-E1E2-F500-468DE096C816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49" creationId="{E2B62FC8-71E5-51AE-929C-8C46EBC42765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51" creationId="{493C0760-74A6-A79F-90B3-C30EEF963FD6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53" creationId="{0F084FEA-9A8D-CDE1-2B3B-1B8A250BB5A2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56" creationId="{499469E9-A934-CD91-3458-60E4866CAD46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04" creationId="{F236E04A-C563-DC23-DBE6-33D35C80CB00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07" creationId="{42A34B90-D5AA-D7DE-4207-E72A0EDA9A13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08" creationId="{036F33B4-9499-546E-2DA4-734D350A7B08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09" creationId="{7CD529C3-BDD7-3B8F-B213-4F40078640AE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10" creationId="{4B7A1FB0-9CDA-0AA2-07E0-94EF674CFE39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11" creationId="{2F029062-12BF-C99E-8B6E-F442DDAD1F89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12" creationId="{673A27BB-FC71-653B-2B7A-9F6359F8120A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13" creationId="{CA9576E6-87B4-CACA-C45B-F014FFE50291}"/>
          </ac:spMkLst>
        </pc:spChg>
        <pc:spChg chg="mod">
          <ac:chgData name="Jorge Maestre" userId="5f6315c3-b2fd-47ba-8c9f-7df476259979" providerId="ADAL" clId="{AFD33D72-5657-4C38-B32F-17DD2E1F1ADE}" dt="2024-03-05T16:45:03.556" v="1176" actId="164"/>
          <ac:spMkLst>
            <pc:docMk/>
            <pc:sldMk cId="1771901252" sldId="541"/>
            <ac:spMk id="114" creationId="{EE6CDCC4-829F-91C5-5597-8A52953D8065}"/>
          </ac:spMkLst>
        </pc:spChg>
        <pc:spChg chg="mod">
          <ac:chgData name="Jorge Maestre" userId="5f6315c3-b2fd-47ba-8c9f-7df476259979" providerId="ADAL" clId="{AFD33D72-5657-4C38-B32F-17DD2E1F1ADE}" dt="2024-03-05T16:46:40.742" v="1230" actId="1076"/>
          <ac:spMkLst>
            <pc:docMk/>
            <pc:sldMk cId="1771901252" sldId="541"/>
            <ac:spMk id="205" creationId="{D8AABB55-547A-70EE-4A9A-DBA94F7C989A}"/>
          </ac:spMkLst>
        </pc:spChg>
        <pc:grpChg chg="add mod">
          <ac:chgData name="Jorge Maestre" userId="5f6315c3-b2fd-47ba-8c9f-7df476259979" providerId="ADAL" clId="{AFD33D72-5657-4C38-B32F-17DD2E1F1ADE}" dt="2024-03-05T16:45:18.415" v="1182" actId="1076"/>
          <ac:grpSpMkLst>
            <pc:docMk/>
            <pc:sldMk cId="1771901252" sldId="541"/>
            <ac:grpSpMk id="8" creationId="{5E418381-1FAA-7654-36BB-1ACA1435ACDA}"/>
          </ac:grpSpMkLst>
        </pc:grpChg>
        <pc:picChg chg="add mod">
          <ac:chgData name="Jorge Maestre" userId="5f6315c3-b2fd-47ba-8c9f-7df476259979" providerId="ADAL" clId="{AFD33D72-5657-4C38-B32F-17DD2E1F1ADE}" dt="2024-03-05T16:45:34.750" v="1186" actId="1076"/>
          <ac:picMkLst>
            <pc:docMk/>
            <pc:sldMk cId="1771901252" sldId="541"/>
            <ac:picMk id="7" creationId="{7C96262F-DD39-FF9C-1163-42F40B526300}"/>
          </ac:picMkLst>
        </pc:picChg>
        <pc:picChg chg="mod">
          <ac:chgData name="Jorge Maestre" userId="5f6315c3-b2fd-47ba-8c9f-7df476259979" providerId="ADAL" clId="{AFD33D72-5657-4C38-B32F-17DD2E1F1ADE}" dt="2024-03-05T16:45:11.725" v="1181" actId="1076"/>
          <ac:picMkLst>
            <pc:docMk/>
            <pc:sldMk cId="1771901252" sldId="541"/>
            <ac:picMk id="36" creationId="{83B761F3-43A3-9C74-E6F2-EA4C112406EE}"/>
          </ac:picMkLst>
        </pc:picChg>
        <pc:picChg chg="mod">
          <ac:chgData name="Jorge Maestre" userId="5f6315c3-b2fd-47ba-8c9f-7df476259979" providerId="ADAL" clId="{AFD33D72-5657-4C38-B32F-17DD2E1F1ADE}" dt="2024-03-05T16:45:08.031" v="1178" actId="1076"/>
          <ac:picMkLst>
            <pc:docMk/>
            <pc:sldMk cId="1771901252" sldId="541"/>
            <ac:picMk id="100" creationId="{91005DC4-D56A-7DE7-6405-7A675DD9C3B0}"/>
          </ac:picMkLst>
        </pc:picChg>
        <pc:picChg chg="mod">
          <ac:chgData name="Jorge Maestre" userId="5f6315c3-b2fd-47ba-8c9f-7df476259979" providerId="ADAL" clId="{AFD33D72-5657-4C38-B32F-17DD2E1F1ADE}" dt="2024-03-05T16:45:09.535" v="1179" actId="1076"/>
          <ac:picMkLst>
            <pc:docMk/>
            <pc:sldMk cId="1771901252" sldId="541"/>
            <ac:picMk id="101" creationId="{F5018E19-CFCE-D10C-3FBB-08E861D97FBF}"/>
          </ac:picMkLst>
        </pc:picChg>
        <pc:cxnChg chg="add mod">
          <ac:chgData name="Jorge Maestre" userId="5f6315c3-b2fd-47ba-8c9f-7df476259979" providerId="ADAL" clId="{AFD33D72-5657-4C38-B32F-17DD2E1F1ADE}" dt="2024-03-05T16:46:15.707" v="1226" actId="13822"/>
          <ac:cxnSpMkLst>
            <pc:docMk/>
            <pc:sldMk cId="1771901252" sldId="541"/>
            <ac:cxnSpMk id="11" creationId="{F1534E7D-C099-B746-52F9-5C9BC2263902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44" creationId="{31B12B74-3CA1-7ED8-621C-29C1377A2481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45" creationId="{6F615E9C-84D2-E785-AD33-26610D1DDEB7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50" creationId="{0B640CA2-7262-C3FD-90AC-1A27588D497F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52" creationId="{9326B80A-E26E-5E36-BB10-E26378F4B00D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57" creationId="{AD6AA08D-7952-D1FF-2E89-AB24BF797387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58" creationId="{A50A935E-44F0-04A9-CFA7-36F20E8BD995}"/>
          </ac:cxnSpMkLst>
        </pc:cxnChg>
        <pc:cxnChg chg="mod">
          <ac:chgData name="Jorge Maestre" userId="5f6315c3-b2fd-47ba-8c9f-7df476259979" providerId="ADAL" clId="{AFD33D72-5657-4C38-B32F-17DD2E1F1ADE}" dt="2024-03-05T16:45:03.556" v="1176" actId="164"/>
          <ac:cxnSpMkLst>
            <pc:docMk/>
            <pc:sldMk cId="1771901252" sldId="541"/>
            <ac:cxnSpMk id="60" creationId="{E4CAC51C-571B-7ADF-13FB-6DCF8A2A7900}"/>
          </ac:cxnSpMkLst>
        </pc:cxnChg>
      </pc:sldChg>
      <pc:sldChg chg="new del">
        <pc:chgData name="Jorge Maestre" userId="5f6315c3-b2fd-47ba-8c9f-7df476259979" providerId="ADAL" clId="{AFD33D72-5657-4C38-B32F-17DD2E1F1ADE}" dt="2024-03-05T14:45:01.986" v="438" actId="47"/>
        <pc:sldMkLst>
          <pc:docMk/>
          <pc:sldMk cId="5960767" sldId="542"/>
        </pc:sldMkLst>
      </pc:sldChg>
      <pc:sldChg chg="addSp delSp modSp add mod">
        <pc:chgData name="Jorge Maestre" userId="5f6315c3-b2fd-47ba-8c9f-7df476259979" providerId="ADAL" clId="{AFD33D72-5657-4C38-B32F-17DD2E1F1ADE}" dt="2024-03-05T16:39:17.493" v="1149"/>
        <pc:sldMkLst>
          <pc:docMk/>
          <pc:sldMk cId="3540668889" sldId="543"/>
        </pc:sldMkLst>
        <pc:spChg chg="del">
          <ac:chgData name="Jorge Maestre" userId="5f6315c3-b2fd-47ba-8c9f-7df476259979" providerId="ADAL" clId="{AFD33D72-5657-4C38-B32F-17DD2E1F1ADE}" dt="2024-03-05T16:39:16.566" v="1148" actId="478"/>
          <ac:spMkLst>
            <pc:docMk/>
            <pc:sldMk cId="3540668889" sldId="543"/>
            <ac:spMk id="4" creationId="{6F81D95D-9D3A-61F0-EABA-2DAB25A70950}"/>
          </ac:spMkLst>
        </pc:spChg>
        <pc:spChg chg="add mod">
          <ac:chgData name="Jorge Maestre" userId="5f6315c3-b2fd-47ba-8c9f-7df476259979" providerId="ADAL" clId="{AFD33D72-5657-4C38-B32F-17DD2E1F1ADE}" dt="2024-03-05T16:06:08.455" v="630" actId="113"/>
          <ac:spMkLst>
            <pc:docMk/>
            <pc:sldMk cId="3540668889" sldId="543"/>
            <ac:spMk id="5" creationId="{F5650F02-2092-4D4B-6A61-4065FFF93AD5}"/>
          </ac:spMkLst>
        </pc:spChg>
        <pc:spChg chg="mod">
          <ac:chgData name="Jorge Maestre" userId="5f6315c3-b2fd-47ba-8c9f-7df476259979" providerId="ADAL" clId="{AFD33D72-5657-4C38-B32F-17DD2E1F1ADE}" dt="2024-03-05T16:12:59.477" v="990" actId="20577"/>
          <ac:spMkLst>
            <pc:docMk/>
            <pc:sldMk cId="3540668889" sldId="543"/>
            <ac:spMk id="7" creationId="{B74BAE21-9A49-7CE4-3029-EED66609A78B}"/>
          </ac:spMkLst>
        </pc:spChg>
        <pc:spChg chg="add mod">
          <ac:chgData name="Jorge Maestre" userId="5f6315c3-b2fd-47ba-8c9f-7df476259979" providerId="ADAL" clId="{AFD33D72-5657-4C38-B32F-17DD2E1F1ADE}" dt="2024-03-05T16:39:17.493" v="1149"/>
          <ac:spMkLst>
            <pc:docMk/>
            <pc:sldMk cId="3540668889" sldId="543"/>
            <ac:spMk id="9" creationId="{F33EBB29-5291-C632-53B6-C10AD51B3082}"/>
          </ac:spMkLst>
        </pc:spChg>
        <pc:spChg chg="del">
          <ac:chgData name="Jorge Maestre" userId="5f6315c3-b2fd-47ba-8c9f-7df476259979" providerId="ADAL" clId="{AFD33D72-5657-4C38-B32F-17DD2E1F1ADE}" dt="2024-03-05T16:05:19.249" v="613" actId="478"/>
          <ac:spMkLst>
            <pc:docMk/>
            <pc:sldMk cId="3540668889" sldId="543"/>
            <ac:spMk id="10" creationId="{F749AD82-4C7B-6DDE-202E-6AC15B75A55D}"/>
          </ac:spMkLst>
        </pc:spChg>
        <pc:picChg chg="mod">
          <ac:chgData name="Jorge Maestre" userId="5f6315c3-b2fd-47ba-8c9f-7df476259979" providerId="ADAL" clId="{AFD33D72-5657-4C38-B32F-17DD2E1F1ADE}" dt="2024-03-05T16:06:55.468" v="640" actId="14100"/>
          <ac:picMkLst>
            <pc:docMk/>
            <pc:sldMk cId="3540668889" sldId="543"/>
            <ac:picMk id="6" creationId="{82B08FCC-3A0C-4F61-DB9D-D74CAAF30EED}"/>
          </ac:picMkLst>
        </pc:picChg>
        <pc:picChg chg="add mod">
          <ac:chgData name="Jorge Maestre" userId="5f6315c3-b2fd-47ba-8c9f-7df476259979" providerId="ADAL" clId="{AFD33D72-5657-4C38-B32F-17DD2E1F1ADE}" dt="2024-03-05T16:06:51.116" v="639" actId="14100"/>
          <ac:picMkLst>
            <pc:docMk/>
            <pc:sldMk cId="3540668889" sldId="543"/>
            <ac:picMk id="8" creationId="{CE9F41AA-D377-D4FD-E4B1-1E15E6983B57}"/>
          </ac:picMkLst>
        </pc:picChg>
        <pc:picChg chg="del">
          <ac:chgData name="Jorge Maestre" userId="5f6315c3-b2fd-47ba-8c9f-7df476259979" providerId="ADAL" clId="{AFD33D72-5657-4C38-B32F-17DD2E1F1ADE}" dt="2024-03-05T14:45:05.507" v="439" actId="478"/>
          <ac:picMkLst>
            <pc:docMk/>
            <pc:sldMk cId="3540668889" sldId="543"/>
            <ac:picMk id="16" creationId="{697B98D1-24F7-9CA5-72D1-25260A27C6C8}"/>
          </ac:picMkLst>
        </pc:picChg>
        <pc:picChg chg="del">
          <ac:chgData name="Jorge Maestre" userId="5f6315c3-b2fd-47ba-8c9f-7df476259979" providerId="ADAL" clId="{AFD33D72-5657-4C38-B32F-17DD2E1F1ADE}" dt="2024-03-05T16:06:41.305" v="636" actId="478"/>
          <ac:picMkLst>
            <pc:docMk/>
            <pc:sldMk cId="3540668889" sldId="543"/>
            <ac:picMk id="17" creationId="{79C2B3BE-B8C5-112F-FB35-E4B1683D1E94}"/>
          </ac:picMkLst>
        </pc:picChg>
      </pc:sldChg>
      <pc:sldChg chg="addSp delSp modSp new mod ord">
        <pc:chgData name="Jorge Maestre" userId="5f6315c3-b2fd-47ba-8c9f-7df476259979" providerId="ADAL" clId="{AFD33D72-5657-4C38-B32F-17DD2E1F1ADE}" dt="2024-03-06T09:58:30.104" v="2087"/>
        <pc:sldMkLst>
          <pc:docMk/>
          <pc:sldMk cId="4095740915" sldId="544"/>
        </pc:sldMkLst>
        <pc:spChg chg="mod">
          <ac:chgData name="Jorge Maestre" userId="5f6315c3-b2fd-47ba-8c9f-7df476259979" providerId="ADAL" clId="{AFD33D72-5657-4C38-B32F-17DD2E1F1ADE}" dt="2024-03-06T08:33:10.379" v="1684"/>
          <ac:spMkLst>
            <pc:docMk/>
            <pc:sldMk cId="4095740915" sldId="544"/>
            <ac:spMk id="2" creationId="{74BFA12C-7E70-73FD-02BF-3BD3B39DD399}"/>
          </ac:spMkLst>
        </pc:spChg>
        <pc:spChg chg="del">
          <ac:chgData name="Jorge Maestre" userId="5f6315c3-b2fd-47ba-8c9f-7df476259979" providerId="ADAL" clId="{AFD33D72-5657-4C38-B32F-17DD2E1F1ADE}" dt="2024-03-06T08:32:54.825" v="1682" actId="478"/>
          <ac:spMkLst>
            <pc:docMk/>
            <pc:sldMk cId="4095740915" sldId="544"/>
            <ac:spMk id="3" creationId="{62E7320C-3D77-DB28-F891-F4D90911ACB3}"/>
          </ac:spMkLst>
        </pc:spChg>
        <pc:spChg chg="mod">
          <ac:chgData name="Jorge Maestre" userId="5f6315c3-b2fd-47ba-8c9f-7df476259979" providerId="ADAL" clId="{AFD33D72-5657-4C38-B32F-17DD2E1F1ADE}" dt="2024-03-06T08:32:56.012" v="1683"/>
          <ac:spMkLst>
            <pc:docMk/>
            <pc:sldMk cId="4095740915" sldId="544"/>
            <ac:spMk id="8" creationId="{27B7E82F-F1BE-84F5-BDDA-D2424DCFBDD5}"/>
          </ac:spMkLst>
        </pc:spChg>
        <pc:spChg chg="add mod">
          <ac:chgData name="Jorge Maestre" userId="5f6315c3-b2fd-47ba-8c9f-7df476259979" providerId="ADAL" clId="{AFD33D72-5657-4C38-B32F-17DD2E1F1ADE}" dt="2024-03-06T08:36:57.046" v="1817" actId="20577"/>
          <ac:spMkLst>
            <pc:docMk/>
            <pc:sldMk cId="4095740915" sldId="544"/>
            <ac:spMk id="9" creationId="{276992D5-390B-A557-7055-D0D740228E17}"/>
          </ac:spMkLst>
        </pc:spChg>
        <pc:spChg chg="add mod">
          <ac:chgData name="Jorge Maestre" userId="5f6315c3-b2fd-47ba-8c9f-7df476259979" providerId="ADAL" clId="{AFD33D72-5657-4C38-B32F-17DD2E1F1ADE}" dt="2024-03-06T08:34:48.463" v="1699" actId="20577"/>
          <ac:spMkLst>
            <pc:docMk/>
            <pc:sldMk cId="4095740915" sldId="544"/>
            <ac:spMk id="12" creationId="{063D7B00-1424-3FAF-E4DB-73CAFF5EB774}"/>
          </ac:spMkLst>
        </pc:spChg>
        <pc:spChg chg="add mod">
          <ac:chgData name="Jorge Maestre" userId="5f6315c3-b2fd-47ba-8c9f-7df476259979" providerId="ADAL" clId="{AFD33D72-5657-4C38-B32F-17DD2E1F1ADE}" dt="2024-03-06T08:34:30.943" v="1692" actId="6549"/>
          <ac:spMkLst>
            <pc:docMk/>
            <pc:sldMk cId="4095740915" sldId="544"/>
            <ac:spMk id="13" creationId="{6113ABC7-5859-9C05-FB14-75DB5A42D415}"/>
          </ac:spMkLst>
        </pc:spChg>
        <pc:spChg chg="add mod">
          <ac:chgData name="Jorge Maestre" userId="5f6315c3-b2fd-47ba-8c9f-7df476259979" providerId="ADAL" clId="{AFD33D72-5657-4C38-B32F-17DD2E1F1ADE}" dt="2024-03-06T08:37:13.439" v="1820"/>
          <ac:spMkLst>
            <pc:docMk/>
            <pc:sldMk cId="4095740915" sldId="544"/>
            <ac:spMk id="17" creationId="{2DE0622D-9A0A-EC4D-E4B9-834D9179D321}"/>
          </ac:spMkLst>
        </pc:spChg>
        <pc:spChg chg="add mod">
          <ac:chgData name="Jorge Maestre" userId="5f6315c3-b2fd-47ba-8c9f-7df476259979" providerId="ADAL" clId="{AFD33D72-5657-4C38-B32F-17DD2E1F1ADE}" dt="2024-03-06T08:37:13.439" v="1820"/>
          <ac:spMkLst>
            <pc:docMk/>
            <pc:sldMk cId="4095740915" sldId="544"/>
            <ac:spMk id="19" creationId="{72A69195-2612-E9BB-63F2-9C02B36CD21E}"/>
          </ac:spMkLst>
        </pc:spChg>
        <pc:spChg chg="add mod">
          <ac:chgData name="Jorge Maestre" userId="5f6315c3-b2fd-47ba-8c9f-7df476259979" providerId="ADAL" clId="{AFD33D72-5657-4C38-B32F-17DD2E1F1ADE}" dt="2024-03-06T08:37:13.439" v="1820"/>
          <ac:spMkLst>
            <pc:docMk/>
            <pc:sldMk cId="4095740915" sldId="544"/>
            <ac:spMk id="21" creationId="{EBC312F0-F259-A8AD-309D-C14CD19D4498}"/>
          </ac:spMkLst>
        </pc:spChg>
        <pc:spChg chg="add mod">
          <ac:chgData name="Jorge Maestre" userId="5f6315c3-b2fd-47ba-8c9f-7df476259979" providerId="ADAL" clId="{AFD33D72-5657-4C38-B32F-17DD2E1F1ADE}" dt="2024-03-06T08:37:13.439" v="1820"/>
          <ac:spMkLst>
            <pc:docMk/>
            <pc:sldMk cId="4095740915" sldId="544"/>
            <ac:spMk id="22" creationId="{51BB516F-8E3E-2DE8-101E-19F9CB549F26}"/>
          </ac:spMkLst>
        </pc:spChg>
        <pc:grpChg chg="add mod">
          <ac:chgData name="Jorge Maestre" userId="5f6315c3-b2fd-47ba-8c9f-7df476259979" providerId="ADAL" clId="{AFD33D72-5657-4C38-B32F-17DD2E1F1ADE}" dt="2024-03-06T08:34:58.444" v="1702" actId="1076"/>
          <ac:grpSpMkLst>
            <pc:docMk/>
            <pc:sldMk cId="4095740915" sldId="544"/>
            <ac:grpSpMk id="6" creationId="{3185D241-1A3B-2B89-F8B6-9073184F6637}"/>
          </ac:grpSpMkLst>
        </pc:grpChg>
        <pc:picChg chg="add mod">
          <ac:chgData name="Jorge Maestre" userId="5f6315c3-b2fd-47ba-8c9f-7df476259979" providerId="ADAL" clId="{AFD33D72-5657-4C38-B32F-17DD2E1F1ADE}" dt="2024-03-06T08:34:55.223" v="1701" actId="1076"/>
          <ac:picMkLst>
            <pc:docMk/>
            <pc:sldMk cId="4095740915" sldId="544"/>
            <ac:picMk id="5" creationId="{DD4535E7-4D6C-1E18-57A2-FB496C0AEFDD}"/>
          </ac:picMkLst>
        </pc:picChg>
        <pc:picChg chg="mod">
          <ac:chgData name="Jorge Maestre" userId="5f6315c3-b2fd-47ba-8c9f-7df476259979" providerId="ADAL" clId="{AFD33D72-5657-4C38-B32F-17DD2E1F1ADE}" dt="2024-03-06T08:32:56.012" v="1683"/>
          <ac:picMkLst>
            <pc:docMk/>
            <pc:sldMk cId="4095740915" sldId="544"/>
            <ac:picMk id="7" creationId="{C92A34CC-DA96-939D-A46A-D7770474B555}"/>
          </ac:picMkLst>
        </pc:picChg>
        <pc:picChg chg="add mod">
          <ac:chgData name="Jorge Maestre" userId="5f6315c3-b2fd-47ba-8c9f-7df476259979" providerId="ADAL" clId="{AFD33D72-5657-4C38-B32F-17DD2E1F1ADE}" dt="2024-03-06T08:32:56.012" v="1683"/>
          <ac:picMkLst>
            <pc:docMk/>
            <pc:sldMk cId="4095740915" sldId="544"/>
            <ac:picMk id="10" creationId="{97A3A635-7A57-613E-F771-C9593B422AD9}"/>
          </ac:picMkLst>
        </pc:picChg>
        <pc:picChg chg="add mod">
          <ac:chgData name="Jorge Maestre" userId="5f6315c3-b2fd-47ba-8c9f-7df476259979" providerId="ADAL" clId="{AFD33D72-5657-4C38-B32F-17DD2E1F1ADE}" dt="2024-03-06T08:37:00.254" v="1818" actId="1076"/>
          <ac:picMkLst>
            <pc:docMk/>
            <pc:sldMk cId="4095740915" sldId="544"/>
            <ac:picMk id="11" creationId="{E387BE19-F68B-4B21-E7F8-4E5C29B03D85}"/>
          </ac:picMkLst>
        </pc:picChg>
        <pc:picChg chg="add mod">
          <ac:chgData name="Jorge Maestre" userId="5f6315c3-b2fd-47ba-8c9f-7df476259979" providerId="ADAL" clId="{AFD33D72-5657-4C38-B32F-17DD2E1F1ADE}" dt="2024-03-06T08:37:13.439" v="1820"/>
          <ac:picMkLst>
            <pc:docMk/>
            <pc:sldMk cId="4095740915" sldId="544"/>
            <ac:picMk id="14" creationId="{6A8932A5-6EE6-EB6C-1608-B2BFD227C529}"/>
          </ac:picMkLst>
        </pc:picChg>
        <pc:picChg chg="add mod">
          <ac:chgData name="Jorge Maestre" userId="5f6315c3-b2fd-47ba-8c9f-7df476259979" providerId="ADAL" clId="{AFD33D72-5657-4C38-B32F-17DD2E1F1ADE}" dt="2024-03-06T08:37:13.439" v="1820"/>
          <ac:picMkLst>
            <pc:docMk/>
            <pc:sldMk cId="4095740915" sldId="544"/>
            <ac:picMk id="15" creationId="{DABF33C1-8ADF-10B8-38E5-673E8452BEC7}"/>
          </ac:picMkLst>
        </pc:picChg>
        <pc:picChg chg="add mod">
          <ac:chgData name="Jorge Maestre" userId="5f6315c3-b2fd-47ba-8c9f-7df476259979" providerId="ADAL" clId="{AFD33D72-5657-4C38-B32F-17DD2E1F1ADE}" dt="2024-03-06T08:37:13.439" v="1820"/>
          <ac:picMkLst>
            <pc:docMk/>
            <pc:sldMk cId="4095740915" sldId="544"/>
            <ac:picMk id="16" creationId="{E4264225-D8D9-1E02-E5DA-E916E2D3EB7C}"/>
          </ac:picMkLst>
        </pc:picChg>
        <pc:cxnChg chg="add mod">
          <ac:chgData name="Jorge Maestre" userId="5f6315c3-b2fd-47ba-8c9f-7df476259979" providerId="ADAL" clId="{AFD33D72-5657-4C38-B32F-17DD2E1F1ADE}" dt="2024-03-06T08:37:13.439" v="1820"/>
          <ac:cxnSpMkLst>
            <pc:docMk/>
            <pc:sldMk cId="4095740915" sldId="544"/>
            <ac:cxnSpMk id="18" creationId="{4CDB3711-EB4C-3D2E-105D-9374B8EA033F}"/>
          </ac:cxnSpMkLst>
        </pc:cxnChg>
        <pc:cxnChg chg="add mod">
          <ac:chgData name="Jorge Maestre" userId="5f6315c3-b2fd-47ba-8c9f-7df476259979" providerId="ADAL" clId="{AFD33D72-5657-4C38-B32F-17DD2E1F1ADE}" dt="2024-03-06T08:37:13.439" v="1820"/>
          <ac:cxnSpMkLst>
            <pc:docMk/>
            <pc:sldMk cId="4095740915" sldId="544"/>
            <ac:cxnSpMk id="20" creationId="{6FEEA5C2-86A8-8379-724E-CE7C76C677E5}"/>
          </ac:cxnSpMkLst>
        </pc:cxnChg>
      </pc:sldChg>
      <pc:sldChg chg="addSp delSp modSp add mod ord">
        <pc:chgData name="Jorge Maestre" userId="5f6315c3-b2fd-47ba-8c9f-7df476259979" providerId="ADAL" clId="{AFD33D72-5657-4C38-B32F-17DD2E1F1ADE}" dt="2024-03-06T08:19:30.258" v="1450"/>
        <pc:sldMkLst>
          <pc:docMk/>
          <pc:sldMk cId="1789512734" sldId="545"/>
        </pc:sldMkLst>
        <pc:spChg chg="add mod">
          <ac:chgData name="Jorge Maestre" userId="5f6315c3-b2fd-47ba-8c9f-7df476259979" providerId="ADAL" clId="{AFD33D72-5657-4C38-B32F-17DD2E1F1ADE}" dt="2024-03-06T08:15:25.252" v="1441" actId="20577"/>
          <ac:spMkLst>
            <pc:docMk/>
            <pc:sldMk cId="1789512734" sldId="545"/>
            <ac:spMk id="7" creationId="{9BC4DD43-E95F-8A97-2487-0DA1D0655365}"/>
          </ac:spMkLst>
        </pc:spChg>
        <pc:spChg chg="mod">
          <ac:chgData name="Jorge Maestre" userId="5f6315c3-b2fd-47ba-8c9f-7df476259979" providerId="ADAL" clId="{AFD33D72-5657-4C38-B32F-17DD2E1F1ADE}" dt="2024-03-06T08:19:22.136" v="1448" actId="20577"/>
          <ac:spMkLst>
            <pc:docMk/>
            <pc:sldMk cId="1789512734" sldId="545"/>
            <ac:spMk id="11" creationId="{4EA7B79E-A0AB-018C-02AB-45B1987FE98D}"/>
          </ac:spMkLst>
        </pc:spChg>
        <pc:spChg chg="del">
          <ac:chgData name="Jorge Maestre" userId="5f6315c3-b2fd-47ba-8c9f-7df476259979" providerId="ADAL" clId="{AFD33D72-5657-4C38-B32F-17DD2E1F1ADE}" dt="2024-03-06T08:03:45.436" v="1253" actId="478"/>
          <ac:spMkLst>
            <pc:docMk/>
            <pc:sldMk cId="1789512734" sldId="545"/>
            <ac:spMk id="18" creationId="{C9E1E8DB-1C2A-D4F0-C582-3D35127885DC}"/>
          </ac:spMkLst>
        </pc:spChg>
        <pc:spChg chg="mod">
          <ac:chgData name="Jorge Maestre" userId="5f6315c3-b2fd-47ba-8c9f-7df476259979" providerId="ADAL" clId="{AFD33D72-5657-4C38-B32F-17DD2E1F1ADE}" dt="2024-03-06T08:06:18.275" v="1389" actId="1076"/>
          <ac:spMkLst>
            <pc:docMk/>
            <pc:sldMk cId="1789512734" sldId="545"/>
            <ac:spMk id="19" creationId="{A620443C-AA1F-3FD8-F885-D044C83A549E}"/>
          </ac:spMkLst>
        </pc:spChg>
        <pc:grpChg chg="mod">
          <ac:chgData name="Jorge Maestre" userId="5f6315c3-b2fd-47ba-8c9f-7df476259979" providerId="ADAL" clId="{AFD33D72-5657-4C38-B32F-17DD2E1F1ADE}" dt="2024-03-06T08:06:15.635" v="1388" actId="1076"/>
          <ac:grpSpMkLst>
            <pc:docMk/>
            <pc:sldMk cId="1789512734" sldId="545"/>
            <ac:grpSpMk id="16" creationId="{69A53BF4-12A2-30B0-C7D1-60BEDE4906C4}"/>
          </ac:grpSpMkLst>
        </pc:grpChg>
        <pc:picChg chg="add mod modCrop">
          <ac:chgData name="Jorge Maestre" userId="5f6315c3-b2fd-47ba-8c9f-7df476259979" providerId="ADAL" clId="{AFD33D72-5657-4C38-B32F-17DD2E1F1ADE}" dt="2024-03-06T08:04:41.915" v="1264" actId="1076"/>
          <ac:picMkLst>
            <pc:docMk/>
            <pc:sldMk cId="1789512734" sldId="545"/>
            <ac:picMk id="4" creationId="{88B3122A-B0EE-8169-8300-F4DA9B3AA4E7}"/>
          </ac:picMkLst>
        </pc:picChg>
        <pc:picChg chg="del">
          <ac:chgData name="Jorge Maestre" userId="5f6315c3-b2fd-47ba-8c9f-7df476259979" providerId="ADAL" clId="{AFD33D72-5657-4C38-B32F-17DD2E1F1ADE}" dt="2024-03-06T08:03:41.621" v="1251" actId="478"/>
          <ac:picMkLst>
            <pc:docMk/>
            <pc:sldMk cId="1789512734" sldId="545"/>
            <ac:picMk id="13" creationId="{BB11650B-E7B2-7D0D-435C-F2F0BFEF134B}"/>
          </ac:picMkLst>
        </pc:picChg>
        <pc:picChg chg="del">
          <ac:chgData name="Jorge Maestre" userId="5f6315c3-b2fd-47ba-8c9f-7df476259979" providerId="ADAL" clId="{AFD33D72-5657-4C38-B32F-17DD2E1F1ADE}" dt="2024-03-06T08:03:43.526" v="1252" actId="478"/>
          <ac:picMkLst>
            <pc:docMk/>
            <pc:sldMk cId="1789512734" sldId="545"/>
            <ac:picMk id="14" creationId="{1129B387-257F-F571-992C-FF64BE20DDE1}"/>
          </ac:picMkLst>
        </pc:picChg>
      </pc:sldChg>
      <pc:sldMasterChg chg="modSldLayout">
        <pc:chgData name="Jorge Maestre" userId="5f6315c3-b2fd-47ba-8c9f-7df476259979" providerId="ADAL" clId="{AFD33D72-5657-4C38-B32F-17DD2E1F1ADE}" dt="2024-03-05T16:38:37.307" v="1142" actId="20577"/>
        <pc:sldMasterMkLst>
          <pc:docMk/>
          <pc:sldMasterMk cId="0" sldId="2147483648"/>
        </pc:sldMasterMkLst>
        <pc:sldLayoutChg chg="modSp mod">
          <pc:chgData name="Jorge Maestre" userId="5f6315c3-b2fd-47ba-8c9f-7df476259979" providerId="ADAL" clId="{AFD33D72-5657-4C38-B32F-17DD2E1F1ADE}" dt="2024-03-05T16:38:09.573" v="1108" actId="20577"/>
          <pc:sldLayoutMkLst>
            <pc:docMk/>
            <pc:sldMasterMk cId="0" sldId="2147483648"/>
            <pc:sldLayoutMk cId="3196258521" sldId="2147483692"/>
          </pc:sldLayoutMkLst>
          <pc:spChg chg="mod">
            <ac:chgData name="Jorge Maestre" userId="5f6315c3-b2fd-47ba-8c9f-7df476259979" providerId="ADAL" clId="{AFD33D72-5657-4C38-B32F-17DD2E1F1ADE}" dt="2024-03-05T16:38:09.573" v="1108" actId="20577"/>
            <ac:spMkLst>
              <pc:docMk/>
              <pc:sldMasterMk cId="0" sldId="2147483648"/>
              <pc:sldLayoutMk cId="3196258521" sldId="2147483692"/>
              <ac:spMk id="22" creationId="{00000000-0000-0000-0000-000000000000}"/>
            </ac:spMkLst>
          </pc:spChg>
        </pc:sldLayoutChg>
        <pc:sldLayoutChg chg="modSp mod">
          <pc:chgData name="Jorge Maestre" userId="5f6315c3-b2fd-47ba-8c9f-7df476259979" providerId="ADAL" clId="{AFD33D72-5657-4C38-B32F-17DD2E1F1ADE}" dt="2024-03-05T16:38:37.307" v="1142" actId="20577"/>
          <pc:sldLayoutMkLst>
            <pc:docMk/>
            <pc:sldMasterMk cId="0" sldId="2147483648"/>
            <pc:sldLayoutMk cId="4237273842" sldId="2147483693"/>
          </pc:sldLayoutMkLst>
          <pc:spChg chg="mod">
            <ac:chgData name="Jorge Maestre" userId="5f6315c3-b2fd-47ba-8c9f-7df476259979" providerId="ADAL" clId="{AFD33D72-5657-4C38-B32F-17DD2E1F1ADE}" dt="2024-03-05T16:38:37.307" v="1142" actId="20577"/>
            <ac:spMkLst>
              <pc:docMk/>
              <pc:sldMasterMk cId="0" sldId="2147483648"/>
              <pc:sldLayoutMk cId="4237273842" sldId="2147483693"/>
              <ac:spMk id="6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OneDrive%20-%20ugr.es\Documents\IFMIF-DONES\Docencia%20&amp;%20congress\comunicaciones%20y%20papers\HPTW2023\vapour%20pressur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noProof="0" dirty="0"/>
              <a:t>Vapour</a:t>
            </a:r>
            <a:r>
              <a:rPr lang="en-GB" sz="1800" baseline="0" noProof="0" dirty="0"/>
              <a:t> pressure of Lithium</a:t>
            </a:r>
            <a:endParaRPr lang="en-GB" sz="180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Hoja1!$D$1:$D$107</c:f>
              <c:numCache>
                <c:formatCode>0.00E+00</c:formatCode>
                <c:ptCount val="10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</c:numCache>
            </c:numRef>
          </c:xVal>
          <c:yVal>
            <c:numRef>
              <c:f>Hoja1!$F$1:$F$107</c:f>
              <c:numCache>
                <c:formatCode>0.00E+00</c:formatCode>
                <c:ptCount val="107"/>
                <c:pt idx="0">
                  <c:v>8.5695605194182702E-21</c:v>
                </c:pt>
                <c:pt idx="1">
                  <c:v>1.0763533664739794E-19</c:v>
                </c:pt>
                <c:pt idx="2">
                  <c:v>1.1308763507397315E-18</c:v>
                </c:pt>
                <c:pt idx="3">
                  <c:v>1.0121972633499507E-17</c:v>
                </c:pt>
                <c:pt idx="4">
                  <c:v>7.8412659318604966E-17</c:v>
                </c:pt>
                <c:pt idx="5">
                  <c:v>5.3306645486603392E-16</c:v>
                </c:pt>
                <c:pt idx="6">
                  <c:v>3.218929823067464E-15</c:v>
                </c:pt>
                <c:pt idx="7">
                  <c:v>1.7450443202755677E-14</c:v>
                </c:pt>
                <c:pt idx="8">
                  <c:v>8.5734745209551019E-14</c:v>
                </c:pt>
                <c:pt idx="9">
                  <c:v>3.8493770894355076E-13</c:v>
                </c:pt>
                <c:pt idx="10">
                  <c:v>1.5912403139852959E-12</c:v>
                </c:pt>
                <c:pt idx="11">
                  <c:v>6.0964295065544538E-12</c:v>
                </c:pt>
                <c:pt idx="12">
                  <c:v>2.1776689601068669E-11</c:v>
                </c:pt>
                <c:pt idx="13">
                  <c:v>7.291288059143488E-11</c:v>
                </c:pt>
                <c:pt idx="14">
                  <c:v>2.2993355632700555E-10</c:v>
                </c:pt>
                <c:pt idx="15">
                  <c:v>6.8592025213947631E-10</c:v>
                </c:pt>
                <c:pt idx="16">
                  <c:v>1.9432436068034471E-9</c:v>
                </c:pt>
                <c:pt idx="17">
                  <c:v>5.2470437774377452E-9</c:v>
                </c:pt>
                <c:pt idx="18">
                  <c:v>1.3547135550972602E-8</c:v>
                </c:pt>
                <c:pt idx="19">
                  <c:v>3.3543829149126616E-8</c:v>
                </c:pt>
                <c:pt idx="20">
                  <c:v>7.9870447881594029E-8</c:v>
                </c:pt>
                <c:pt idx="21">
                  <c:v>1.8333463883099621E-7</c:v>
                </c:pt>
                <c:pt idx="22">
                  <c:v>4.0660750702163584E-7</c:v>
                </c:pt>
                <c:pt idx="23">
                  <c:v>8.7314465877393988E-7</c:v>
                </c:pt>
                <c:pt idx="24">
                  <c:v>1.818914745496492E-6</c:v>
                </c:pt>
                <c:pt idx="25">
                  <c:v>3.6823420813381719E-6</c:v>
                </c:pt>
                <c:pt idx="26">
                  <c:v>7.2565971719537846E-6</c:v>
                </c:pt>
                <c:pt idx="27">
                  <c:v>1.3941101962219489E-5</c:v>
                </c:pt>
                <c:pt idx="28">
                  <c:v>2.6147252861649756E-5</c:v>
                </c:pt>
                <c:pt idx="29">
                  <c:v>4.7938618564958587E-5</c:v>
                </c:pt>
                <c:pt idx="30">
                  <c:v>8.6020290822590192E-5</c:v>
                </c:pt>
                <c:pt idx="31">
                  <c:v>1.5123804324967908E-4</c:v>
                </c:pt>
                <c:pt idx="32">
                  <c:v>2.6080820064722048E-4</c:v>
                </c:pt>
                <c:pt idx="33">
                  <c:v>4.4157664714690692E-4</c:v>
                </c:pt>
                <c:pt idx="34">
                  <c:v>7.3470345349325094E-4</c:v>
                </c:pt>
                <c:pt idx="35">
                  <c:v>1.2022915946381693E-3</c:v>
                </c:pt>
                <c:pt idx="36">
                  <c:v>1.9366276415418062E-3</c:v>
                </c:pt>
                <c:pt idx="37">
                  <c:v>3.0728825867592235E-3</c:v>
                </c:pt>
                <c:pt idx="38">
                  <c:v>4.8063353751976916E-3</c:v>
                </c:pt>
                <c:pt idx="39">
                  <c:v>7.4154332292317351E-3</c:v>
                </c:pt>
                <c:pt idx="40">
                  <c:v>1.1292294008581621E-2</c:v>
                </c:pt>
                <c:pt idx="41">
                  <c:v>1.6982588577711552E-2</c:v>
                </c:pt>
                <c:pt idx="42">
                  <c:v>2.5237116705613225E-2</c:v>
                </c:pt>
                <c:pt idx="43">
                  <c:v>3.7077808808434913E-2</c:v>
                </c:pt>
                <c:pt idx="44">
                  <c:v>5.3881347356216906E-2</c:v>
                </c:pt>
                <c:pt idx="45">
                  <c:v>7.7484104496825801E-2</c:v>
                </c:pt>
                <c:pt idx="46">
                  <c:v>0.11031263385556213</c:v>
                </c:pt>
                <c:pt idx="47">
                  <c:v>0.15554453093866158</c:v>
                </c:pt>
                <c:pt idx="48">
                  <c:v>0.2173050834436426</c:v>
                </c:pt>
                <c:pt idx="49">
                  <c:v>0.3009057643912072</c:v>
                </c:pt>
                <c:pt idx="50">
                  <c:v>0.41313127073594641</c:v>
                </c:pt>
                <c:pt idx="51">
                  <c:v>0.56258247053897059</c:v>
                </c:pt>
                <c:pt idx="52">
                  <c:v>0.76008328472649844</c:v>
                </c:pt>
                <c:pt idx="53">
                  <c:v>1.0191601861656558</c:v>
                </c:pt>
                <c:pt idx="54">
                  <c:v>1.3566036400888042</c:v>
                </c:pt>
                <c:pt idx="55">
                  <c:v>1.7931214263587663</c:v>
                </c:pt>
                <c:pt idx="56">
                  <c:v>2.3540943661724354</c:v>
                </c:pt>
                <c:pt idx="57">
                  <c:v>3.0704455141205274</c:v>
                </c:pt>
                <c:pt idx="58">
                  <c:v>3.9796343618879986</c:v>
                </c:pt>
                <c:pt idx="59">
                  <c:v>5.1267880235471681</c:v>
                </c:pt>
                <c:pt idx="60">
                  <c:v>6.5659817261949458</c:v>
                </c:pt>
                <c:pt idx="61">
                  <c:v>8.3616812061629666</c:v>
                </c:pt>
                <c:pt idx="62">
                  <c:v>10.590359803566864</c:v>
                </c:pt>
                <c:pt idx="63">
                  <c:v>13.342303150884833</c:v>
                </c:pt>
                <c:pt idx="64">
                  <c:v>16.723614359911306</c:v>
                </c:pt>
                <c:pt idx="65">
                  <c:v>20.858432522256635</c:v>
                </c:pt>
                <c:pt idx="66">
                  <c:v>25.891377149117307</c:v>
                </c:pt>
                <c:pt idx="67">
                  <c:v>31.99023088504125</c:v>
                </c:pt>
                <c:pt idx="68">
                  <c:v>39.348872437716579</c:v>
                </c:pt>
                <c:pt idx="69">
                  <c:v>48.190471172413673</c:v>
                </c:pt>
                <c:pt idx="70">
                  <c:v>58.770954227705587</c:v>
                </c:pt>
                <c:pt idx="71">
                  <c:v>71.382756321612064</c:v>
                </c:pt>
                <c:pt idx="72">
                  <c:v>86.358861638474878</c:v>
                </c:pt>
                <c:pt idx="73">
                  <c:v>104.07714632170611</c:v>
                </c:pt>
                <c:pt idx="74">
                  <c:v>124.96502915188039</c:v>
                </c:pt>
                <c:pt idx="75">
                  <c:v>149.50443697006099</c:v>
                </c:pt>
                <c:pt idx="76">
                  <c:v>178.23709031991072</c:v>
                </c:pt>
                <c:pt idx="77">
                  <c:v>211.77011363679972</c:v>
                </c:pt>
                <c:pt idx="78">
                  <c:v>250.78197311588016</c:v>
                </c:pt>
                <c:pt idx="79">
                  <c:v>296.02874415243173</c:v>
                </c:pt>
                <c:pt idx="80">
                  <c:v>348.35070897534303</c:v>
                </c:pt>
                <c:pt idx="81">
                  <c:v>408.67928379716369</c:v>
                </c:pt>
                <c:pt idx="82">
                  <c:v>478.04427349053498</c:v>
                </c:pt>
                <c:pt idx="83">
                  <c:v>557.58145047973915</c:v>
                </c:pt>
                <c:pt idx="84">
                  <c:v>648.540453216125</c:v>
                </c:pt>
                <c:pt idx="85">
                  <c:v>752.29299829568265</c:v>
                </c:pt>
                <c:pt idx="86">
                  <c:v>870.3413989840451</c:v>
                </c:pt>
                <c:pt idx="87">
                  <c:v>1004.3273816464139</c:v>
                </c:pt>
                <c:pt idx="88">
                  <c:v>1156.0411903446366</c:v>
                </c:pt>
                <c:pt idx="89">
                  <c:v>1327.4309686676149</c:v>
                </c:pt>
                <c:pt idx="90">
                  <c:v>1520.6124067109195</c:v>
                </c:pt>
                <c:pt idx="91">
                  <c:v>1737.8786400224999</c:v>
                </c:pt>
                <c:pt idx="92">
                  <c:v>1981.7103862890685</c:v>
                </c:pt>
                <c:pt idx="93">
                  <c:v>2254.7863045568602</c:v>
                </c:pt>
                <c:pt idx="94">
                  <c:v>2559.9935608649489</c:v>
                </c:pt>
                <c:pt idx="95">
                  <c:v>2900.4385833226715</c:v>
                </c:pt>
                <c:pt idx="96">
                  <c:v>3279.4579888883832</c:v>
                </c:pt>
                <c:pt idx="97">
                  <c:v>3700.6296634060986</c:v>
                </c:pt>
                <c:pt idx="98">
                  <c:v>4167.7839758328064</c:v>
                </c:pt>
                <c:pt idx="99">
                  <c:v>4685.0151070422162</c:v>
                </c:pt>
                <c:pt idx="100">
                  <c:v>5256.6924731223335</c:v>
                </c:pt>
                <c:pt idx="101">
                  <c:v>5887.4722226941831</c:v>
                </c:pt>
                <c:pt idx="102">
                  <c:v>6582.3087874670646</c:v>
                </c:pt>
                <c:pt idx="103">
                  <c:v>7346.4664650118893</c:v>
                </c:pt>
                <c:pt idx="104">
                  <c:v>8185.5310125762289</c:v>
                </c:pt>
                <c:pt idx="105">
                  <c:v>9105.4212306828158</c:v>
                </c:pt>
                <c:pt idx="106">
                  <c:v>10112.400515243713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65-4A02-BE85-86AF793A4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304032"/>
        <c:axId val="1689935376"/>
      </c:scatterChart>
      <c:valAx>
        <c:axId val="1786304032"/>
        <c:scaling>
          <c:orientation val="minMax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Temperature [ºC]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accent1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9935376"/>
        <c:crosses val="autoZero"/>
        <c:crossBetween val="midCat"/>
      </c:valAx>
      <c:valAx>
        <c:axId val="1689935376"/>
        <c:scaling>
          <c:logBase val="10"/>
          <c:orientation val="minMax"/>
          <c:min val="1.0000000000000005E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Pressure [Pa]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304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E"/>
        </a:p>
      </dgm:t>
    </dgm:pt>
    <dgm:pt modelId="{F9386A20-3F9F-4684-B3BC-092B676416EF}">
      <dgm:prSet custT="1"/>
      <dgm:spPr/>
      <dgm:t>
        <a:bodyPr/>
        <a:lstStyle/>
        <a:p>
          <a:r>
            <a:rPr lang="en-US" sz="3600" dirty="0"/>
            <a:t>Validations and prototyping</a:t>
          </a:r>
        </a:p>
      </dgm:t>
    </dgm:pt>
    <dgm:pt modelId="{24BD848B-5180-45C4-B5A5-6D2A91E5D903}" type="sibTrans" cxnId="{CC079ED6-983E-4EB2-8D54-AE28D44A6DB5}">
      <dgm:prSet/>
      <dgm:spPr/>
      <dgm:t>
        <a:bodyPr/>
        <a:lstStyle/>
        <a:p>
          <a:endParaRPr lang="en-IE" sz="1400"/>
        </a:p>
      </dgm:t>
    </dgm:pt>
    <dgm:pt modelId="{3D26E581-E497-4753-A2C8-8FBBFD778AAA}" type="parTrans" cxnId="{CC079ED6-983E-4EB2-8D54-AE28D44A6DB5}">
      <dgm:prSet/>
      <dgm:spPr/>
      <dgm:t>
        <a:bodyPr/>
        <a:lstStyle/>
        <a:p>
          <a:endParaRPr lang="en-IE" sz="1400"/>
        </a:p>
      </dgm:t>
    </dgm:pt>
    <dgm:pt modelId="{59905096-152B-4B01-9F7F-FF0D6F2D3A4E}">
      <dgm:prSet phldrT="[Text]" custT="1"/>
      <dgm:spPr/>
      <dgm:t>
        <a:bodyPr/>
        <a:lstStyle/>
        <a:p>
          <a:r>
            <a:rPr lang="en-US" sz="3600" dirty="0"/>
            <a:t>Target System</a:t>
          </a:r>
          <a:endParaRPr lang="en-IE" sz="3600" dirty="0"/>
        </a:p>
      </dgm:t>
    </dgm:pt>
    <dgm:pt modelId="{C7E31A5C-F461-4AED-9610-63E97C9A0B00}" type="parTrans" cxnId="{15A0777B-78A4-4A05-A55E-3C7D3FF0CCBE}">
      <dgm:prSet/>
      <dgm:spPr/>
      <dgm:t>
        <a:bodyPr/>
        <a:lstStyle/>
        <a:p>
          <a:endParaRPr lang="en-GB" sz="1400"/>
        </a:p>
      </dgm:t>
    </dgm:pt>
    <dgm:pt modelId="{B8CF11C2-6D2D-40AD-ABE4-92C93E217910}" type="sibTrans" cxnId="{15A0777B-78A4-4A05-A55E-3C7D3FF0CCBE}">
      <dgm:prSet/>
      <dgm:spPr/>
      <dgm:t>
        <a:bodyPr/>
        <a:lstStyle/>
        <a:p>
          <a:endParaRPr lang="en-GB" sz="1400"/>
        </a:p>
      </dgm:t>
    </dgm:pt>
    <dgm:pt modelId="{CA6E4633-400A-4E76-92DE-B3CFDB797E97}">
      <dgm:prSet custT="1"/>
      <dgm:spPr/>
      <dgm:t>
        <a:bodyPr/>
        <a:lstStyle/>
        <a:p>
          <a:r>
            <a:rPr lang="en-GB" sz="3600" noProof="0" dirty="0"/>
            <a:t>Conclusions</a:t>
          </a:r>
        </a:p>
      </dgm:t>
    </dgm:pt>
    <dgm:pt modelId="{9AE5F9B8-4DBC-4FA9-BF95-1893944B62BE}" type="parTrans" cxnId="{897E9555-F126-46E2-A383-AD41066B61D1}">
      <dgm:prSet/>
      <dgm:spPr/>
      <dgm:t>
        <a:bodyPr/>
        <a:lstStyle/>
        <a:p>
          <a:endParaRPr lang="en-US"/>
        </a:p>
      </dgm:t>
    </dgm:pt>
    <dgm:pt modelId="{117A1955-9F2F-47AE-8ECA-F57E66A1DE1D}" type="sibTrans" cxnId="{897E9555-F126-46E2-A383-AD41066B61D1}">
      <dgm:prSet/>
      <dgm:spPr/>
      <dgm:t>
        <a:bodyPr/>
        <a:lstStyle/>
        <a:p>
          <a:endParaRPr lang="en-US"/>
        </a:p>
      </dgm:t>
    </dgm:pt>
    <dgm:pt modelId="{11F73086-21C6-4A4E-A697-A018A38A0B92}">
      <dgm:prSet phldrT="[Text]" custT="1"/>
      <dgm:spPr/>
      <dgm:t>
        <a:bodyPr/>
        <a:lstStyle/>
        <a:p>
          <a:r>
            <a:rPr lang="en-US" sz="3600" dirty="0"/>
            <a:t>Overview to Lithium systems</a:t>
          </a:r>
          <a:endParaRPr lang="en-IE" sz="3600" dirty="0"/>
        </a:p>
      </dgm:t>
    </dgm:pt>
    <dgm:pt modelId="{49BA1E2A-052C-4992-8CF2-4C0214934ADC}" type="parTrans" cxnId="{8516EF9B-37C2-4DDD-8C3A-CBECC71F5527}">
      <dgm:prSet/>
      <dgm:spPr/>
      <dgm:t>
        <a:bodyPr/>
        <a:lstStyle/>
        <a:p>
          <a:endParaRPr lang="en-US"/>
        </a:p>
      </dgm:t>
    </dgm:pt>
    <dgm:pt modelId="{D8896E2C-6585-4D0B-9CDE-D2596AEF33BA}" type="sibTrans" cxnId="{8516EF9B-37C2-4DDD-8C3A-CBECC71F552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4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4"/>
      <dgm:spPr/>
    </dgm:pt>
    <dgm:pt modelId="{A83F25B7-9D98-430A-91D6-D81A60CBCADE}" type="pres">
      <dgm:prSet presAssocID="{4447BC9C-9E72-4F27-942D-A8A1805A16B3}" presName="dstNode" presStyleLbl="node1" presStyleIdx="0" presStyleCnt="4"/>
      <dgm:spPr/>
    </dgm:pt>
    <dgm:pt modelId="{9F30F35E-79F5-4C55-B617-17F55A8D67FC}" type="pres">
      <dgm:prSet presAssocID="{11F73086-21C6-4A4E-A697-A018A38A0B92}" presName="text_1" presStyleLbl="node1" presStyleIdx="0" presStyleCnt="4">
        <dgm:presLayoutVars>
          <dgm:bulletEnabled val="1"/>
        </dgm:presLayoutVars>
      </dgm:prSet>
      <dgm:spPr/>
    </dgm:pt>
    <dgm:pt modelId="{41DE2ED6-F57F-4030-BA84-CD23FDE5B358}" type="pres">
      <dgm:prSet presAssocID="{11F73086-21C6-4A4E-A697-A018A38A0B92}" presName="accent_1" presStyleCnt="0"/>
      <dgm:spPr/>
    </dgm:pt>
    <dgm:pt modelId="{6BCF7E90-58A4-44D0-89A3-6D5859332AEE}" type="pres">
      <dgm:prSet presAssocID="{11F73086-21C6-4A4E-A697-A018A38A0B92}" presName="accentRepeatNode" presStyleLbl="solidFgAcc1" presStyleIdx="0" presStyleCnt="4"/>
      <dgm:spPr/>
    </dgm:pt>
    <dgm:pt modelId="{91BDE257-6922-4850-959D-43C0FBA4AC47}" type="pres">
      <dgm:prSet presAssocID="{59905096-152B-4B01-9F7F-FF0D6F2D3A4E}" presName="text_2" presStyleLbl="node1" presStyleIdx="1" presStyleCnt="4">
        <dgm:presLayoutVars>
          <dgm:bulletEnabled val="1"/>
        </dgm:presLayoutVars>
      </dgm:prSet>
      <dgm:spPr/>
    </dgm:pt>
    <dgm:pt modelId="{92AC164E-19F0-4D7C-9977-CD37BF358A70}" type="pres">
      <dgm:prSet presAssocID="{59905096-152B-4B01-9F7F-FF0D6F2D3A4E}" presName="accent_2" presStyleCnt="0"/>
      <dgm:spPr/>
    </dgm:pt>
    <dgm:pt modelId="{7355687F-C8B6-400F-B48A-12663C63191E}" type="pres">
      <dgm:prSet presAssocID="{59905096-152B-4B01-9F7F-FF0D6F2D3A4E}" presName="accentRepeatNode" presStyleLbl="solidFgAcc1" presStyleIdx="1" presStyleCnt="4"/>
      <dgm:spPr/>
    </dgm:pt>
    <dgm:pt modelId="{A84FCC31-447E-4AC4-8B9A-45E117252FA5}" type="pres">
      <dgm:prSet presAssocID="{F9386A20-3F9F-4684-B3BC-092B676416EF}" presName="text_3" presStyleLbl="node1" presStyleIdx="2" presStyleCnt="4">
        <dgm:presLayoutVars>
          <dgm:bulletEnabled val="1"/>
        </dgm:presLayoutVars>
      </dgm:prSet>
      <dgm:spPr/>
    </dgm:pt>
    <dgm:pt modelId="{977F2E9E-215D-44DF-A973-6AB88361B34E}" type="pres">
      <dgm:prSet presAssocID="{F9386A20-3F9F-4684-B3BC-092B676416EF}" presName="accent_3" presStyleCnt="0"/>
      <dgm:spPr/>
    </dgm:pt>
    <dgm:pt modelId="{22CD3E0D-6DAF-4937-88EF-3BB9FAB593A9}" type="pres">
      <dgm:prSet presAssocID="{F9386A20-3F9F-4684-B3BC-092B676416EF}" presName="accentRepeatNode" presStyleLbl="solidFgAcc1" presStyleIdx="2" presStyleCnt="4"/>
      <dgm:spPr/>
    </dgm:pt>
    <dgm:pt modelId="{5D4933FA-B1EF-41AB-BE0C-BE683C56AE14}" type="pres">
      <dgm:prSet presAssocID="{CA6E4633-400A-4E76-92DE-B3CFDB797E97}" presName="text_4" presStyleLbl="node1" presStyleIdx="3" presStyleCnt="4">
        <dgm:presLayoutVars>
          <dgm:bulletEnabled val="1"/>
        </dgm:presLayoutVars>
      </dgm:prSet>
      <dgm:spPr/>
    </dgm:pt>
    <dgm:pt modelId="{1DB992FA-4473-46C2-99A0-52DE83EDDAA8}" type="pres">
      <dgm:prSet presAssocID="{CA6E4633-400A-4E76-92DE-B3CFDB797E97}" presName="accent_4" presStyleCnt="0"/>
      <dgm:spPr/>
    </dgm:pt>
    <dgm:pt modelId="{F75B37EC-6245-4645-A6D4-08AABCF5580B}" type="pres">
      <dgm:prSet presAssocID="{CA6E4633-400A-4E76-92DE-B3CFDB797E97}" presName="accentRepeatNode" presStyleLbl="solidFgAcc1" presStyleIdx="3" presStyleCnt="4"/>
      <dgm:spPr/>
    </dgm:pt>
  </dgm:ptLst>
  <dgm:cxnLst>
    <dgm:cxn modelId="{B14C551E-D781-41AF-B8DF-9D7D6C59C685}" type="presOf" srcId="{59905096-152B-4B01-9F7F-FF0D6F2D3A4E}" destId="{91BDE257-6922-4850-959D-43C0FBA4AC47}" srcOrd="0" destOrd="0" presId="urn:microsoft.com/office/officeart/2008/layout/VerticalCurvedList"/>
    <dgm:cxn modelId="{19C0AA32-92E0-4FD9-B241-16C498DD81A2}" type="presOf" srcId="{D8896E2C-6585-4D0B-9CDE-D2596AEF33BA}" destId="{CDDC0E06-BE70-45F9-9471-DF401EE7ACC3}" srcOrd="0" destOrd="0" presId="urn:microsoft.com/office/officeart/2008/layout/VerticalCurvedList"/>
    <dgm:cxn modelId="{897E9555-F126-46E2-A383-AD41066B61D1}" srcId="{4447BC9C-9E72-4F27-942D-A8A1805A16B3}" destId="{CA6E4633-400A-4E76-92DE-B3CFDB797E97}" srcOrd="3" destOrd="0" parTransId="{9AE5F9B8-4DBC-4FA9-BF95-1893944B62BE}" sibTransId="{117A1955-9F2F-47AE-8ECA-F57E66A1DE1D}"/>
    <dgm:cxn modelId="{15A0777B-78A4-4A05-A55E-3C7D3FF0CCBE}" srcId="{4447BC9C-9E72-4F27-942D-A8A1805A16B3}" destId="{59905096-152B-4B01-9F7F-FF0D6F2D3A4E}" srcOrd="1" destOrd="0" parTransId="{C7E31A5C-F461-4AED-9610-63E97C9A0B00}" sibTransId="{B8CF11C2-6D2D-40AD-ABE4-92C93E217910}"/>
    <dgm:cxn modelId="{8516EF9B-37C2-4DDD-8C3A-CBECC71F5527}" srcId="{4447BC9C-9E72-4F27-942D-A8A1805A16B3}" destId="{11F73086-21C6-4A4E-A697-A018A38A0B92}" srcOrd="0" destOrd="0" parTransId="{49BA1E2A-052C-4992-8CF2-4C0214934ADC}" sibTransId="{D8896E2C-6585-4D0B-9CDE-D2596AEF33BA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299074AC-F131-4B14-BAE1-2637FFCE3F79}" type="presOf" srcId="{CA6E4633-400A-4E76-92DE-B3CFDB797E97}" destId="{5D4933FA-B1EF-41AB-BE0C-BE683C56AE14}" srcOrd="0" destOrd="0" presId="urn:microsoft.com/office/officeart/2008/layout/VerticalCurvedList"/>
    <dgm:cxn modelId="{CC079ED6-983E-4EB2-8D54-AE28D44A6DB5}" srcId="{4447BC9C-9E72-4F27-942D-A8A1805A16B3}" destId="{F9386A20-3F9F-4684-B3BC-092B676416EF}" srcOrd="2" destOrd="0" parTransId="{3D26E581-E497-4753-A2C8-8FBBFD778AAA}" sibTransId="{24BD848B-5180-45C4-B5A5-6D2A91E5D903}"/>
    <dgm:cxn modelId="{2D41EDEF-233F-40D1-8F0E-58BEA763A6A9}" type="presOf" srcId="{11F73086-21C6-4A4E-A697-A018A38A0B92}" destId="{9F30F35E-79F5-4C55-B617-17F55A8D67FC}" srcOrd="0" destOrd="0" presId="urn:microsoft.com/office/officeart/2008/layout/VerticalCurvedList"/>
    <dgm:cxn modelId="{8B3BC1F7-77F1-4AD4-9D87-CCE35ED10708}" type="presOf" srcId="{F9386A20-3F9F-4684-B3BC-092B676416EF}" destId="{A84FCC31-447E-4AC4-8B9A-45E117252FA5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4939BEC7-63CF-4BAB-B806-25885D81FFA8}" type="presParOf" srcId="{2562F24C-7462-4848-A666-54D9BCA114DF}" destId="{9F30F35E-79F5-4C55-B617-17F55A8D67FC}" srcOrd="1" destOrd="0" presId="urn:microsoft.com/office/officeart/2008/layout/VerticalCurvedList"/>
    <dgm:cxn modelId="{304524EB-E89C-4D26-9ECE-E4035E2FEDE0}" type="presParOf" srcId="{2562F24C-7462-4848-A666-54D9BCA114DF}" destId="{41DE2ED6-F57F-4030-BA84-CD23FDE5B358}" srcOrd="2" destOrd="0" presId="urn:microsoft.com/office/officeart/2008/layout/VerticalCurvedList"/>
    <dgm:cxn modelId="{F6DE6BF0-18D2-44F7-83F8-BA05EE2E05F8}" type="presParOf" srcId="{41DE2ED6-F57F-4030-BA84-CD23FDE5B358}" destId="{6BCF7E90-58A4-44D0-89A3-6D5859332AEE}" srcOrd="0" destOrd="0" presId="urn:microsoft.com/office/officeart/2008/layout/VerticalCurvedList"/>
    <dgm:cxn modelId="{A96C2031-A342-45CC-84EB-DFDC7B887365}" type="presParOf" srcId="{2562F24C-7462-4848-A666-54D9BCA114DF}" destId="{91BDE257-6922-4850-959D-43C0FBA4AC47}" srcOrd="3" destOrd="0" presId="urn:microsoft.com/office/officeart/2008/layout/VerticalCurvedList"/>
    <dgm:cxn modelId="{28ED023B-CB28-4E1E-97FE-06AF94E55F88}" type="presParOf" srcId="{2562F24C-7462-4848-A666-54D9BCA114DF}" destId="{92AC164E-19F0-4D7C-9977-CD37BF358A70}" srcOrd="4" destOrd="0" presId="urn:microsoft.com/office/officeart/2008/layout/VerticalCurvedList"/>
    <dgm:cxn modelId="{D8DDB148-7EFA-4C91-B6DF-FD43CB18BF37}" type="presParOf" srcId="{92AC164E-19F0-4D7C-9977-CD37BF358A70}" destId="{7355687F-C8B6-400F-B48A-12663C63191E}" srcOrd="0" destOrd="0" presId="urn:microsoft.com/office/officeart/2008/layout/VerticalCurvedList"/>
    <dgm:cxn modelId="{27F7B836-A2E7-4D5F-9951-2A3E303DE868}" type="presParOf" srcId="{2562F24C-7462-4848-A666-54D9BCA114DF}" destId="{A84FCC31-447E-4AC4-8B9A-45E117252FA5}" srcOrd="5" destOrd="0" presId="urn:microsoft.com/office/officeart/2008/layout/VerticalCurvedList"/>
    <dgm:cxn modelId="{7AB1C9C4-CE01-40F0-BB6C-A8402CFBFA59}" type="presParOf" srcId="{2562F24C-7462-4848-A666-54D9BCA114DF}" destId="{977F2E9E-215D-44DF-A973-6AB88361B34E}" srcOrd="6" destOrd="0" presId="urn:microsoft.com/office/officeart/2008/layout/VerticalCurvedList"/>
    <dgm:cxn modelId="{B7897C2B-F719-4613-827B-AB1CBA7AE9C2}" type="presParOf" srcId="{977F2E9E-215D-44DF-A973-6AB88361B34E}" destId="{22CD3E0D-6DAF-4937-88EF-3BB9FAB593A9}" srcOrd="0" destOrd="0" presId="urn:microsoft.com/office/officeart/2008/layout/VerticalCurvedList"/>
    <dgm:cxn modelId="{719CD258-457C-45FB-ABDA-AE936896B25B}" type="presParOf" srcId="{2562F24C-7462-4848-A666-54D9BCA114DF}" destId="{5D4933FA-B1EF-41AB-BE0C-BE683C56AE14}" srcOrd="7" destOrd="0" presId="urn:microsoft.com/office/officeart/2008/layout/VerticalCurvedList"/>
    <dgm:cxn modelId="{49C52737-4FC6-4B45-84FD-D0E886D9DF0E}" type="presParOf" srcId="{2562F24C-7462-4848-A666-54D9BCA114DF}" destId="{1DB992FA-4473-46C2-99A0-52DE83EDDAA8}" srcOrd="8" destOrd="0" presId="urn:microsoft.com/office/officeart/2008/layout/VerticalCurvedList"/>
    <dgm:cxn modelId="{87694EC9-DFFF-4075-9310-80CE532A3D1C}" type="presParOf" srcId="{1DB992FA-4473-46C2-99A0-52DE83EDDAA8}" destId="{F75B37EC-6245-4645-A6D4-08AABCF5580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0F35E-79F5-4C55-B617-17F55A8D67FC}">
      <dsp:nvSpPr>
        <dsp:cNvPr id="0" name=""/>
        <dsp:cNvSpPr/>
      </dsp:nvSpPr>
      <dsp:spPr>
        <a:xfrm>
          <a:off x="482357" y="327835"/>
          <a:ext cx="7709096" cy="6560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Overview to Lithium systems</a:t>
          </a:r>
          <a:endParaRPr lang="en-IE" sz="3600" kern="1200" dirty="0"/>
        </a:p>
      </dsp:txBody>
      <dsp:txXfrm>
        <a:off x="482357" y="327835"/>
        <a:ext cx="7709096" cy="656011"/>
      </dsp:txXfrm>
    </dsp:sp>
    <dsp:sp modelId="{6BCF7E90-58A4-44D0-89A3-6D5859332AEE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DE257-6922-4850-959D-43C0FBA4AC47}">
      <dsp:nvSpPr>
        <dsp:cNvPr id="0" name=""/>
        <dsp:cNvSpPr/>
      </dsp:nvSpPr>
      <dsp:spPr>
        <a:xfrm>
          <a:off x="858464" y="1312023"/>
          <a:ext cx="7332989" cy="6560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Target System</a:t>
          </a:r>
          <a:endParaRPr lang="en-IE" sz="3600" kern="1200" dirty="0"/>
        </a:p>
      </dsp:txBody>
      <dsp:txXfrm>
        <a:off x="858464" y="1312023"/>
        <a:ext cx="7332989" cy="656011"/>
      </dsp:txXfrm>
    </dsp:sp>
    <dsp:sp modelId="{7355687F-C8B6-400F-B48A-12663C63191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FCC31-447E-4AC4-8B9A-45E117252FA5}">
      <dsp:nvSpPr>
        <dsp:cNvPr id="0" name=""/>
        <dsp:cNvSpPr/>
      </dsp:nvSpPr>
      <dsp:spPr>
        <a:xfrm>
          <a:off x="858464" y="2296212"/>
          <a:ext cx="7332989" cy="6560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Validations and prototyping</a:t>
          </a:r>
        </a:p>
      </dsp:txBody>
      <dsp:txXfrm>
        <a:off x="858464" y="2296212"/>
        <a:ext cx="7332989" cy="656011"/>
      </dsp:txXfrm>
    </dsp:sp>
    <dsp:sp modelId="{22CD3E0D-6DAF-4937-88EF-3BB9FAB593A9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933FA-B1EF-41AB-BE0C-BE683C56AE14}">
      <dsp:nvSpPr>
        <dsp:cNvPr id="0" name=""/>
        <dsp:cNvSpPr/>
      </dsp:nvSpPr>
      <dsp:spPr>
        <a:xfrm>
          <a:off x="482357" y="3280400"/>
          <a:ext cx="7709096" cy="6560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Conclusions</a:t>
          </a:r>
        </a:p>
      </dsp:txBody>
      <dsp:txXfrm>
        <a:off x="482357" y="3280400"/>
        <a:ext cx="7709096" cy="656011"/>
      </dsp:txXfrm>
    </dsp:sp>
    <dsp:sp modelId="{F75B37EC-6245-4645-A6D4-08AABCF5580B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0.35028</cdr:x>
      <cdr:y>0.16913</cdr:y>
    </cdr:from>
    <cdr:to>
      <cdr:x>0.39127</cdr:x>
      <cdr:y>0.50667</cdr:y>
    </cdr:to>
    <cdr:grpSp>
      <cdr:nvGrpSpPr>
        <cdr:cNvPr id="21" name="Grupo 20">
          <a:extLst xmlns:a="http://schemas.openxmlformats.org/drawingml/2006/main">
            <a:ext uri="{FF2B5EF4-FFF2-40B4-BE49-F238E27FC236}">
              <a16:creationId xmlns:a16="http://schemas.microsoft.com/office/drawing/2014/main" id="{FECFA4A0-C598-9C12-3249-73CD38BAD8ED}"/>
            </a:ext>
          </a:extLst>
        </cdr:cNvPr>
        <cdr:cNvGrpSpPr/>
      </cdr:nvGrpSpPr>
      <cdr:grpSpPr>
        <a:xfrm xmlns:a="http://schemas.openxmlformats.org/drawingml/2006/main">
          <a:off x="1437709" y="696764"/>
          <a:ext cx="168241" cy="1390563"/>
          <a:chOff x="1437694" y="696781"/>
          <a:chExt cx="168260" cy="1390549"/>
        </a:xfrm>
      </cdr:grpSpPr>
      <cdr:cxnSp macro="">
        <cdr:nvCxnSpPr>
          <cdr:cNvPr id="7" name="Conector recto 6">
            <a:extLst xmlns:a="http://schemas.openxmlformats.org/drawingml/2006/main">
              <a:ext uri="{FF2B5EF4-FFF2-40B4-BE49-F238E27FC236}">
                <a16:creationId xmlns:a16="http://schemas.microsoft.com/office/drawing/2014/main" id="{2B9FCF95-B822-FC2B-71FC-948D2D83B767}"/>
              </a:ext>
            </a:extLst>
          </cdr:cNvPr>
          <cdr:cNvCxnSpPr/>
        </cdr:nvCxnSpPr>
        <cdr:spPr>
          <a:xfrm xmlns:a="http://schemas.openxmlformats.org/drawingml/2006/main" flipV="1">
            <a:off x="1437694" y="702159"/>
            <a:ext cx="0" cy="1385171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1" name="Conector recto 10">
            <a:extLst xmlns:a="http://schemas.openxmlformats.org/drawingml/2006/main">
              <a:ext uri="{FF2B5EF4-FFF2-40B4-BE49-F238E27FC236}">
                <a16:creationId xmlns:a16="http://schemas.microsoft.com/office/drawing/2014/main" id="{8F3B97CD-D208-D41F-4AC9-1A596A51F401}"/>
              </a:ext>
            </a:extLst>
          </cdr:cNvPr>
          <cdr:cNvCxnSpPr/>
        </cdr:nvCxnSpPr>
        <cdr:spPr>
          <a:xfrm xmlns:a="http://schemas.openxmlformats.org/drawingml/2006/main">
            <a:off x="1438314" y="699321"/>
            <a:ext cx="167640" cy="2540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6" name="Conector recto 15">
            <a:extLst xmlns:a="http://schemas.openxmlformats.org/drawingml/2006/main">
              <a:ext uri="{FF2B5EF4-FFF2-40B4-BE49-F238E27FC236}">
                <a16:creationId xmlns:a16="http://schemas.microsoft.com/office/drawing/2014/main" id="{1D6A4BCF-8C6B-DC31-EA53-4E65BA83BBC0}"/>
              </a:ext>
            </a:extLst>
          </cdr:cNvPr>
          <cdr:cNvCxnSpPr/>
        </cdr:nvCxnSpPr>
        <cdr:spPr>
          <a:xfrm xmlns:a="http://schemas.openxmlformats.org/drawingml/2006/main" flipV="1">
            <a:off x="1466254" y="696781"/>
            <a:ext cx="137160" cy="1389380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0.35228</cdr:x>
      <cdr:y>0.19565</cdr:y>
    </cdr:from>
    <cdr:to>
      <cdr:x>0.42036</cdr:x>
      <cdr:y>0.50824</cdr:y>
    </cdr:to>
    <cdr:grpSp>
      <cdr:nvGrpSpPr>
        <cdr:cNvPr id="22" name="Grupo 21">
          <a:extLst xmlns:a="http://schemas.openxmlformats.org/drawingml/2006/main">
            <a:ext uri="{FF2B5EF4-FFF2-40B4-BE49-F238E27FC236}">
              <a16:creationId xmlns:a16="http://schemas.microsoft.com/office/drawing/2014/main" id="{5E96BF81-440C-731A-698A-0DFA0031F1E5}"/>
            </a:ext>
          </a:extLst>
        </cdr:cNvPr>
        <cdr:cNvGrpSpPr/>
      </cdr:nvGrpSpPr>
      <cdr:grpSpPr>
        <a:xfrm xmlns:a="http://schemas.openxmlformats.org/drawingml/2006/main">
          <a:off x="1445918" y="806019"/>
          <a:ext cx="279431" cy="1287776"/>
          <a:chOff x="1437694" y="696781"/>
          <a:chExt cx="168260" cy="1390549"/>
        </a:xfrm>
      </cdr:grpSpPr>
      <cdr:cxnSp macro="">
        <cdr:nvCxnSpPr>
          <cdr:cNvPr id="23" name="Conector recto 22">
            <a:extLst xmlns:a="http://schemas.openxmlformats.org/drawingml/2006/main">
              <a:ext uri="{FF2B5EF4-FFF2-40B4-BE49-F238E27FC236}">
                <a16:creationId xmlns:a16="http://schemas.microsoft.com/office/drawing/2014/main" id="{B71923CE-2F96-A5A5-59A0-815D137AAAD6}"/>
              </a:ext>
            </a:extLst>
          </cdr:cNvPr>
          <cdr:cNvCxnSpPr/>
        </cdr:nvCxnSpPr>
        <cdr:spPr>
          <a:xfrm xmlns:a="http://schemas.openxmlformats.org/drawingml/2006/main" flipV="1">
            <a:off x="1437694" y="702159"/>
            <a:ext cx="0" cy="1385171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4" name="Conector recto 23">
            <a:extLst xmlns:a="http://schemas.openxmlformats.org/drawingml/2006/main">
              <a:ext uri="{FF2B5EF4-FFF2-40B4-BE49-F238E27FC236}">
                <a16:creationId xmlns:a16="http://schemas.microsoft.com/office/drawing/2014/main" id="{31636CBF-7F7F-1A9D-7326-B68BC6BC90A9}"/>
              </a:ext>
            </a:extLst>
          </cdr:cNvPr>
          <cdr:cNvCxnSpPr/>
        </cdr:nvCxnSpPr>
        <cdr:spPr>
          <a:xfrm xmlns:a="http://schemas.openxmlformats.org/drawingml/2006/main">
            <a:off x="1438314" y="699321"/>
            <a:ext cx="167640" cy="254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5" name="Conector recto 24">
            <a:extLst xmlns:a="http://schemas.openxmlformats.org/drawingml/2006/main">
              <a:ext uri="{FF2B5EF4-FFF2-40B4-BE49-F238E27FC236}">
                <a16:creationId xmlns:a16="http://schemas.microsoft.com/office/drawing/2014/main" id="{28EBDD46-4795-ED17-63D4-3BE32AACCD1E}"/>
              </a:ext>
            </a:extLst>
          </cdr:cNvPr>
          <cdr:cNvCxnSpPr/>
        </cdr:nvCxnSpPr>
        <cdr:spPr>
          <a:xfrm xmlns:a="http://schemas.openxmlformats.org/drawingml/2006/main" flipV="1">
            <a:off x="1466254" y="696781"/>
            <a:ext cx="137160" cy="138938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0.35269</cdr:x>
      <cdr:y>0.23164</cdr:y>
    </cdr:from>
    <cdr:to>
      <cdr:x>0.43892</cdr:x>
      <cdr:y>0.50359</cdr:y>
    </cdr:to>
    <cdr:grpSp>
      <cdr:nvGrpSpPr>
        <cdr:cNvPr id="26" name="Grupo 25">
          <a:extLst xmlns:a="http://schemas.openxmlformats.org/drawingml/2006/main">
            <a:ext uri="{FF2B5EF4-FFF2-40B4-BE49-F238E27FC236}">
              <a16:creationId xmlns:a16="http://schemas.microsoft.com/office/drawing/2014/main" id="{FEEB98CF-55B7-1617-13CC-C71717BF5A6D}"/>
            </a:ext>
          </a:extLst>
        </cdr:cNvPr>
        <cdr:cNvGrpSpPr/>
      </cdr:nvGrpSpPr>
      <cdr:grpSpPr>
        <a:xfrm xmlns:a="http://schemas.openxmlformats.org/drawingml/2006/main">
          <a:off x="1447601" y="954287"/>
          <a:ext cx="353927" cy="1120351"/>
          <a:chOff x="2379087" y="578843"/>
          <a:chExt cx="168260" cy="1501521"/>
        </a:xfrm>
      </cdr:grpSpPr>
      <cdr:cxnSp macro="">
        <cdr:nvCxnSpPr>
          <cdr:cNvPr id="27" name="Conector recto 26">
            <a:extLst xmlns:a="http://schemas.openxmlformats.org/drawingml/2006/main">
              <a:ext uri="{FF2B5EF4-FFF2-40B4-BE49-F238E27FC236}">
                <a16:creationId xmlns:a16="http://schemas.microsoft.com/office/drawing/2014/main" id="{45E8D7F3-5724-B4CF-FAD1-36348CD6BAAE}"/>
              </a:ext>
            </a:extLst>
          </cdr:cNvPr>
          <cdr:cNvCxnSpPr/>
        </cdr:nvCxnSpPr>
        <cdr:spPr>
          <a:xfrm xmlns:a="http://schemas.openxmlformats.org/drawingml/2006/main" flipV="1">
            <a:off x="2379087" y="584651"/>
            <a:ext cx="0" cy="1495713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8" name="Conector recto 27">
            <a:extLst xmlns:a="http://schemas.openxmlformats.org/drawingml/2006/main">
              <a:ext uri="{FF2B5EF4-FFF2-40B4-BE49-F238E27FC236}">
                <a16:creationId xmlns:a16="http://schemas.microsoft.com/office/drawing/2014/main" id="{23D69F39-8C46-8C5D-450D-62BE5162FE5D}"/>
              </a:ext>
            </a:extLst>
          </cdr:cNvPr>
          <cdr:cNvCxnSpPr/>
        </cdr:nvCxnSpPr>
        <cdr:spPr>
          <a:xfrm xmlns:a="http://schemas.openxmlformats.org/drawingml/2006/main">
            <a:off x="2379707" y="581587"/>
            <a:ext cx="167640" cy="2743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9" name="Conector recto 28">
            <a:extLst xmlns:a="http://schemas.openxmlformats.org/drawingml/2006/main">
              <a:ext uri="{FF2B5EF4-FFF2-40B4-BE49-F238E27FC236}">
                <a16:creationId xmlns:a16="http://schemas.microsoft.com/office/drawing/2014/main" id="{80B3C07D-7982-70E6-D48D-78A89160FFD5}"/>
              </a:ext>
            </a:extLst>
          </cdr:cNvPr>
          <cdr:cNvCxnSpPr/>
        </cdr:nvCxnSpPr>
        <cdr:spPr>
          <a:xfrm xmlns:a="http://schemas.openxmlformats.org/drawingml/2006/main" flipV="1">
            <a:off x="2407647" y="578843"/>
            <a:ext cx="137160" cy="1500258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04946DF-4975-4919-9F53-A6393498ED6F}" type="datetimeFigureOut">
              <a:rPr lang="en-GB"/>
              <a:pPr>
                <a:defRPr/>
              </a:pPr>
              <a:t>16/09/2024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91D4E74-62C5-4E1F-A9B8-8508045D6FCD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530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3D93AC8-4DA6-4744-A836-F665BECFF98E}" type="datetimeFigureOut">
              <a:rPr lang="en-GB"/>
              <a:pPr>
                <a:defRPr/>
              </a:pPr>
              <a:t>16/09/2024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F0E5B5-8C1E-427C-8B43-5C98F1169A8C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781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Logo of presenter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E31D7D-2844-3C95-ABF6-8A635CBAC50B}"/>
              </a:ext>
            </a:extLst>
          </p:cNvPr>
          <p:cNvSpPr txBox="1">
            <a:spLocks/>
          </p:cNvSpPr>
          <p:nvPr userDrawn="1"/>
        </p:nvSpPr>
        <p:spPr>
          <a:xfrm>
            <a:off x="3215681" y="5259636"/>
            <a:ext cx="5856651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33"/>
              <a:t>TEST 1</a:t>
            </a:r>
          </a:p>
        </p:txBody>
      </p:sp>
      <p:pic>
        <p:nvPicPr>
          <p:cNvPr id="4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BA33C11B-0613-5D4F-3BF8-E79E88113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30"/>
            <a:ext cx="12192000" cy="6864031"/>
          </a:xfrm>
          <a:prstGeom prst="rect">
            <a:avLst/>
          </a:prstGeom>
          <a:effectLst>
            <a:glow rad="127000">
              <a:schemeClr val="bg1">
                <a:alpha val="46000"/>
              </a:schemeClr>
            </a:glow>
          </a:effectLst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06D3FA5-44A9-4630-F73D-8C50FD89E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1" y="3813042"/>
            <a:ext cx="2976329" cy="22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875" y="115888"/>
            <a:ext cx="545061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63" y="163488"/>
            <a:ext cx="8741617" cy="457200"/>
          </a:xfrm>
        </p:spPr>
        <p:txBody>
          <a:bodyPr>
            <a:noAutofit/>
          </a:bodyPr>
          <a:lstStyle>
            <a:lvl1pPr algn="ctr">
              <a:lnSpc>
                <a:spcPts val="3200"/>
              </a:lnSpc>
              <a:defRPr sz="28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F5861D-3115-B0B9-D0A9-C0D02C812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09" y="12391"/>
            <a:ext cx="1244702" cy="7008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2E1E3D-9320-7270-F261-4763B543A4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6156" y="92751"/>
            <a:ext cx="705309" cy="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384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4" y="-457200"/>
            <a:ext cx="1435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GB" altLang="es-ES"/>
          </a:p>
        </p:txBody>
      </p:sp>
      <p:pic>
        <p:nvPicPr>
          <p:cNvPr id="15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CCCEAE27-8102-7C7E-AD64-C9FDE9154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30"/>
            <a:ext cx="12192000" cy="6864031"/>
          </a:xfrm>
          <a:prstGeom prst="rect">
            <a:avLst/>
          </a:prstGeom>
          <a:effectLst>
            <a:glow rad="127000">
              <a:schemeClr val="bg1">
                <a:alpha val="4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625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  <a:endParaRPr lang="en-GB" altLang="es-E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text styles</a:t>
            </a:r>
          </a:p>
          <a:p>
            <a:pPr lvl="1"/>
            <a:r>
              <a:rPr lang="en-US" altLang="es-ES" dirty="0"/>
              <a:t>Second level</a:t>
            </a:r>
          </a:p>
          <a:p>
            <a:pPr lvl="2"/>
            <a:r>
              <a:rPr lang="en-US" altLang="es-ES" dirty="0"/>
              <a:t>Third level</a:t>
            </a:r>
          </a:p>
          <a:p>
            <a:pPr lvl="3"/>
            <a:r>
              <a:rPr lang="en-US" altLang="es-ES" dirty="0"/>
              <a:t>Fourth level</a:t>
            </a:r>
          </a:p>
          <a:p>
            <a:pPr lvl="4"/>
            <a:r>
              <a:rPr lang="en-US" altLang="es-ES" dirty="0"/>
              <a:t>Fifth level</a:t>
            </a:r>
            <a:endParaRPr lang="en-GB" alt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8FD0FA-3FA7-4D0C-B286-1790BE42FDDC}" type="datetimeFigureOut">
              <a:rPr lang="en-GB" smtClean="0"/>
              <a:pPr>
                <a:defRPr/>
              </a:pPr>
              <a:t>16/09/2024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BFE7A-63C3-4696-BA76-19E63631F2AF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hyperlink" Target="https://ifmif-dones.es/jobs-and-collaborations/feder-manufacturing-of-prototype-for-connection-and-disconnection-mechanism-by-remote-control-in-ifmif-dones-project-target-system-q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hyperlink" Target="https://idm.euro-fusion.org/?uid=2NHGLF&amp;action=get_documen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ciencedirect.com/science/article/pii/S2352179115301083" TargetMode="Externa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-fusion.org/eurofusion/roadmap/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371" y="2162789"/>
            <a:ext cx="11329259" cy="699727"/>
          </a:xfrm>
        </p:spPr>
        <p:txBody>
          <a:bodyPr/>
          <a:lstStyle/>
          <a:p>
            <a:pPr algn="ctr"/>
            <a:r>
              <a:rPr lang="en-GB" sz="3733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IFMIF-DONES Lithium Systems</a:t>
            </a:r>
            <a:endParaRPr lang="en-US" sz="3200" dirty="0">
              <a:latin typeface="+mn-lt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5375244" y="2857501"/>
            <a:ext cx="6816756" cy="432048"/>
          </a:xfrm>
        </p:spPr>
        <p:txBody>
          <a:bodyPr>
            <a:noAutofit/>
          </a:bodyPr>
          <a:lstStyle/>
          <a:p>
            <a:pPr marL="609585" indent="-609585"/>
            <a:r>
              <a:rPr lang="en-GB" sz="2133" dirty="0">
                <a:solidFill>
                  <a:srgbClr val="0070C0"/>
                </a:solidFill>
                <a:latin typeface="+mn-lt"/>
              </a:rPr>
              <a:t>J. Maestre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3DDE4-8C4E-6A2E-1BE0-24D8288D890D}"/>
              </a:ext>
            </a:extLst>
          </p:cNvPr>
          <p:cNvSpPr txBox="1">
            <a:spLocks/>
          </p:cNvSpPr>
          <p:nvPr/>
        </p:nvSpPr>
        <p:spPr>
          <a:xfrm>
            <a:off x="431371" y="6031658"/>
            <a:ext cx="11329259" cy="6997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67" b="1" dirty="0">
                <a:latin typeface="+mn-lt"/>
              </a:rPr>
              <a:t>9th Annual </a:t>
            </a:r>
            <a:r>
              <a:rPr lang="en-US" sz="1867" b="1" dirty="0" err="1">
                <a:latin typeface="+mn-lt"/>
              </a:rPr>
              <a:t>RaDIATE</a:t>
            </a:r>
            <a:r>
              <a:rPr lang="en-US" sz="1867" b="1" dirty="0">
                <a:latin typeface="+mn-lt"/>
              </a:rPr>
              <a:t> Collaboration Meeting</a:t>
            </a:r>
            <a:r>
              <a:rPr lang="en-GB" sz="1867" b="1" dirty="0">
                <a:latin typeface="+mn-lt"/>
              </a:rPr>
              <a:t>. 16-18 Sept. Granada (Spain)</a:t>
            </a:r>
            <a:endParaRPr lang="en-GB" sz="1867" dirty="0"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0C67DC-FFE8-93BD-EFB7-4615AD67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624" y="35731"/>
            <a:ext cx="3384376" cy="8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EBB5B0-6575-31D8-17E0-D984A2ACCA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BCF365-BACA-EBB2-AEE9-C41173CA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717" y="849329"/>
            <a:ext cx="2129201" cy="2838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B3C031-64F1-EC80-C7CC-AD444DDE90B1}"/>
              </a:ext>
            </a:extLst>
          </p:cNvPr>
          <p:cNvSpPr txBox="1"/>
          <p:nvPr/>
        </p:nvSpPr>
        <p:spPr>
          <a:xfrm>
            <a:off x="9652708" y="3688264"/>
            <a:ext cx="23265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LIFUS 6 (ENEA </a:t>
            </a:r>
            <a:r>
              <a:rPr lang="en-US" b="1" dirty="0" err="1"/>
              <a:t>Brasimone</a:t>
            </a:r>
            <a:r>
              <a:rPr lang="en-US" b="1" dirty="0"/>
              <a:t>). </a:t>
            </a:r>
            <a:r>
              <a:rPr lang="en-US" sz="1600" dirty="0"/>
              <a:t>Facility devoted to </a:t>
            </a:r>
            <a:r>
              <a:rPr lang="en-US" sz="1600" b="1" dirty="0"/>
              <a:t>corrosion and erosion tests</a:t>
            </a:r>
            <a:r>
              <a:rPr lang="en-US" sz="1600" dirty="0"/>
              <a:t> of structural material under flowing lithium.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89C0CE-C59A-AC0C-3AD4-2D5C0FEF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528"/>
          <a:stretch/>
        </p:blipFill>
        <p:spPr>
          <a:xfrm>
            <a:off x="5992442" y="3785582"/>
            <a:ext cx="3475794" cy="1795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32707D6-8C12-DBFF-AAB8-15E4A8197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1" y="620688"/>
            <a:ext cx="4824618" cy="36705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28BE30-FF1A-2758-9CED-8DAB17B59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687"/>
          <a:stretch/>
        </p:blipFill>
        <p:spPr>
          <a:xfrm>
            <a:off x="5087888" y="859625"/>
            <a:ext cx="3352905" cy="185793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E769279-F9D1-D1C0-66D2-0FA8DA18AF19}"/>
              </a:ext>
            </a:extLst>
          </p:cNvPr>
          <p:cNvSpPr txBox="1"/>
          <p:nvPr/>
        </p:nvSpPr>
        <p:spPr>
          <a:xfrm>
            <a:off x="6045671" y="5617133"/>
            <a:ext cx="3672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ANGEL facility. (ENEA </a:t>
            </a:r>
            <a:r>
              <a:rPr lang="en-US" sz="1600" b="1" dirty="0" err="1"/>
              <a:t>Brasimone</a:t>
            </a:r>
            <a:r>
              <a:rPr lang="en-US" sz="1600" b="1" dirty="0"/>
              <a:t>)</a:t>
            </a:r>
            <a:r>
              <a:rPr lang="en-US" sz="1600" dirty="0"/>
              <a:t>. Facility aiming at investigating getters materials for </a:t>
            </a:r>
            <a:r>
              <a:rPr lang="en-US" sz="1600" b="1" dirty="0"/>
              <a:t>N trapping </a:t>
            </a:r>
            <a:r>
              <a:rPr lang="en-US" sz="1600" dirty="0"/>
              <a:t>in Liquid Lithium at lab scale.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0F2ECA1-0010-010D-EB6D-88DE09FA4575}"/>
              </a:ext>
            </a:extLst>
          </p:cNvPr>
          <p:cNvSpPr txBox="1"/>
          <p:nvPr/>
        </p:nvSpPr>
        <p:spPr>
          <a:xfrm>
            <a:off x="5231904" y="2777852"/>
            <a:ext cx="3208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/>
              <a:t>Lyder</a:t>
            </a:r>
            <a:r>
              <a:rPr lang="en-US" sz="1600" b="1" dirty="0"/>
              <a:t>. (CIEMAT-Madrid)</a:t>
            </a:r>
            <a:r>
              <a:rPr lang="en-US" sz="1600" dirty="0"/>
              <a:t>. Facility aiming at investigating </a:t>
            </a:r>
            <a:r>
              <a:rPr lang="en-US" sz="1600" b="1" dirty="0"/>
              <a:t>H-getter</a:t>
            </a:r>
            <a:r>
              <a:rPr lang="en-US" sz="1600" dirty="0"/>
              <a:t> in liquid lithium at lab scale.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1DD376F-A72B-21B1-E04D-1EB2B07409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467"/>
          <a:stretch/>
        </p:blipFill>
        <p:spPr>
          <a:xfrm>
            <a:off x="17956" y="4257716"/>
            <a:ext cx="3989811" cy="255460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0E278C8-66BC-1D42-907B-96F5FD412516}"/>
              </a:ext>
            </a:extLst>
          </p:cNvPr>
          <p:cNvSpPr txBox="1"/>
          <p:nvPr/>
        </p:nvSpPr>
        <p:spPr>
          <a:xfrm>
            <a:off x="3731887" y="4236475"/>
            <a:ext cx="2076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LITEC (CIEMAT-Granada)</a:t>
            </a:r>
            <a:r>
              <a:rPr lang="en-US" sz="1600" dirty="0"/>
              <a:t>. Facility aiming at investigating </a:t>
            </a:r>
            <a:r>
              <a:rPr lang="en-US" sz="1600" b="1" dirty="0"/>
              <a:t>purification and monitoring technologies a full DONES scale under representative conditions</a:t>
            </a:r>
            <a:endParaRPr lang="en-US" sz="16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FFAB67C-3BF5-4481-906C-8689A8DB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3" y="163513"/>
            <a:ext cx="8742362" cy="457200"/>
          </a:xfrm>
        </p:spPr>
        <p:txBody>
          <a:bodyPr/>
          <a:lstStyle/>
          <a:p>
            <a:r>
              <a:rPr lang="es-ES" dirty="0" err="1"/>
              <a:t>Impurity</a:t>
            </a:r>
            <a:r>
              <a:rPr lang="es-ES" dirty="0"/>
              <a:t> Control </a:t>
            </a:r>
            <a:r>
              <a:rPr lang="es-ES" dirty="0" err="1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4E095-9E3C-8BDF-602F-E6AF886C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description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04B6562-085F-4583-D955-A7FC07C7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252" y="688383"/>
            <a:ext cx="2412666" cy="4416569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0F181442-4148-16A8-0CB5-BA87149B7634}"/>
              </a:ext>
            </a:extLst>
          </p:cNvPr>
          <p:cNvGrpSpPr/>
          <p:nvPr/>
        </p:nvGrpSpPr>
        <p:grpSpPr>
          <a:xfrm>
            <a:off x="3200844" y="1048423"/>
            <a:ext cx="5832648" cy="5476922"/>
            <a:chOff x="4876152" y="1182566"/>
            <a:chExt cx="5832648" cy="5476922"/>
          </a:xfrm>
        </p:grpSpPr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286B62E1-508E-F564-A524-5D7E127F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152" y="1182566"/>
              <a:ext cx="5832648" cy="5476922"/>
            </a:xfrm>
            <a:prstGeom prst="rect">
              <a:avLst/>
            </a:prstGeom>
            <a:noFill/>
          </p:spPr>
        </p:pic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6AA46D2D-A032-518F-185A-0A72883A2A99}"/>
                </a:ext>
              </a:extLst>
            </p:cNvPr>
            <p:cNvSpPr/>
            <p:nvPr/>
          </p:nvSpPr>
          <p:spPr>
            <a:xfrm rot="19974137">
              <a:off x="5636854" y="4975055"/>
              <a:ext cx="960627" cy="312712"/>
            </a:xfrm>
            <a:prstGeom prst="rightArrow">
              <a:avLst>
                <a:gd name="adj1" fmla="val 68865"/>
                <a:gd name="adj2" fmla="val 5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Beam</a:t>
              </a:r>
              <a:endParaRPr lang="en-US" dirty="0"/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E75D959-5484-EA91-4BF9-B3FF05534A66}"/>
              </a:ext>
            </a:extLst>
          </p:cNvPr>
          <p:cNvSpPr txBox="1"/>
          <p:nvPr/>
        </p:nvSpPr>
        <p:spPr>
          <a:xfrm>
            <a:off x="5142" y="780136"/>
            <a:ext cx="3552056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Target </a:t>
            </a:r>
            <a:r>
              <a:rPr lang="en-GB" sz="1800" b="1" dirty="0"/>
              <a:t>is allocated inside Test Cell</a:t>
            </a:r>
            <a:r>
              <a:rPr lang="en-GB" sz="1800" dirty="0"/>
              <a:t>, concrete cell covered by a stainless-steel liner.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TC shall provide enough </a:t>
            </a:r>
            <a:r>
              <a:rPr lang="en-GB" sz="1800" b="1" dirty="0"/>
              <a:t>shielding to adjacent rooms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1" dirty="0"/>
              <a:t>TC provides the proper working conditions and boundaries (to the target and experimental modules), controlling the environment </a:t>
            </a:r>
            <a:r>
              <a:rPr lang="en-GB" sz="1800" dirty="0"/>
              <a:t>(low pressure He or </a:t>
            </a:r>
            <a:r>
              <a:rPr lang="en-GB" sz="1800" dirty="0" err="1"/>
              <a:t>Ar</a:t>
            </a:r>
            <a:r>
              <a:rPr lang="en-GB" sz="18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1" dirty="0"/>
              <a:t>Temperature of the liner controlled </a:t>
            </a:r>
            <a:r>
              <a:rPr lang="en-GB" sz="1800" dirty="0"/>
              <a:t>by water cooling system on the outside</a:t>
            </a: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7E53E9B8-A43A-89CC-2B8B-D3F6EE135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A63203F-E07A-A479-6AF6-3BD5D7523A28}"/>
              </a:ext>
            </a:extLst>
          </p:cNvPr>
          <p:cNvCxnSpPr>
            <a:cxnSpLocks/>
          </p:cNvCxnSpPr>
          <p:nvPr/>
        </p:nvCxnSpPr>
        <p:spPr>
          <a:xfrm>
            <a:off x="5231904" y="3284984"/>
            <a:ext cx="0" cy="2808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3F3E031D-D3E1-9D85-CABC-DA805F0D0E4B}"/>
              </a:ext>
            </a:extLst>
          </p:cNvPr>
          <p:cNvSpPr txBox="1"/>
          <p:nvPr/>
        </p:nvSpPr>
        <p:spPr>
          <a:xfrm rot="16200000">
            <a:off x="4773296" y="382644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9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4E095-9E3C-8BDF-602F-E6AF886C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description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B50EAE7F-ED4C-4F1D-8627-8A3D7934718D}"/>
              </a:ext>
            </a:extLst>
          </p:cNvPr>
          <p:cNvSpPr txBox="1"/>
          <p:nvPr/>
        </p:nvSpPr>
        <p:spPr>
          <a:xfrm>
            <a:off x="263352" y="5736158"/>
            <a:ext cx="1044116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Nominal liquid </a:t>
            </a:r>
            <a:r>
              <a:rPr lang="en-GB" b="1" dirty="0"/>
              <a:t>Lithium jet speed of 15 m/s</a:t>
            </a:r>
            <a:r>
              <a:rPr lang="en-GB" dirty="0"/>
              <a:t> at the exit of the nozzle (but up to 20 m/s in case of IFMIF)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Cur</a:t>
            </a: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vature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of BP for avoiding Li boiling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/>
              <a:t>25 mm thin Li jet and </a:t>
            </a:r>
            <a:r>
              <a:rPr lang="en-GB" dirty="0"/>
              <a:t>slim Back Plate to reduce neutron re-absorption (1.8 mm thickness)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B77F304-D2D8-9BCF-1D23-C7BCF0422F01}"/>
              </a:ext>
            </a:extLst>
          </p:cNvPr>
          <p:cNvGrpSpPr/>
          <p:nvPr/>
        </p:nvGrpSpPr>
        <p:grpSpPr>
          <a:xfrm>
            <a:off x="4477172" y="810677"/>
            <a:ext cx="4169137" cy="4735491"/>
            <a:chOff x="5034816" y="1015319"/>
            <a:chExt cx="4503989" cy="508327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FADE997-48D1-38C2-1612-9F40C5A8CE55}"/>
                </a:ext>
              </a:extLst>
            </p:cNvPr>
            <p:cNvGrpSpPr/>
            <p:nvPr/>
          </p:nvGrpSpPr>
          <p:grpSpPr>
            <a:xfrm>
              <a:off x="5411233" y="1015319"/>
              <a:ext cx="4127572" cy="5083275"/>
              <a:chOff x="5398348" y="894376"/>
              <a:chExt cx="4299632" cy="5184576"/>
            </a:xfrm>
          </p:grpSpPr>
          <p:grpSp>
            <p:nvGrpSpPr>
              <p:cNvPr id="8" name="Group 18">
                <a:extLst>
                  <a:ext uri="{FF2B5EF4-FFF2-40B4-BE49-F238E27FC236}">
                    <a16:creationId xmlns:a16="http://schemas.microsoft.com/office/drawing/2014/main" id="{F9395DF1-C0F8-FA3E-6335-6FF83723C0AD}"/>
                  </a:ext>
                </a:extLst>
              </p:cNvPr>
              <p:cNvGrpSpPr/>
              <p:nvPr/>
            </p:nvGrpSpPr>
            <p:grpSpPr>
              <a:xfrm>
                <a:off x="5398348" y="894376"/>
                <a:ext cx="4299632" cy="5184576"/>
                <a:chOff x="194427" y="650931"/>
                <a:chExt cx="1656416" cy="2124354"/>
              </a:xfrm>
            </p:grpSpPr>
            <p:pic>
              <p:nvPicPr>
                <p:cNvPr id="9" name="Picture 5">
                  <a:extLst>
                    <a:ext uri="{FF2B5EF4-FFF2-40B4-BE49-F238E27FC236}">
                      <a16:creationId xmlns:a16="http://schemas.microsoft.com/office/drawing/2014/main" id="{6285244A-2BC3-5DF9-C925-9E24B5704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427" y="650931"/>
                  <a:ext cx="1656416" cy="2124354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14">
                  <a:extLst>
                    <a:ext uri="{FF2B5EF4-FFF2-40B4-BE49-F238E27FC236}">
                      <a16:creationId xmlns:a16="http://schemas.microsoft.com/office/drawing/2014/main" id="{B8849050-A5B3-5259-64C7-DBBA0F88B904}"/>
                    </a:ext>
                  </a:extLst>
                </p:cNvPr>
                <p:cNvCxnSpPr/>
                <p:nvPr/>
              </p:nvCxnSpPr>
              <p:spPr>
                <a:xfrm flipH="1">
                  <a:off x="1018674" y="1034716"/>
                  <a:ext cx="272715" cy="10427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080E8A7D-67F6-7EB2-8E72-FE5F0318B20F}"/>
                    </a:ext>
                  </a:extLst>
                </p:cNvPr>
                <p:cNvSpPr txBox="1"/>
                <p:nvPr/>
              </p:nvSpPr>
              <p:spPr>
                <a:xfrm>
                  <a:off x="1252696" y="918779"/>
                  <a:ext cx="402902" cy="1387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Inlet nozzle</a:t>
                  </a:r>
                </a:p>
              </p:txBody>
            </p:sp>
          </p:grp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199711E3-9D26-3B7F-611A-13C0DF703251}"/>
                  </a:ext>
                </a:extLst>
              </p:cNvPr>
              <p:cNvSpPr txBox="1"/>
              <p:nvPr/>
            </p:nvSpPr>
            <p:spPr>
              <a:xfrm>
                <a:off x="6418943" y="2393277"/>
                <a:ext cx="14956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10E-4 mbar</a:t>
                </a:r>
                <a:endParaRPr lang="en-GB" sz="1400" dirty="0"/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0528806-A318-9B8C-7E6F-5403EE794262}"/>
                </a:ext>
              </a:extLst>
            </p:cNvPr>
            <p:cNvSpPr txBox="1"/>
            <p:nvPr/>
          </p:nvSpPr>
          <p:spPr>
            <a:xfrm rot="395207">
              <a:off x="5034816" y="1542312"/>
              <a:ext cx="1305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Through wall beam duct</a:t>
              </a: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44173F98-CAF1-604B-BCC0-209916E5D335}"/>
                </a:ext>
              </a:extLst>
            </p:cNvPr>
            <p:cNvCxnSpPr/>
            <p:nvPr/>
          </p:nvCxnSpPr>
          <p:spPr>
            <a:xfrm>
              <a:off x="6045671" y="2034994"/>
              <a:ext cx="188645" cy="34532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Grafik 1">
            <a:extLst>
              <a:ext uri="{FF2B5EF4-FFF2-40B4-BE49-F238E27FC236}">
                <a16:creationId xmlns:a16="http://schemas.microsoft.com/office/drawing/2014/main" id="{42DF2B75-78BA-A149-7D59-77528DEAC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5" y="1767512"/>
            <a:ext cx="3737930" cy="3725876"/>
          </a:xfrm>
          <a:prstGeom prst="rect">
            <a:avLst/>
          </a:prstGeom>
          <a:noFill/>
        </p:spPr>
      </p:pic>
      <p:pic>
        <p:nvPicPr>
          <p:cNvPr id="28" name="LithiumJet_2D(1)">
            <a:hlinkClick r:id="" action="ppaction://media"/>
            <a:extLst>
              <a:ext uri="{FF2B5EF4-FFF2-40B4-BE49-F238E27FC236}">
                <a16:creationId xmlns:a16="http://schemas.microsoft.com/office/drawing/2014/main" id="{9C682634-8DEB-BC2B-A165-1B8DE5735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1296" r="40230"/>
          <a:stretch/>
        </p:blipFill>
        <p:spPr>
          <a:xfrm>
            <a:off x="9147147" y="699987"/>
            <a:ext cx="1893147" cy="483012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534E8029-80E1-A111-2FBB-31953777A6F0}"/>
              </a:ext>
            </a:extLst>
          </p:cNvPr>
          <p:cNvSpPr txBox="1"/>
          <p:nvPr/>
        </p:nvSpPr>
        <p:spPr>
          <a:xfrm>
            <a:off x="69960" y="749545"/>
            <a:ext cx="433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Function</a:t>
            </a:r>
          </a:p>
          <a:p>
            <a:r>
              <a:rPr lang="en-GB" dirty="0"/>
              <a:t>Receive the beam (200 x 50 or 100 x 50 m</a:t>
            </a:r>
            <a:r>
              <a:rPr lang="en-GB" baseline="30000" dirty="0"/>
              <a:t>2</a:t>
            </a:r>
            <a:r>
              <a:rPr lang="en-GB" dirty="0"/>
              <a:t>) </a:t>
            </a:r>
            <a:r>
              <a:rPr lang="es-ES" dirty="0"/>
              <a:t>and </a:t>
            </a:r>
            <a:r>
              <a:rPr lang="es-ES" dirty="0" err="1"/>
              <a:t>deliver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neutron</a:t>
            </a:r>
            <a:r>
              <a:rPr lang="es-ES" dirty="0"/>
              <a:t> flux</a:t>
            </a:r>
            <a:endParaRPr lang="en-US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37C1222-0EA3-E771-E332-72C71D5956E4}"/>
              </a:ext>
            </a:extLst>
          </p:cNvPr>
          <p:cNvSpPr txBox="1"/>
          <p:nvPr/>
        </p:nvSpPr>
        <p:spPr>
          <a:xfrm>
            <a:off x="11208568" y="2852936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BackPlate</a:t>
            </a:r>
            <a:endParaRPr lang="en-US" dirty="0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6AE6A29B-AC55-9E0F-80B3-796BBFBC7DB3}"/>
              </a:ext>
            </a:extLst>
          </p:cNvPr>
          <p:cNvCxnSpPr>
            <a:stCxn id="36" idx="1"/>
          </p:cNvCxnSpPr>
          <p:nvPr/>
        </p:nvCxnSpPr>
        <p:spPr>
          <a:xfrm flipH="1">
            <a:off x="10704512" y="3037602"/>
            <a:ext cx="504056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17">
            <a:extLst>
              <a:ext uri="{FF2B5EF4-FFF2-40B4-BE49-F238E27FC236}">
                <a16:creationId xmlns:a16="http://schemas.microsoft.com/office/drawing/2014/main" id="{8740A141-785C-899C-13B6-6E8AFD17E02C}"/>
              </a:ext>
            </a:extLst>
          </p:cNvPr>
          <p:cNvSpPr txBox="1"/>
          <p:nvPr/>
        </p:nvSpPr>
        <p:spPr>
          <a:xfrm>
            <a:off x="11076463" y="1390712"/>
            <a:ext cx="929338" cy="3092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Inlet nozzle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881CF52-5FFC-2D58-2D71-1B38D93062F8}"/>
              </a:ext>
            </a:extLst>
          </p:cNvPr>
          <p:cNvCxnSpPr>
            <a:stCxn id="39" idx="1"/>
          </p:cNvCxnSpPr>
          <p:nvPr/>
        </p:nvCxnSpPr>
        <p:spPr>
          <a:xfrm flipH="1">
            <a:off x="10416480" y="1545326"/>
            <a:ext cx="659983" cy="536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3CF82854-6BFD-A72E-623A-C6A5E176AD91}"/>
              </a:ext>
            </a:extLst>
          </p:cNvPr>
          <p:cNvSpPr/>
          <p:nvPr/>
        </p:nvSpPr>
        <p:spPr>
          <a:xfrm rot="656254">
            <a:off x="163101" y="2027799"/>
            <a:ext cx="922785" cy="288032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FFF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BEAM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03A13C02-B9CA-98A7-4BD0-DA4D07E16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F6642-AD0C-EDFB-5F7D-68A8A54A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DD3C2-F0CF-1172-C7D1-0FBA5A17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A7B79E-A0AB-018C-02AB-45B1987FE98D}"/>
              </a:ext>
            </a:extLst>
          </p:cNvPr>
          <p:cNvSpPr txBox="1"/>
          <p:nvPr/>
        </p:nvSpPr>
        <p:spPr>
          <a:xfrm>
            <a:off x="1117952" y="5270863"/>
            <a:ext cx="9146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density power deposition in the Li jet ~85 kW/cm</a:t>
            </a:r>
            <a:r>
              <a:rPr lang="en-GB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Deuterium Bragg </a:t>
            </a:r>
            <a:r>
              <a:rPr lang="en-GB" dirty="0"/>
              <a:t>- Peak at 20 mm (25±1 mm thickness)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Distribution of power deposition also in the rest of the Target structure due to neutron and photons (~1 W/cm</a:t>
            </a:r>
            <a:r>
              <a:rPr lang="en-GB" baseline="30000" dirty="0"/>
              <a:t>3</a:t>
            </a:r>
            <a:r>
              <a:rPr lang="en-GB" dirty="0"/>
              <a:t>)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9A53BF4-12A2-30B0-C7D1-60BEDE4906C4}"/>
              </a:ext>
            </a:extLst>
          </p:cNvPr>
          <p:cNvGrpSpPr/>
          <p:nvPr/>
        </p:nvGrpSpPr>
        <p:grpSpPr>
          <a:xfrm>
            <a:off x="335360" y="1675155"/>
            <a:ext cx="5953415" cy="3236753"/>
            <a:chOff x="668074" y="1055035"/>
            <a:chExt cx="5167024" cy="257244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441DC49-44B0-3542-1A43-823CD365A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" r="41513"/>
            <a:stretch/>
          </p:blipFill>
          <p:spPr bwMode="auto">
            <a:xfrm>
              <a:off x="842231" y="1055035"/>
              <a:ext cx="4992867" cy="25724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97AA9E25-E5D5-A8C4-E2E7-AA941F50897C}"/>
                </a:ext>
              </a:extLst>
            </p:cNvPr>
            <p:cNvSpPr txBox="1"/>
            <p:nvPr/>
          </p:nvSpPr>
          <p:spPr>
            <a:xfrm rot="16200000">
              <a:off x="419884" y="1991955"/>
              <a:ext cx="716754" cy="220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P= 10E-4 mbar</a:t>
              </a:r>
            </a:p>
          </p:txBody>
        </p:sp>
      </p:grpSp>
      <p:sp>
        <p:nvSpPr>
          <p:cNvPr id="19" name="TextBox 21">
            <a:extLst>
              <a:ext uri="{FF2B5EF4-FFF2-40B4-BE49-F238E27FC236}">
                <a16:creationId xmlns:a16="http://schemas.microsoft.com/office/drawing/2014/main" id="{A620443C-AA1F-3FD8-F885-D044C83A549E}"/>
              </a:ext>
            </a:extLst>
          </p:cNvPr>
          <p:cNvSpPr txBox="1"/>
          <p:nvPr/>
        </p:nvSpPr>
        <p:spPr>
          <a:xfrm>
            <a:off x="986777" y="4893836"/>
            <a:ext cx="48512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Beam energy deposition on the lithium jet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746E68-886D-F501-4B6A-4F1FCAA0BF85}"/>
              </a:ext>
            </a:extLst>
          </p:cNvPr>
          <p:cNvSpPr txBox="1"/>
          <p:nvPr/>
        </p:nvSpPr>
        <p:spPr>
          <a:xfrm>
            <a:off x="7699670" y="627729"/>
            <a:ext cx="4646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Courtesy of S. Gordeev, </a:t>
            </a:r>
            <a:r>
              <a:rPr lang="de-DE" sz="1400" dirty="0"/>
              <a:t>A. Serikov, Q. Yuefeng (KIT, Germany)</a:t>
            </a:r>
            <a:r>
              <a:rPr lang="en-GB" sz="1400" dirty="0"/>
              <a:t> </a:t>
            </a:r>
          </a:p>
        </p:txBody>
      </p:sp>
      <p:pic>
        <p:nvPicPr>
          <p:cNvPr id="4" name="Grafik 15">
            <a:extLst>
              <a:ext uri="{FF2B5EF4-FFF2-40B4-BE49-F238E27FC236}">
                <a16:creationId xmlns:a16="http://schemas.microsoft.com/office/drawing/2014/main" id="{88B3122A-B0EE-8169-8300-F4DA9B3AA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r="35306" b="9251"/>
          <a:stretch/>
        </p:blipFill>
        <p:spPr bwMode="auto">
          <a:xfrm>
            <a:off x="7711438" y="960009"/>
            <a:ext cx="3436890" cy="4310854"/>
          </a:xfrm>
          <a:prstGeom prst="rect">
            <a:avLst/>
          </a:prstGeom>
          <a:noFill/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9BC4DD43-E95F-8A97-2487-0DA1D0655365}"/>
              </a:ext>
            </a:extLst>
          </p:cNvPr>
          <p:cNvSpPr txBox="1"/>
          <p:nvPr/>
        </p:nvSpPr>
        <p:spPr>
          <a:xfrm>
            <a:off x="7990858" y="5330728"/>
            <a:ext cx="48512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</a:t>
            </a: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Heat power deposition on the structure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891B7AC-E15A-9D9B-F47B-BDF314CF6F8A}"/>
              </a:ext>
            </a:extLst>
          </p:cNvPr>
          <p:cNvCxnSpPr/>
          <p:nvPr/>
        </p:nvCxnSpPr>
        <p:spPr>
          <a:xfrm flipH="1">
            <a:off x="3412645" y="2630374"/>
            <a:ext cx="72008" cy="10801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3C618A7-A6E0-486F-4085-817C72CDA9E5}"/>
              </a:ext>
            </a:extLst>
          </p:cNvPr>
          <p:cNvCxnSpPr>
            <a:cxnSpLocks/>
          </p:cNvCxnSpPr>
          <p:nvPr/>
        </p:nvCxnSpPr>
        <p:spPr>
          <a:xfrm flipH="1" flipV="1">
            <a:off x="3424231" y="3810524"/>
            <a:ext cx="1342271" cy="6719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2E47E3-2399-203D-D0E9-B64D4A718722}"/>
              </a:ext>
            </a:extLst>
          </p:cNvPr>
          <p:cNvSpPr txBox="1"/>
          <p:nvPr/>
        </p:nvSpPr>
        <p:spPr>
          <a:xfrm rot="1610791">
            <a:off x="3235284" y="4105150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200 mm (100)</a:t>
            </a:r>
            <a:endParaRPr lang="en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D6D1B3-6289-38F6-1EE6-F464C67BA97A}"/>
              </a:ext>
            </a:extLst>
          </p:cNvPr>
          <p:cNvSpPr txBox="1"/>
          <p:nvPr/>
        </p:nvSpPr>
        <p:spPr>
          <a:xfrm rot="16502964">
            <a:off x="2862290" y="2905677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50 mm</a:t>
            </a:r>
            <a:endParaRPr lang="en-US" dirty="0"/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A3F4CA65-D076-1676-3692-E92EB1874F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5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0E24F-86D3-7C43-7A3F-4D63AA68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5FCEB4-A60A-FD49-E59B-9CDFB4CFBC2D}"/>
              </a:ext>
            </a:extLst>
          </p:cNvPr>
          <p:cNvSpPr txBox="1"/>
          <p:nvPr/>
        </p:nvSpPr>
        <p:spPr>
          <a:xfrm>
            <a:off x="646327" y="5469812"/>
            <a:ext cx="10585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temperature localized in the bulk lithium (~425ºC for nominal beam size), whilst at the free surface is in rather low ~325ºC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QT homogenizes the temperature (318 ºC) and quenches the flowing lithium before being reinjected to the Li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Suitable design of the Back plate to prevent boiling at the free surface and inside Li jet.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4761B017-7215-CD90-D942-8A575698634D}"/>
              </a:ext>
            </a:extLst>
          </p:cNvPr>
          <p:cNvSpPr txBox="1"/>
          <p:nvPr/>
        </p:nvSpPr>
        <p:spPr>
          <a:xfrm>
            <a:off x="407368" y="4923995"/>
            <a:ext cx="48512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Temp distribution in the Li jet  and Quench Tank during beam on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4FAF9D-C3B3-945A-4F4A-794E4D26FE11}"/>
              </a:ext>
            </a:extLst>
          </p:cNvPr>
          <p:cNvSpPr txBox="1"/>
          <p:nvPr/>
        </p:nvSpPr>
        <p:spPr>
          <a:xfrm>
            <a:off x="500639" y="1067228"/>
            <a:ext cx="330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Nominal beam size 200 x 50 mm</a:t>
            </a:r>
            <a:r>
              <a:rPr lang="en-GB" baseline="30000"/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EAC147-B04B-C08B-968F-A71E48F04C08}"/>
              </a:ext>
            </a:extLst>
          </p:cNvPr>
          <p:cNvSpPr txBox="1"/>
          <p:nvPr/>
        </p:nvSpPr>
        <p:spPr>
          <a:xfrm>
            <a:off x="292309" y="1425264"/>
            <a:ext cx="1045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Q = 97.5 L/s</a:t>
            </a:r>
          </a:p>
          <a:p>
            <a:r>
              <a:rPr lang="es-ES" sz="1400" dirty="0" err="1"/>
              <a:t>T</a:t>
            </a:r>
            <a:r>
              <a:rPr lang="es-ES" sz="1400" baseline="-25000" dirty="0" err="1"/>
              <a:t>in</a:t>
            </a:r>
            <a:r>
              <a:rPr lang="es-ES" sz="1400" dirty="0"/>
              <a:t> = 300ºC</a:t>
            </a:r>
            <a:endParaRPr lang="en-US" sz="140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3B50979-F650-828B-FAFD-40D77439F61A}"/>
              </a:ext>
            </a:extLst>
          </p:cNvPr>
          <p:cNvGrpSpPr/>
          <p:nvPr/>
        </p:nvGrpSpPr>
        <p:grpSpPr>
          <a:xfrm>
            <a:off x="2983591" y="1430196"/>
            <a:ext cx="2816481" cy="3204490"/>
            <a:chOff x="4186518" y="584289"/>
            <a:chExt cx="3085145" cy="3535033"/>
          </a:xfrm>
        </p:grpSpPr>
        <p:pic>
          <p:nvPicPr>
            <p:cNvPr id="14" name="Grafik 2">
              <a:extLst>
                <a:ext uri="{FF2B5EF4-FFF2-40B4-BE49-F238E27FC236}">
                  <a16:creationId xmlns:a16="http://schemas.microsoft.com/office/drawing/2014/main" id="{14C5B5BF-DC2C-875C-5FA4-1149D708C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98" r="22772"/>
            <a:stretch/>
          </p:blipFill>
          <p:spPr>
            <a:xfrm flipH="1">
              <a:off x="5221432" y="720012"/>
              <a:ext cx="2050231" cy="3399310"/>
            </a:xfrm>
            <a:prstGeom prst="rect">
              <a:avLst/>
            </a:prstGeom>
          </p:spPr>
        </p:pic>
        <p:pic>
          <p:nvPicPr>
            <p:cNvPr id="4" name="Grafik 2">
              <a:extLst>
                <a:ext uri="{FF2B5EF4-FFF2-40B4-BE49-F238E27FC236}">
                  <a16:creationId xmlns:a16="http://schemas.microsoft.com/office/drawing/2014/main" id="{44B95B26-3DBE-2FE1-F388-B688DF68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8" r="4792" b="13453"/>
            <a:stretch/>
          </p:blipFill>
          <p:spPr>
            <a:xfrm>
              <a:off x="4186518" y="584289"/>
              <a:ext cx="1170307" cy="350107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AC8A1E4-39F3-5D85-1AFC-D9AA73935478}"/>
                </a:ext>
              </a:extLst>
            </p:cNvPr>
            <p:cNvSpPr/>
            <p:nvPr/>
          </p:nvSpPr>
          <p:spPr>
            <a:xfrm>
              <a:off x="5141937" y="3751091"/>
              <a:ext cx="1262397" cy="2703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F096C407-2245-3DDC-9E02-ACDE887E344B}"/>
              </a:ext>
            </a:extLst>
          </p:cNvPr>
          <p:cNvGrpSpPr/>
          <p:nvPr/>
        </p:nvGrpSpPr>
        <p:grpSpPr>
          <a:xfrm>
            <a:off x="40486" y="1523794"/>
            <a:ext cx="2935996" cy="3268392"/>
            <a:chOff x="40486" y="1523794"/>
            <a:chExt cx="2935996" cy="3268392"/>
          </a:xfrm>
        </p:grpSpPr>
        <p:pic>
          <p:nvPicPr>
            <p:cNvPr id="13" name="Grafik 3">
              <a:extLst>
                <a:ext uri="{FF2B5EF4-FFF2-40B4-BE49-F238E27FC236}">
                  <a16:creationId xmlns:a16="http://schemas.microsoft.com/office/drawing/2014/main" id="{F49AD336-6419-DB3B-039B-6912A7D85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5" r="41828"/>
            <a:stretch/>
          </p:blipFill>
          <p:spPr>
            <a:xfrm>
              <a:off x="834098" y="1523794"/>
              <a:ext cx="2142384" cy="3268392"/>
            </a:xfrm>
            <a:prstGeom prst="rect">
              <a:avLst/>
            </a:prstGeom>
          </p:spPr>
        </p:pic>
        <p:pic>
          <p:nvPicPr>
            <p:cNvPr id="16" name="Grafik 3">
              <a:extLst>
                <a:ext uri="{FF2B5EF4-FFF2-40B4-BE49-F238E27FC236}">
                  <a16:creationId xmlns:a16="http://schemas.microsoft.com/office/drawing/2014/main" id="{4AF0AC03-B81D-3E17-3022-9E482A1AA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33" r="29525" b="17691"/>
            <a:stretch/>
          </p:blipFill>
          <p:spPr>
            <a:xfrm>
              <a:off x="40486" y="1686981"/>
              <a:ext cx="1045286" cy="2942018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8BB5225-3766-4D37-ADC8-26D7101A8E3D}"/>
              </a:ext>
            </a:extLst>
          </p:cNvPr>
          <p:cNvGrpSpPr/>
          <p:nvPr/>
        </p:nvGrpSpPr>
        <p:grpSpPr>
          <a:xfrm>
            <a:off x="5543857" y="1102256"/>
            <a:ext cx="3699297" cy="4193366"/>
            <a:chOff x="-392149" y="1302227"/>
            <a:chExt cx="4344484" cy="4757370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49084CC-F091-2837-2AC9-20C1B3D47984}"/>
                </a:ext>
              </a:extLst>
            </p:cNvPr>
            <p:cNvGrpSpPr/>
            <p:nvPr/>
          </p:nvGrpSpPr>
          <p:grpSpPr>
            <a:xfrm>
              <a:off x="261450" y="1762339"/>
              <a:ext cx="2574975" cy="4218953"/>
              <a:chOff x="5203581" y="1451093"/>
              <a:chExt cx="2574975" cy="4218953"/>
            </a:xfrm>
          </p:grpSpPr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CC67AF9F-E4E8-43BD-53A0-8AB23C3D8174}"/>
                  </a:ext>
                </a:extLst>
              </p:cNvPr>
              <p:cNvGrpSpPr/>
              <p:nvPr/>
            </p:nvGrpSpPr>
            <p:grpSpPr>
              <a:xfrm>
                <a:off x="5203581" y="1451093"/>
                <a:ext cx="2574975" cy="4218953"/>
                <a:chOff x="5203581" y="1451093"/>
                <a:chExt cx="2574975" cy="4218953"/>
              </a:xfrm>
            </p:grpSpPr>
            <p:pic>
              <p:nvPicPr>
                <p:cNvPr id="30" name="Imagen 29">
                  <a:extLst>
                    <a:ext uri="{FF2B5EF4-FFF2-40B4-BE49-F238E27FC236}">
                      <a16:creationId xmlns:a16="http://schemas.microsoft.com/office/drawing/2014/main" id="{4CF3D62D-EDE0-0219-7BF0-5F1CCBFF19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3289" y="1484784"/>
                  <a:ext cx="2245267" cy="3719970"/>
                </a:xfrm>
                <a:prstGeom prst="rect">
                  <a:avLst/>
                </a:prstGeom>
              </p:spPr>
            </p:pic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DE61C58D-68AF-8773-F264-EC7E7C385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95448" y="1744748"/>
                  <a:ext cx="982442" cy="3429930"/>
                </a:xfrm>
                <a:prstGeom prst="rect">
                  <a:avLst/>
                </a:prstGeom>
              </p:spPr>
            </p:pic>
            <p:sp>
              <p:nvSpPr>
                <p:cNvPr id="32" name="Flecha: hacia abajo 31">
                  <a:extLst>
                    <a:ext uri="{FF2B5EF4-FFF2-40B4-BE49-F238E27FC236}">
                      <a16:creationId xmlns:a16="http://schemas.microsoft.com/office/drawing/2014/main" id="{24251C25-A508-9D56-AE3C-3C7E72423630}"/>
                    </a:ext>
                  </a:extLst>
                </p:cNvPr>
                <p:cNvSpPr/>
                <p:nvPr/>
              </p:nvSpPr>
              <p:spPr>
                <a:xfrm rot="16200000">
                  <a:off x="6272963" y="4779206"/>
                  <a:ext cx="1133609" cy="648072"/>
                </a:xfrm>
                <a:prstGeom prst="downArrow">
                  <a:avLst>
                    <a:gd name="adj1" fmla="val 98549"/>
                    <a:gd name="adj2" fmla="val 22691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/>
                    <a:t>BEAM</a:t>
                  </a:r>
                </a:p>
              </p:txBody>
            </p:sp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A48C32A9-90AB-F3BD-DB51-7C277A171D24}"/>
                    </a:ext>
                  </a:extLst>
                </p:cNvPr>
                <p:cNvSpPr txBox="1"/>
                <p:nvPr/>
              </p:nvSpPr>
              <p:spPr>
                <a:xfrm>
                  <a:off x="5203581" y="1451093"/>
                  <a:ext cx="7215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P [Pa]</a:t>
                  </a:r>
                </a:p>
              </p:txBody>
            </p:sp>
          </p:grp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95BF1898-89C1-8AE8-E3F6-F9D425713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28732" y="1802897"/>
                <a:ext cx="51444" cy="3300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de flecha 28">
                <a:extLst>
                  <a:ext uri="{FF2B5EF4-FFF2-40B4-BE49-F238E27FC236}">
                    <a16:creationId xmlns:a16="http://schemas.microsoft.com/office/drawing/2014/main" id="{896BBFC8-7081-A18F-2D42-637E1263FB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5103242"/>
                <a:ext cx="16086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965278D-6E17-0940-5879-6A90A8C57772}"/>
                </a:ext>
              </a:extLst>
            </p:cNvPr>
            <p:cNvSpPr txBox="1"/>
            <p:nvPr/>
          </p:nvSpPr>
          <p:spPr>
            <a:xfrm>
              <a:off x="2436949" y="191326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Y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6093910-329A-DE26-D4FE-F46181B7BAAF}"/>
                </a:ext>
              </a:extLst>
            </p:cNvPr>
            <p:cNvSpPr txBox="1"/>
            <p:nvPr/>
          </p:nvSpPr>
          <p:spPr>
            <a:xfrm>
              <a:off x="995546" y="1746386"/>
              <a:ext cx="920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- </a:t>
              </a:r>
              <a:r>
                <a:rPr lang="en-GB" sz="1200" dirty="0" err="1"/>
                <a:t>V</a:t>
              </a:r>
              <a:r>
                <a:rPr lang="en-GB" sz="1200" baseline="-25000" dirty="0" err="1"/>
                <a:t>Li</a:t>
              </a:r>
              <a:r>
                <a:rPr lang="en-GB" sz="1200" dirty="0"/>
                <a:t> 20 m/s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51F47FA-3C5B-C69B-6E65-EA91C869FCBB}"/>
                </a:ext>
              </a:extLst>
            </p:cNvPr>
            <p:cNvSpPr txBox="1"/>
            <p:nvPr/>
          </p:nvSpPr>
          <p:spPr>
            <a:xfrm>
              <a:off x="2584183" y="5413266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Variable curvature</a:t>
              </a:r>
            </a:p>
          </p:txBody>
        </p: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ABE303D4-541E-8AD9-8C2D-CCCCBD446E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5759" y="5082725"/>
              <a:ext cx="324036" cy="30558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3E2D882F-ADD6-F5DA-140A-FC107F16C171}"/>
                </a:ext>
              </a:extLst>
            </p:cNvPr>
            <p:cNvSpPr txBox="1"/>
            <p:nvPr/>
          </p:nvSpPr>
          <p:spPr>
            <a:xfrm>
              <a:off x="1303965" y="4425585"/>
              <a:ext cx="74475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P= 10E-2 Pa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C5EA374D-AEC7-082A-870A-47CC976DB213}"/>
                </a:ext>
              </a:extLst>
            </p:cNvPr>
            <p:cNvSpPr txBox="1"/>
            <p:nvPr/>
          </p:nvSpPr>
          <p:spPr>
            <a:xfrm>
              <a:off x="-392149" y="1302227"/>
              <a:ext cx="3228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Pressure distribution in the Li jet</a:t>
              </a:r>
            </a:p>
          </p:txBody>
        </p:sp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4A336CB-2CFD-EBF1-5FAD-551A7968B420}"/>
              </a:ext>
            </a:extLst>
          </p:cNvPr>
          <p:cNvSpPr txBox="1"/>
          <p:nvPr/>
        </p:nvSpPr>
        <p:spPr>
          <a:xfrm rot="20825971">
            <a:off x="1053753" y="2379044"/>
            <a:ext cx="1435839" cy="30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10E-4 mbar</a:t>
            </a:r>
            <a:endParaRPr lang="en-GB" sz="1400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E5C9CCAB-085C-DFD5-0D9A-E8239500F18D}"/>
              </a:ext>
            </a:extLst>
          </p:cNvPr>
          <p:cNvGrpSpPr/>
          <p:nvPr/>
        </p:nvGrpSpPr>
        <p:grpSpPr>
          <a:xfrm>
            <a:off x="8236917" y="1133509"/>
            <a:ext cx="4104456" cy="4119697"/>
            <a:chOff x="207690" y="1478117"/>
            <a:chExt cx="4104456" cy="4119697"/>
          </a:xfrm>
        </p:grpSpPr>
        <p:graphicFrame>
          <p:nvGraphicFramePr>
            <p:cNvPr id="46" name="Gráfico 45">
              <a:extLst>
                <a:ext uri="{FF2B5EF4-FFF2-40B4-BE49-F238E27FC236}">
                  <a16:creationId xmlns:a16="http://schemas.microsoft.com/office/drawing/2014/main" id="{FE7A1632-A919-A0BB-EDBF-A1923B972DE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67430695"/>
                </p:ext>
              </p:extLst>
            </p:nvPr>
          </p:nvGraphicFramePr>
          <p:xfrm>
            <a:off x="207690" y="1478117"/>
            <a:ext cx="4104456" cy="41196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E2E833A2-1D86-3293-9530-F7E943CD3C59}"/>
                </a:ext>
              </a:extLst>
            </p:cNvPr>
            <p:cNvSpPr txBox="1"/>
            <p:nvPr/>
          </p:nvSpPr>
          <p:spPr>
            <a:xfrm>
              <a:off x="2975970" y="3619952"/>
              <a:ext cx="920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- </a:t>
              </a:r>
              <a:r>
                <a:rPr lang="en-GB" sz="1200" dirty="0" err="1"/>
                <a:t>V</a:t>
              </a:r>
              <a:r>
                <a:rPr lang="en-GB" sz="1200" baseline="-25000" dirty="0" err="1"/>
                <a:t>Li</a:t>
              </a:r>
              <a:r>
                <a:rPr lang="en-GB" sz="1200" dirty="0"/>
                <a:t> 20 m/s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C00559B6-194E-3201-E092-C45889A808A1}"/>
                </a:ext>
              </a:extLst>
            </p:cNvPr>
            <p:cNvSpPr txBox="1"/>
            <p:nvPr/>
          </p:nvSpPr>
          <p:spPr>
            <a:xfrm>
              <a:off x="2975970" y="3874936"/>
              <a:ext cx="888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F0"/>
                  </a:solidFill>
                </a:rPr>
                <a:t>- </a:t>
              </a:r>
              <a:r>
                <a:rPr lang="en-GB" sz="1200" dirty="0" err="1">
                  <a:solidFill>
                    <a:srgbClr val="00B0F0"/>
                  </a:solidFill>
                </a:rPr>
                <a:t>V</a:t>
              </a:r>
              <a:r>
                <a:rPr lang="en-GB" sz="1200" baseline="-25000" dirty="0" err="1">
                  <a:solidFill>
                    <a:srgbClr val="00B0F0"/>
                  </a:solidFill>
                </a:rPr>
                <a:t>Li</a:t>
              </a:r>
              <a:r>
                <a:rPr lang="en-GB" sz="1200" dirty="0">
                  <a:solidFill>
                    <a:srgbClr val="00B0F0"/>
                  </a:solidFill>
                </a:rPr>
                <a:t> 15 m/s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F799F915-51C2-1E87-F94D-2E070BFFACF8}"/>
                </a:ext>
              </a:extLst>
            </p:cNvPr>
            <p:cNvSpPr txBox="1"/>
            <p:nvPr/>
          </p:nvSpPr>
          <p:spPr>
            <a:xfrm>
              <a:off x="2975970" y="4167355"/>
              <a:ext cx="888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50"/>
                  </a:solidFill>
                </a:rPr>
                <a:t>- </a:t>
              </a:r>
              <a:r>
                <a:rPr lang="en-GB" sz="1200" dirty="0" err="1">
                  <a:solidFill>
                    <a:srgbClr val="00B050"/>
                  </a:solidFill>
                </a:rPr>
                <a:t>V</a:t>
              </a:r>
              <a:r>
                <a:rPr lang="en-GB" sz="1200" baseline="-25000" dirty="0" err="1">
                  <a:solidFill>
                    <a:srgbClr val="00B050"/>
                  </a:solidFill>
                </a:rPr>
                <a:t>Li</a:t>
              </a:r>
              <a:r>
                <a:rPr lang="en-GB" sz="1200" dirty="0">
                  <a:solidFill>
                    <a:srgbClr val="00B050"/>
                  </a:solidFill>
                </a:rPr>
                <a:t> 10 m/s</a:t>
              </a:r>
            </a:p>
          </p:txBody>
        </p:sp>
        <p:sp>
          <p:nvSpPr>
            <p:cNvPr id="50" name="Abrir llave 49">
              <a:extLst>
                <a:ext uri="{FF2B5EF4-FFF2-40B4-BE49-F238E27FC236}">
                  <a16:creationId xmlns:a16="http://schemas.microsoft.com/office/drawing/2014/main" id="{AB8C51F9-4028-F047-4786-09A6673B4ED3}"/>
                </a:ext>
              </a:extLst>
            </p:cNvPr>
            <p:cNvSpPr/>
            <p:nvPr/>
          </p:nvSpPr>
          <p:spPr>
            <a:xfrm rot="5400000">
              <a:off x="2408987" y="1664161"/>
              <a:ext cx="137393" cy="106087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205A92F-AA7F-A7EE-A543-C18CBDF71677}"/>
                </a:ext>
              </a:extLst>
            </p:cNvPr>
            <p:cNvSpPr txBox="1"/>
            <p:nvPr/>
          </p:nvSpPr>
          <p:spPr>
            <a:xfrm>
              <a:off x="2000007" y="1905966"/>
              <a:ext cx="1101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Margin in temp.</a:t>
              </a:r>
            </a:p>
          </p:txBody>
        </p:sp>
        <p:sp>
          <p:nvSpPr>
            <p:cNvPr id="52" name="Abrir llave 51">
              <a:extLst>
                <a:ext uri="{FF2B5EF4-FFF2-40B4-BE49-F238E27FC236}">
                  <a16:creationId xmlns:a16="http://schemas.microsoft.com/office/drawing/2014/main" id="{E06406D5-98D1-179F-9BF4-C36BCC5FBBF1}"/>
                </a:ext>
              </a:extLst>
            </p:cNvPr>
            <p:cNvSpPr/>
            <p:nvPr/>
          </p:nvSpPr>
          <p:spPr>
            <a:xfrm>
              <a:off x="1435063" y="3552747"/>
              <a:ext cx="130571" cy="460688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F6725B5E-126A-1C2C-1328-0E6C371972C6}"/>
                </a:ext>
              </a:extLst>
            </p:cNvPr>
            <p:cNvSpPr txBox="1"/>
            <p:nvPr/>
          </p:nvSpPr>
          <p:spPr>
            <a:xfrm rot="16200000">
              <a:off x="674391" y="3704487"/>
              <a:ext cx="14077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Margin in pressure</a:t>
              </a:r>
            </a:p>
          </p:txBody>
        </p:sp>
      </p:grp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E85D256F-4C7F-C013-DF80-1B13F8DBB3AC}"/>
              </a:ext>
            </a:extLst>
          </p:cNvPr>
          <p:cNvSpPr/>
          <p:nvPr/>
        </p:nvSpPr>
        <p:spPr>
          <a:xfrm rot="20853305">
            <a:off x="1124790" y="3029490"/>
            <a:ext cx="922785" cy="288032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FFF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BEAM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CEDC772D-F1EC-4AD0-33A5-84E788B09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2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4696D-A15B-3020-E2C5-2F9C6039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Target </a:t>
            </a:r>
            <a:r>
              <a:rPr lang="es-ES" dirty="0" err="1"/>
              <a:t>System</a:t>
            </a:r>
            <a:r>
              <a:rPr lang="es-ES" dirty="0"/>
              <a:t>: Material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E5006F-3D74-0644-250C-32FAEDC59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3" name="Immagine 20">
            <a:extLst>
              <a:ext uri="{FF2B5EF4-FFF2-40B4-BE49-F238E27FC236}">
                <a16:creationId xmlns:a16="http://schemas.microsoft.com/office/drawing/2014/main" id="{D5E6852F-239D-E4C5-055C-C55EF549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4" r="34052" b="44502"/>
          <a:stretch/>
        </p:blipFill>
        <p:spPr>
          <a:xfrm>
            <a:off x="7762156" y="774644"/>
            <a:ext cx="4429844" cy="3549616"/>
          </a:xfrm>
          <a:prstGeom prst="rect">
            <a:avLst/>
          </a:prstGeom>
        </p:spPr>
      </p:pic>
      <p:grpSp>
        <p:nvGrpSpPr>
          <p:cNvPr id="5" name="Gruppo 18">
            <a:extLst>
              <a:ext uri="{FF2B5EF4-FFF2-40B4-BE49-F238E27FC236}">
                <a16:creationId xmlns:a16="http://schemas.microsoft.com/office/drawing/2014/main" id="{F4AFE85F-5EC3-D4BB-3FDB-3C1C01F85396}"/>
              </a:ext>
            </a:extLst>
          </p:cNvPr>
          <p:cNvGrpSpPr/>
          <p:nvPr/>
        </p:nvGrpSpPr>
        <p:grpSpPr>
          <a:xfrm>
            <a:off x="7745079" y="4427122"/>
            <a:ext cx="1944216" cy="625647"/>
            <a:chOff x="3135886" y="4562387"/>
            <a:chExt cx="1944216" cy="625647"/>
          </a:xfrm>
        </p:grpSpPr>
        <p:sp>
          <p:nvSpPr>
            <p:cNvPr id="6" name="CasellaDiTesto 12">
              <a:extLst>
                <a:ext uri="{FF2B5EF4-FFF2-40B4-BE49-F238E27FC236}">
                  <a16:creationId xmlns:a16="http://schemas.microsoft.com/office/drawing/2014/main" id="{8BB68D09-444D-4CE3-9BF7-7CBD70CA4CC8}"/>
                </a:ext>
              </a:extLst>
            </p:cNvPr>
            <p:cNvSpPr txBox="1"/>
            <p:nvPr/>
          </p:nvSpPr>
          <p:spPr>
            <a:xfrm>
              <a:off x="3135886" y="4613481"/>
              <a:ext cx="559554" cy="243536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sz="1400" dirty="0"/>
            </a:p>
          </p:txBody>
        </p:sp>
        <p:sp>
          <p:nvSpPr>
            <p:cNvPr id="7" name="CasellaDiTesto 13">
              <a:extLst>
                <a:ext uri="{FF2B5EF4-FFF2-40B4-BE49-F238E27FC236}">
                  <a16:creationId xmlns:a16="http://schemas.microsoft.com/office/drawing/2014/main" id="{09BE1A4F-9736-2492-B476-9D2C9D9950C3}"/>
                </a:ext>
              </a:extLst>
            </p:cNvPr>
            <p:cNvSpPr txBox="1"/>
            <p:nvPr/>
          </p:nvSpPr>
          <p:spPr>
            <a:xfrm>
              <a:off x="3695440" y="4562387"/>
              <a:ext cx="1384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Eurofer-97</a:t>
              </a:r>
            </a:p>
          </p:txBody>
        </p:sp>
        <p:sp>
          <p:nvSpPr>
            <p:cNvPr id="9" name="CasellaDiTesto 14">
              <a:extLst>
                <a:ext uri="{FF2B5EF4-FFF2-40B4-BE49-F238E27FC236}">
                  <a16:creationId xmlns:a16="http://schemas.microsoft.com/office/drawing/2014/main" id="{AE3AC438-6A86-BCE4-84CB-DD7DC9065AF4}"/>
                </a:ext>
              </a:extLst>
            </p:cNvPr>
            <p:cNvSpPr txBox="1"/>
            <p:nvPr/>
          </p:nvSpPr>
          <p:spPr>
            <a:xfrm>
              <a:off x="3135886" y="4921258"/>
              <a:ext cx="559554" cy="2465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sz="1400" dirty="0"/>
            </a:p>
          </p:txBody>
        </p:sp>
        <p:sp>
          <p:nvSpPr>
            <p:cNvPr id="10" name="CasellaDiTesto 15">
              <a:extLst>
                <a:ext uri="{FF2B5EF4-FFF2-40B4-BE49-F238E27FC236}">
                  <a16:creationId xmlns:a16="http://schemas.microsoft.com/office/drawing/2014/main" id="{E926424C-A6BF-8224-94EE-E9283D514CC2}"/>
                </a:ext>
              </a:extLst>
            </p:cNvPr>
            <p:cNvSpPr txBox="1"/>
            <p:nvPr/>
          </p:nvSpPr>
          <p:spPr>
            <a:xfrm>
              <a:off x="3697369" y="4880257"/>
              <a:ext cx="115083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AISI 316L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0A1BE47-C976-EAD8-BA3C-2DCB4BE0ACD9}"/>
              </a:ext>
            </a:extLst>
          </p:cNvPr>
          <p:cNvSpPr txBox="1"/>
          <p:nvPr/>
        </p:nvSpPr>
        <p:spPr>
          <a:xfrm>
            <a:off x="10176358" y="774644"/>
            <a:ext cx="201564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Nominal Wolking temperatura 300-320ºC</a:t>
            </a:r>
            <a:endParaRPr lang="en-US" sz="1600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CA86633-7E6C-A638-A4FC-C3198C3D762F}"/>
              </a:ext>
            </a:extLst>
          </p:cNvPr>
          <p:cNvCxnSpPr/>
          <p:nvPr/>
        </p:nvCxnSpPr>
        <p:spPr>
          <a:xfrm flipH="1">
            <a:off x="9048328" y="1153918"/>
            <a:ext cx="1152772" cy="458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F014D42-15EB-D5D1-EE5A-C8885FB8A28A}"/>
              </a:ext>
            </a:extLst>
          </p:cNvPr>
          <p:cNvSpPr txBox="1"/>
          <p:nvPr/>
        </p:nvSpPr>
        <p:spPr>
          <a:xfrm>
            <a:off x="10272463" y="3161920"/>
            <a:ext cx="1769311" cy="83099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Nominal Wolking temperatura 50-150ºC</a:t>
            </a:r>
            <a:endParaRPr lang="en-US" sz="1600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68E90A92-4089-29AE-DF2C-D3AC7F668A2B}"/>
              </a:ext>
            </a:extLst>
          </p:cNvPr>
          <p:cNvCxnSpPr>
            <a:cxnSpLocks/>
          </p:cNvCxnSpPr>
          <p:nvPr/>
        </p:nvCxnSpPr>
        <p:spPr>
          <a:xfrm flipH="1" flipV="1">
            <a:off x="9840416" y="2552738"/>
            <a:ext cx="432047" cy="6091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A32B67F6-51BB-378A-65A7-1A91AEE03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7036"/>
              </p:ext>
            </p:extLst>
          </p:nvPr>
        </p:nvGraphicFramePr>
        <p:xfrm>
          <a:off x="210135" y="703280"/>
          <a:ext cx="6988006" cy="45948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39755">
                  <a:extLst>
                    <a:ext uri="{9D8B030D-6E8A-4147-A177-3AD203B41FA5}">
                      <a16:colId xmlns:a16="http://schemas.microsoft.com/office/drawing/2014/main" val="37908679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865952694"/>
                    </a:ext>
                  </a:extLst>
                </a:gridCol>
                <a:gridCol w="2555963">
                  <a:extLst>
                    <a:ext uri="{9D8B030D-6E8A-4147-A177-3AD203B41FA5}">
                      <a16:colId xmlns:a16="http://schemas.microsoft.com/office/drawing/2014/main" val="512275122"/>
                    </a:ext>
                  </a:extLst>
                </a:gridCol>
              </a:tblGrid>
              <a:tr h="239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EUROFER-97 (Ferritic-martensitic)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ANSI 316L(N) (Austenitic)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56507"/>
                  </a:ext>
                </a:extLst>
              </a:tr>
              <a:tr h="4300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Activation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Low activation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stainless steel (fewer long-lived radioactive isotopes)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59642"/>
                  </a:ext>
                </a:extLst>
              </a:tr>
              <a:tr h="8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Mech. Prop: temperature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275317"/>
                          </a:solidFill>
                          <a:effectLst/>
                        </a:rPr>
                        <a:t>Good mechanical properties at elevated temperatures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(&lt;550 °C), suitable thermal conductivity and fatigue behavior (when comparing with other stainless steel).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Acceptable properties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 high temperature (&lt;550 )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16812"/>
                  </a:ext>
                </a:extLst>
              </a:tr>
              <a:tr h="4300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Mech. Prop: creep/swelling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600"/>
                        <a:buFont typeface="Calibri" panose="020F0502020204030204" pitchFamily="34" charset="0"/>
                        <a:buNone/>
                      </a:pPr>
                      <a:r>
                        <a:rPr lang="en-US" sz="1400" b="0" u="none" strike="noStrike" dirty="0">
                          <a:solidFill>
                            <a:srgbClr val="275317"/>
                          </a:solidFill>
                          <a:effectLst/>
                        </a:rPr>
                        <a:t>Lower swelling/creep at high temp (&gt;400 ºC)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under irradiation.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Prone to swelling (&gt;400 °C), though negligible a lower temperatures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227258"/>
                  </a:ext>
                </a:extLst>
              </a:tr>
              <a:tr h="4300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Mech. Prop: irradiation hardening/ embrittlement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600"/>
                        <a:buFont typeface="Calibri" panose="020F050202020403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Significant irradiation hardening especially at "low" temperatures (&lt; 300 °C)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Significant embrittlement in the range of 300-350 °C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081169"/>
                  </a:ext>
                </a:extLst>
              </a:tr>
              <a:tr h="4300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Corrosion resistance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3C7D22"/>
                          </a:solidFill>
                          <a:effectLst/>
                        </a:rPr>
                        <a:t>Good resistance to corrosion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and erosion under liquid metals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Acceptable resistance to corrosion and erosion under liquid metals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48198"/>
                  </a:ext>
                </a:extLst>
              </a:tr>
              <a:tr h="4300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cap="all" baseline="0" dirty="0">
                          <a:solidFill>
                            <a:srgbClr val="000000"/>
                          </a:solidFill>
                          <a:effectLst/>
                        </a:rPr>
                        <a:t>Other</a:t>
                      </a:r>
                      <a:endParaRPr lang="en-US" sz="1400" b="1" i="0" u="none" strike="noStrike" cap="all" baseline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no qualified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3C7D22"/>
                          </a:solidFill>
                          <a:effectLst/>
                        </a:rPr>
                        <a:t>Qualified for nuclear applications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(fission) up to 53 dpa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201257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A3DE7A3D-DD32-286F-DEC3-760ED19F31E9}"/>
              </a:ext>
            </a:extLst>
          </p:cNvPr>
          <p:cNvSpPr txBox="1"/>
          <p:nvPr/>
        </p:nvSpPr>
        <p:spPr>
          <a:xfrm>
            <a:off x="230143" y="5380732"/>
            <a:ext cx="843115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/>
              <a:t>EUROFER</a:t>
            </a:r>
            <a:r>
              <a:rPr lang="en-GB" sz="1600" dirty="0"/>
              <a:t> exhibits a shift on its behaviour from ductile to brittle for a given range of temperature, called </a:t>
            </a:r>
            <a:r>
              <a:rPr lang="en-GB" sz="1600" b="1" dirty="0"/>
              <a:t>DBTT</a:t>
            </a:r>
            <a:r>
              <a:rPr lang="en-GB" sz="1600" dirty="0"/>
              <a:t>. No irradiated one is about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 -90 °C, so it is not an issue for normal applications.</a:t>
            </a: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the material is irradiated with high energy neutrons, the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DBTT increases and, at high doses, it can eventually reach the operating temperature</a:t>
            </a:r>
            <a:endParaRPr lang="en-GB" sz="16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28D06AA-C641-CC5E-6136-E29494C2673D}"/>
              </a:ext>
            </a:extLst>
          </p:cNvPr>
          <p:cNvSpPr txBox="1"/>
          <p:nvPr/>
        </p:nvSpPr>
        <p:spPr>
          <a:xfrm>
            <a:off x="9457401" y="5535320"/>
            <a:ext cx="203919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Lifetime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Target  ~ 8 </a:t>
            </a:r>
            <a:r>
              <a:rPr lang="es-ES" dirty="0" err="1"/>
              <a:t>months</a:t>
            </a:r>
            <a:r>
              <a:rPr lang="es-ES" dirty="0"/>
              <a:t> (</a:t>
            </a:r>
            <a:r>
              <a:rPr lang="es-ES" dirty="0" err="1"/>
              <a:t>yearly</a:t>
            </a:r>
            <a:r>
              <a:rPr lang="es-ES" dirty="0"/>
              <a:t> </a:t>
            </a:r>
            <a:r>
              <a:rPr lang="es-ES" dirty="0" err="1"/>
              <a:t>replacemente</a:t>
            </a:r>
            <a:r>
              <a:rPr lang="es-ES" dirty="0"/>
              <a:t>)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D71642B6-DF11-1BF8-4A28-F91FD25A5C30}"/>
              </a:ext>
            </a:extLst>
          </p:cNvPr>
          <p:cNvSpPr/>
          <p:nvPr/>
        </p:nvSpPr>
        <p:spPr>
          <a:xfrm>
            <a:off x="8881981" y="5791572"/>
            <a:ext cx="454379" cy="48463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84906-19BF-85D7-C972-8BD90A2D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Target </a:t>
            </a:r>
            <a:r>
              <a:rPr lang="es-ES" dirty="0" err="1"/>
              <a:t>System</a:t>
            </a:r>
            <a:r>
              <a:rPr lang="es-ES" dirty="0"/>
              <a:t>: </a:t>
            </a:r>
            <a:r>
              <a:rPr lang="es-ES" dirty="0" err="1"/>
              <a:t>Bayonet</a:t>
            </a:r>
            <a:r>
              <a:rPr lang="es-ES" dirty="0"/>
              <a:t> concept (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validation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D9781F-6F36-453C-A40A-996B9E445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858D71A5-F333-3CA9-AF38-C7C06347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63" y="1554264"/>
            <a:ext cx="3289146" cy="3269734"/>
          </a:xfrm>
          <a:prstGeom prst="rect">
            <a:avLst/>
          </a:prstGeom>
        </p:spPr>
      </p:pic>
      <p:pic>
        <p:nvPicPr>
          <p:cNvPr id="6" name="Immagine 22">
            <a:extLst>
              <a:ext uri="{FF2B5EF4-FFF2-40B4-BE49-F238E27FC236}">
                <a16:creationId xmlns:a16="http://schemas.microsoft.com/office/drawing/2014/main" id="{6EBD82A5-455B-1D67-0AF4-C7CB46341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5"/>
          <a:stretch/>
        </p:blipFill>
        <p:spPr bwMode="auto">
          <a:xfrm>
            <a:off x="9137261" y="776380"/>
            <a:ext cx="2641814" cy="4253148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1FB0F5D-355A-291A-9843-BE1CA3F5A064}"/>
              </a:ext>
            </a:extLst>
          </p:cNvPr>
          <p:cNvSpPr txBox="1"/>
          <p:nvPr/>
        </p:nvSpPr>
        <p:spPr>
          <a:xfrm>
            <a:off x="5222357" y="4957984"/>
            <a:ext cx="6767726" cy="141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suitability of the tested gasket to work in lithium environment has been proven 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5500 hours (i.e., about 7.5 months)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 on 1 of 5 the test rig at 7000 hours. After post test analysis, possible ingress air leading to oxidation, so test should be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repeted</a:t>
            </a:r>
            <a:endParaRPr lang="en-US" dirty="0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9EA0DD57-B12F-BF0F-14E3-79F82B649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51" y="947806"/>
            <a:ext cx="2475170" cy="3527220"/>
          </a:xfrm>
          <a:prstGeom prst="rect">
            <a:avLst/>
          </a:prstGeom>
          <a:noFill/>
        </p:spPr>
      </p:pic>
      <p:pic>
        <p:nvPicPr>
          <p:cNvPr id="9" name="Immagine 20">
            <a:extLst>
              <a:ext uri="{FF2B5EF4-FFF2-40B4-BE49-F238E27FC236}">
                <a16:creationId xmlns:a16="http://schemas.microsoft.com/office/drawing/2014/main" id="{D5E096D1-6B91-8422-874F-FD3F538D8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19" y="3790097"/>
            <a:ext cx="2856522" cy="2830446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BD3BFFD-610C-81DB-BA01-394D96679914}"/>
              </a:ext>
            </a:extLst>
          </p:cNvPr>
          <p:cNvSpPr txBox="1"/>
          <p:nvPr/>
        </p:nvSpPr>
        <p:spPr>
          <a:xfrm>
            <a:off x="5641014" y="947806"/>
            <a:ext cx="3168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/>
              <a:t>Testing</a:t>
            </a:r>
            <a:r>
              <a:rPr lang="es-ES" sz="2000" b="1" dirty="0"/>
              <a:t> </a:t>
            </a:r>
            <a:r>
              <a:rPr lang="es-ES" sz="2000" b="1" dirty="0" err="1"/>
              <a:t>campaing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Sealing</a:t>
            </a:r>
            <a:endParaRPr lang="en-U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4825FF-392E-7B85-DF67-CE7B35D9826D}"/>
              </a:ext>
            </a:extLst>
          </p:cNvPr>
          <p:cNvSpPr txBox="1"/>
          <p:nvPr/>
        </p:nvSpPr>
        <p:spPr>
          <a:xfrm>
            <a:off x="2915682" y="1318162"/>
            <a:ext cx="2563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Bayonet</a:t>
            </a:r>
            <a:r>
              <a:rPr lang="es-ES" b="1" dirty="0"/>
              <a:t>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BP </a:t>
            </a:r>
            <a:r>
              <a:rPr lang="es-ES" dirty="0" err="1"/>
              <a:t>is</a:t>
            </a:r>
            <a:r>
              <a:rPr lang="es-ES" dirty="0"/>
              <a:t> removed.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dirty="0" err="1"/>
              <a:t>on</a:t>
            </a:r>
            <a:r>
              <a:rPr lang="en-US" dirty="0"/>
              <a:t> energized gaskets (</a:t>
            </a:r>
            <a:r>
              <a:rPr lang="en-US" dirty="0" err="1"/>
              <a:t>Helicoflex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543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743C7-B5C2-C5F0-4B04-E93496B5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Target </a:t>
            </a:r>
            <a:r>
              <a:rPr lang="es-ES" dirty="0" err="1"/>
              <a:t>System</a:t>
            </a:r>
            <a:r>
              <a:rPr lang="es-ES" dirty="0"/>
              <a:t>: </a:t>
            </a:r>
            <a:r>
              <a:rPr lang="es-ES" dirty="0" err="1"/>
              <a:t>Irradiation</a:t>
            </a:r>
            <a:r>
              <a:rPr lang="es-ES" dirty="0"/>
              <a:t> </a:t>
            </a:r>
            <a:r>
              <a:rPr lang="es-ES" dirty="0" err="1"/>
              <a:t>samples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B4054F-14C8-091B-4385-36ABC5BDBF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4584E4-4A2D-09A9-6658-5A8351C16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13"/>
          <a:stretch/>
        </p:blipFill>
        <p:spPr>
          <a:xfrm>
            <a:off x="3235415" y="1323197"/>
            <a:ext cx="4178131" cy="24429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E339B6-0B34-A0BA-F450-0CD1DF400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900" y="910995"/>
            <a:ext cx="4193936" cy="25563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45382CA-50BB-3A7B-0225-879598C7DF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47"/>
          <a:stretch/>
        </p:blipFill>
        <p:spPr>
          <a:xfrm>
            <a:off x="6750525" y="4149080"/>
            <a:ext cx="3784663" cy="243277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238531B-B2E0-5C99-F4B3-5BB4DBE8CC89}"/>
              </a:ext>
            </a:extLst>
          </p:cNvPr>
          <p:cNvSpPr txBox="1"/>
          <p:nvPr/>
        </p:nvSpPr>
        <p:spPr>
          <a:xfrm>
            <a:off x="3863752" y="3736424"/>
            <a:ext cx="685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Simulations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expected</a:t>
            </a:r>
            <a:r>
              <a:rPr lang="es-ES" dirty="0"/>
              <a:t> DPA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backplate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200 x 50 mm2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99CA42F-5D99-2D08-149A-020F2C79F673}"/>
              </a:ext>
            </a:extLst>
          </p:cNvPr>
          <p:cNvSpPr txBox="1"/>
          <p:nvPr/>
        </p:nvSpPr>
        <p:spPr>
          <a:xfrm>
            <a:off x="198105" y="741377"/>
            <a:ext cx="7498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Why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used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BP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characterization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Eurofer-97?</a:t>
            </a:r>
            <a:endParaRPr lang="en-US" sz="2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8B96762-941A-61AF-7389-089BFA981C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54"/>
          <a:stretch/>
        </p:blipFill>
        <p:spPr>
          <a:xfrm>
            <a:off x="2880300" y="5377658"/>
            <a:ext cx="3686377" cy="131685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8D697E7-F883-7E1D-8950-F4BC00F981B8}"/>
              </a:ext>
            </a:extLst>
          </p:cNvPr>
          <p:cNvSpPr txBox="1"/>
          <p:nvPr/>
        </p:nvSpPr>
        <p:spPr>
          <a:xfrm>
            <a:off x="3443794" y="4710933"/>
            <a:ext cx="265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Preliminary</a:t>
            </a:r>
            <a:r>
              <a:rPr lang="es-ES" dirty="0"/>
              <a:t> </a:t>
            </a:r>
            <a:r>
              <a:rPr lang="es-ES" dirty="0" err="1"/>
              <a:t>specimen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BP</a:t>
            </a:r>
            <a:endParaRPr lang="en-U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BBC102B-CCAE-38F9-38F0-B5EC19182E04}"/>
              </a:ext>
            </a:extLst>
          </p:cNvPr>
          <p:cNvSpPr txBox="1"/>
          <p:nvPr/>
        </p:nvSpPr>
        <p:spPr>
          <a:xfrm>
            <a:off x="66070" y="1471552"/>
            <a:ext cx="30471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back-plate of the IFMIF-DONES target assembly is subjected to strong neutron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conditions are quite homogeneous and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is strongly activated, so dedicated Hot cells and tools required for machining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8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E6E68-4B87-FC4C-59B2-08CE63ED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replacement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FFDA41-58F7-E0B7-17EB-F9C5378352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7" name="Picture 49">
            <a:extLst>
              <a:ext uri="{FF2B5EF4-FFF2-40B4-BE49-F238E27FC236}">
                <a16:creationId xmlns:a16="http://schemas.microsoft.com/office/drawing/2014/main" id="{53360852-4F40-9CA6-B742-17D6FB10D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55" y="4246412"/>
            <a:ext cx="5237102" cy="2547220"/>
          </a:xfrm>
          <a:prstGeom prst="rect">
            <a:avLst/>
          </a:prstGeom>
          <a:noFill/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51A96AB9-F8C6-B77F-01FD-7A9CEC953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55" y="1544258"/>
            <a:ext cx="7394860" cy="2710726"/>
          </a:xfrm>
          <a:prstGeom prst="rect">
            <a:avLst/>
          </a:prstGeom>
          <a:noFill/>
        </p:spPr>
      </p:pic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C89754DF-96C2-DC94-FE86-D8820FED9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" y="1544258"/>
            <a:ext cx="2943656" cy="51502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FEE1DA-8B34-B7D6-2209-5E7ADC40E687}"/>
              </a:ext>
            </a:extLst>
          </p:cNvPr>
          <p:cNvSpPr txBox="1"/>
          <p:nvPr/>
        </p:nvSpPr>
        <p:spPr>
          <a:xfrm>
            <a:off x="119336" y="786372"/>
            <a:ext cx="82830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Replacement conducted by Remote-Handling means due to high dose inside 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Tight space within the TC, with limited accessibility to the components.</a:t>
            </a:r>
          </a:p>
        </p:txBody>
      </p:sp>
    </p:spTree>
    <p:extLst>
      <p:ext uri="{BB962C8B-B14F-4D97-AF65-F5344CB8AC3E}">
        <p14:creationId xmlns:p14="http://schemas.microsoft.com/office/powerpoint/2010/main" val="61363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19FA5-8E2E-3E9A-8DB5-E04160A9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replacement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1B18C7-472D-8214-C877-BEB39674AFA5}"/>
              </a:ext>
            </a:extLst>
          </p:cNvPr>
          <p:cNvSpPr txBox="1"/>
          <p:nvPr/>
        </p:nvSpPr>
        <p:spPr>
          <a:xfrm>
            <a:off x="22236" y="683646"/>
            <a:ext cx="3509743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Replacement strategy and features</a:t>
            </a:r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584F0C1F-1A4D-1FA9-C541-DE163513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31" y="2422044"/>
            <a:ext cx="3111467" cy="2624510"/>
          </a:xfrm>
          <a:prstGeom prst="rect">
            <a:avLst/>
          </a:prstGeom>
        </p:spPr>
      </p:pic>
      <p:pic>
        <p:nvPicPr>
          <p:cNvPr id="66" name="Picture 12">
            <a:extLst>
              <a:ext uri="{FF2B5EF4-FFF2-40B4-BE49-F238E27FC236}">
                <a16:creationId xmlns:a16="http://schemas.microsoft.com/office/drawing/2014/main" id="{4BFA14E4-3AB7-6DC3-C3AD-ACCBBC77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40" y="1951095"/>
            <a:ext cx="2816151" cy="1663186"/>
          </a:xfrm>
          <a:prstGeom prst="rect">
            <a:avLst/>
          </a:prstGeom>
        </p:spPr>
      </p:pic>
      <p:pic>
        <p:nvPicPr>
          <p:cNvPr id="67" name="Picture 17">
            <a:extLst>
              <a:ext uri="{FF2B5EF4-FFF2-40B4-BE49-F238E27FC236}">
                <a16:creationId xmlns:a16="http://schemas.microsoft.com/office/drawing/2014/main" id="{92DDA16D-9A59-1DD4-7311-2C293AC0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959" y="4611949"/>
            <a:ext cx="2325846" cy="2218953"/>
          </a:xfrm>
          <a:prstGeom prst="rect">
            <a:avLst/>
          </a:prstGeom>
        </p:spPr>
      </p:pic>
      <p:cxnSp>
        <p:nvCxnSpPr>
          <p:cNvPr id="69" name="Straight Arrow Connector 22">
            <a:extLst>
              <a:ext uri="{FF2B5EF4-FFF2-40B4-BE49-F238E27FC236}">
                <a16:creationId xmlns:a16="http://schemas.microsoft.com/office/drawing/2014/main" id="{6490E7CC-431A-E3E7-22C5-EF6AA5EE590D}"/>
              </a:ext>
            </a:extLst>
          </p:cNvPr>
          <p:cNvCxnSpPr>
            <a:cxnSpLocks/>
            <a:stCxn id="68" idx="0"/>
          </p:cNvCxnSpPr>
          <p:nvPr/>
        </p:nvCxnSpPr>
        <p:spPr>
          <a:xfrm flipH="1" flipV="1">
            <a:off x="5127750" y="3296018"/>
            <a:ext cx="263020" cy="44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35">
            <a:extLst>
              <a:ext uri="{FF2B5EF4-FFF2-40B4-BE49-F238E27FC236}">
                <a16:creationId xmlns:a16="http://schemas.microsoft.com/office/drawing/2014/main" id="{55696081-736A-884E-0C7B-39BD4DC9F2BC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5390770" y="4207582"/>
            <a:ext cx="162133" cy="1818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41">
            <a:extLst>
              <a:ext uri="{FF2B5EF4-FFF2-40B4-BE49-F238E27FC236}">
                <a16:creationId xmlns:a16="http://schemas.microsoft.com/office/drawing/2014/main" id="{A0C0FC3F-BC0E-FC57-293C-7BABACCF9FBC}"/>
              </a:ext>
            </a:extLst>
          </p:cNvPr>
          <p:cNvSpPr txBox="1"/>
          <p:nvPr/>
        </p:nvSpPr>
        <p:spPr>
          <a:xfrm>
            <a:off x="2586057" y="5999905"/>
            <a:ext cx="1795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Small gearboxes, spindle/nut, </a:t>
            </a:r>
            <a:r>
              <a:rPr lang="en-GB" sz="1200" dirty="0" err="1"/>
              <a:t>slidings</a:t>
            </a:r>
            <a:r>
              <a:rPr lang="en-GB" sz="1200" dirty="0"/>
              <a:t> (ceramic/ceramic or steel/ceramic)</a:t>
            </a:r>
          </a:p>
        </p:txBody>
      </p:sp>
      <p:cxnSp>
        <p:nvCxnSpPr>
          <p:cNvPr id="73" name="Straight Arrow Connector 45">
            <a:extLst>
              <a:ext uri="{FF2B5EF4-FFF2-40B4-BE49-F238E27FC236}">
                <a16:creationId xmlns:a16="http://schemas.microsoft.com/office/drawing/2014/main" id="{9154D3E8-7913-87A6-4AB7-ADB434178C66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3483721" y="5046554"/>
            <a:ext cx="1530604" cy="9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48">
            <a:extLst>
              <a:ext uri="{FF2B5EF4-FFF2-40B4-BE49-F238E27FC236}">
                <a16:creationId xmlns:a16="http://schemas.microsoft.com/office/drawing/2014/main" id="{AC994FD0-DB44-0E41-30FF-126414463882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3483721" y="5898149"/>
            <a:ext cx="1207954" cy="10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Rectangle 51">
            <a:extLst>
              <a:ext uri="{FF2B5EF4-FFF2-40B4-BE49-F238E27FC236}">
                <a16:creationId xmlns:a16="http://schemas.microsoft.com/office/drawing/2014/main" id="{E59BDDB1-B9E4-7484-F68E-2129A35EEA30}"/>
              </a:ext>
            </a:extLst>
          </p:cNvPr>
          <p:cNvSpPr/>
          <p:nvPr/>
        </p:nvSpPr>
        <p:spPr>
          <a:xfrm rot="1534365">
            <a:off x="4529018" y="5949693"/>
            <a:ext cx="1573141" cy="44683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52">
            <a:extLst>
              <a:ext uri="{FF2B5EF4-FFF2-40B4-BE49-F238E27FC236}">
                <a16:creationId xmlns:a16="http://schemas.microsoft.com/office/drawing/2014/main" id="{A5561D45-0893-6BE4-2C62-6E7508E34870}"/>
              </a:ext>
            </a:extLst>
          </p:cNvPr>
          <p:cNvSpPr/>
          <p:nvPr/>
        </p:nvSpPr>
        <p:spPr>
          <a:xfrm>
            <a:off x="4327906" y="2718796"/>
            <a:ext cx="2454852" cy="85332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TextBox 20">
            <a:extLst>
              <a:ext uri="{FF2B5EF4-FFF2-40B4-BE49-F238E27FC236}">
                <a16:creationId xmlns:a16="http://schemas.microsoft.com/office/drawing/2014/main" id="{E12F4695-9194-0A7A-3CA6-943171D19A30}"/>
              </a:ext>
            </a:extLst>
          </p:cNvPr>
          <p:cNvSpPr txBox="1"/>
          <p:nvPr/>
        </p:nvSpPr>
        <p:spPr>
          <a:xfrm>
            <a:off x="643046" y="3196896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QDS</a:t>
            </a:r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C4C996BB-E66D-A7DD-8B7E-9632C5030EB3}"/>
              </a:ext>
            </a:extLst>
          </p:cNvPr>
          <p:cNvCxnSpPr>
            <a:cxnSpLocks/>
          </p:cNvCxnSpPr>
          <p:nvPr/>
        </p:nvCxnSpPr>
        <p:spPr>
          <a:xfrm>
            <a:off x="874931" y="3429000"/>
            <a:ext cx="247726" cy="501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5E418381-1FAA-7654-36BB-1ACA1435ACDA}"/>
              </a:ext>
            </a:extLst>
          </p:cNvPr>
          <p:cNvGrpSpPr/>
          <p:nvPr/>
        </p:nvGrpSpPr>
        <p:grpSpPr>
          <a:xfrm>
            <a:off x="7532604" y="2097155"/>
            <a:ext cx="5068552" cy="3904504"/>
            <a:chOff x="7022102" y="1660416"/>
            <a:chExt cx="5068552" cy="3904504"/>
          </a:xfrm>
        </p:grpSpPr>
        <p:pic>
          <p:nvPicPr>
            <p:cNvPr id="36" name="Picture 1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83B761F3-43A3-9C74-E6F2-EA4C11240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69"/>
            <a:stretch/>
          </p:blipFill>
          <p:spPr bwMode="auto">
            <a:xfrm>
              <a:off x="7032632" y="1948448"/>
              <a:ext cx="2882643" cy="3616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3245D1FD-945E-ABD5-CE72-0ABA87146232}"/>
                </a:ext>
              </a:extLst>
            </p:cNvPr>
            <p:cNvSpPr txBox="1"/>
            <p:nvPr/>
          </p:nvSpPr>
          <p:spPr>
            <a:xfrm>
              <a:off x="10345000" y="1660416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Ball joints, slides</a:t>
              </a:r>
            </a:p>
          </p:txBody>
        </p:sp>
        <p:sp>
          <p:nvSpPr>
            <p:cNvPr id="38" name="Oval 4">
              <a:extLst>
                <a:ext uri="{FF2B5EF4-FFF2-40B4-BE49-F238E27FC236}">
                  <a16:creationId xmlns:a16="http://schemas.microsoft.com/office/drawing/2014/main" id="{7CEF0984-2019-B6F7-696A-E692B834D42A}"/>
                </a:ext>
              </a:extLst>
            </p:cNvPr>
            <p:cNvSpPr/>
            <p:nvPr/>
          </p:nvSpPr>
          <p:spPr>
            <a:xfrm>
              <a:off x="7680704" y="1968726"/>
              <a:ext cx="288032" cy="4572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106AF3C8-BCBC-2E53-4245-BBC830E1AEAE}"/>
                </a:ext>
              </a:extLst>
            </p:cNvPr>
            <p:cNvSpPr/>
            <p:nvPr/>
          </p:nvSpPr>
          <p:spPr>
            <a:xfrm>
              <a:off x="9192872" y="2740536"/>
              <a:ext cx="288032" cy="4572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2AE7F7AD-9D0F-B8A1-B0E2-B96CBA43EF4F}"/>
                </a:ext>
              </a:extLst>
            </p:cNvPr>
            <p:cNvSpPr/>
            <p:nvPr/>
          </p:nvSpPr>
          <p:spPr>
            <a:xfrm>
              <a:off x="9345272" y="2892936"/>
              <a:ext cx="288032" cy="2076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2834BAD5-EA6D-D323-EC7B-06BA04A69531}"/>
                </a:ext>
              </a:extLst>
            </p:cNvPr>
            <p:cNvSpPr/>
            <p:nvPr/>
          </p:nvSpPr>
          <p:spPr>
            <a:xfrm>
              <a:off x="8616808" y="3410138"/>
              <a:ext cx="288032" cy="2076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0104773D-C55F-E1E2-F500-468DE096C816}"/>
                </a:ext>
              </a:extLst>
            </p:cNvPr>
            <p:cNvSpPr/>
            <p:nvPr/>
          </p:nvSpPr>
          <p:spPr>
            <a:xfrm rot="19304163">
              <a:off x="8689388" y="4315551"/>
              <a:ext cx="584868" cy="2076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4" name="Straight Arrow Connector 13">
              <a:extLst>
                <a:ext uri="{FF2B5EF4-FFF2-40B4-BE49-F238E27FC236}">
                  <a16:creationId xmlns:a16="http://schemas.microsoft.com/office/drawing/2014/main" id="{31B12B74-3CA1-7ED8-621C-29C1377A2481}"/>
                </a:ext>
              </a:extLst>
            </p:cNvPr>
            <p:cNvCxnSpPr>
              <a:stCxn id="37" idx="1"/>
            </p:cNvCxnSpPr>
            <p:nvPr/>
          </p:nvCxnSpPr>
          <p:spPr>
            <a:xfrm flipH="1">
              <a:off x="7968736" y="1798916"/>
              <a:ext cx="2376264" cy="3655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15">
              <a:extLst>
                <a:ext uri="{FF2B5EF4-FFF2-40B4-BE49-F238E27FC236}">
                  <a16:creationId xmlns:a16="http://schemas.microsoft.com/office/drawing/2014/main" id="{6F615E9C-84D2-E785-AD33-26610D1DDEB7}"/>
                </a:ext>
              </a:extLst>
            </p:cNvPr>
            <p:cNvCxnSpPr>
              <a:stCxn id="37" idx="1"/>
              <a:endCxn id="39" idx="0"/>
            </p:cNvCxnSpPr>
            <p:nvPr/>
          </p:nvCxnSpPr>
          <p:spPr>
            <a:xfrm flipH="1">
              <a:off x="9336888" y="1798916"/>
              <a:ext cx="1008112" cy="9416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E2B62FC8-71E5-51AE-929C-8C46EBC42765}"/>
                </a:ext>
              </a:extLst>
            </p:cNvPr>
            <p:cNvSpPr txBox="1"/>
            <p:nvPr/>
          </p:nvSpPr>
          <p:spPr>
            <a:xfrm>
              <a:off x="10362462" y="2108143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Excentres</a:t>
              </a:r>
            </a:p>
          </p:txBody>
        </p:sp>
        <p:cxnSp>
          <p:nvCxnSpPr>
            <p:cNvPr id="50" name="Straight Arrow Connector 18">
              <a:extLst>
                <a:ext uri="{FF2B5EF4-FFF2-40B4-BE49-F238E27FC236}">
                  <a16:creationId xmlns:a16="http://schemas.microsoft.com/office/drawing/2014/main" id="{0B640CA2-7262-C3FD-90AC-1A27588D497F}"/>
                </a:ext>
              </a:extLst>
            </p:cNvPr>
            <p:cNvCxnSpPr>
              <a:stCxn id="49" idx="1"/>
              <a:endCxn id="40" idx="0"/>
            </p:cNvCxnSpPr>
            <p:nvPr/>
          </p:nvCxnSpPr>
          <p:spPr>
            <a:xfrm flipH="1">
              <a:off x="9489288" y="2246643"/>
              <a:ext cx="873174" cy="646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493C0760-74A6-A79F-90B3-C30EEF963FD6}"/>
                </a:ext>
              </a:extLst>
            </p:cNvPr>
            <p:cNvSpPr txBox="1"/>
            <p:nvPr/>
          </p:nvSpPr>
          <p:spPr>
            <a:xfrm>
              <a:off x="10362462" y="3387352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Small gearboxes</a:t>
              </a:r>
            </a:p>
          </p:txBody>
        </p:sp>
        <p:cxnSp>
          <p:nvCxnSpPr>
            <p:cNvPr id="52" name="Straight Arrow Connector 21">
              <a:extLst>
                <a:ext uri="{FF2B5EF4-FFF2-40B4-BE49-F238E27FC236}">
                  <a16:creationId xmlns:a16="http://schemas.microsoft.com/office/drawing/2014/main" id="{9326B80A-E26E-5E36-BB10-E26378F4B00D}"/>
                </a:ext>
              </a:extLst>
            </p:cNvPr>
            <p:cNvCxnSpPr>
              <a:cxnSpLocks/>
              <a:stCxn id="51" idx="1"/>
              <a:endCxn id="41" idx="6"/>
            </p:cNvCxnSpPr>
            <p:nvPr/>
          </p:nvCxnSpPr>
          <p:spPr>
            <a:xfrm flipH="1" flipV="1">
              <a:off x="8904840" y="3513958"/>
              <a:ext cx="1457622" cy="118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Oval 23">
              <a:extLst>
                <a:ext uri="{FF2B5EF4-FFF2-40B4-BE49-F238E27FC236}">
                  <a16:creationId xmlns:a16="http://schemas.microsoft.com/office/drawing/2014/main" id="{0F084FEA-9A8D-CDE1-2B3B-1B8A250BB5A2}"/>
                </a:ext>
              </a:extLst>
            </p:cNvPr>
            <p:cNvSpPr/>
            <p:nvPr/>
          </p:nvSpPr>
          <p:spPr>
            <a:xfrm>
              <a:off x="8950711" y="3260558"/>
              <a:ext cx="288032" cy="2076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499469E9-A934-CD91-3458-60E4866CAD46}"/>
                </a:ext>
              </a:extLst>
            </p:cNvPr>
            <p:cNvSpPr txBox="1"/>
            <p:nvPr/>
          </p:nvSpPr>
          <p:spPr>
            <a:xfrm>
              <a:off x="10345000" y="2798581"/>
              <a:ext cx="1457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Spindle drives, slides</a:t>
              </a:r>
            </a:p>
          </p:txBody>
        </p:sp>
        <p:cxnSp>
          <p:nvCxnSpPr>
            <p:cNvPr id="57" name="Straight Arrow Connector 26">
              <a:extLst>
                <a:ext uri="{FF2B5EF4-FFF2-40B4-BE49-F238E27FC236}">
                  <a16:creationId xmlns:a16="http://schemas.microsoft.com/office/drawing/2014/main" id="{AD6AA08D-7952-D1FF-2E89-AB24BF797387}"/>
                </a:ext>
              </a:extLst>
            </p:cNvPr>
            <p:cNvCxnSpPr>
              <a:cxnSpLocks/>
              <a:stCxn id="56" idx="1"/>
              <a:endCxn id="53" idx="6"/>
            </p:cNvCxnSpPr>
            <p:nvPr/>
          </p:nvCxnSpPr>
          <p:spPr>
            <a:xfrm flipH="1">
              <a:off x="9238743" y="3029414"/>
              <a:ext cx="1106257" cy="3349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28">
              <a:extLst>
                <a:ext uri="{FF2B5EF4-FFF2-40B4-BE49-F238E27FC236}">
                  <a16:creationId xmlns:a16="http://schemas.microsoft.com/office/drawing/2014/main" id="{A50A935E-44F0-04A9-CFA7-36F20E8BD995}"/>
                </a:ext>
              </a:extLst>
            </p:cNvPr>
            <p:cNvCxnSpPr>
              <a:cxnSpLocks/>
              <a:stCxn id="56" idx="1"/>
              <a:endCxn id="42" idx="6"/>
            </p:cNvCxnSpPr>
            <p:nvPr/>
          </p:nvCxnSpPr>
          <p:spPr>
            <a:xfrm flipH="1">
              <a:off x="9211431" y="3029414"/>
              <a:ext cx="1133569" cy="1208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30">
              <a:extLst>
                <a:ext uri="{FF2B5EF4-FFF2-40B4-BE49-F238E27FC236}">
                  <a16:creationId xmlns:a16="http://schemas.microsoft.com/office/drawing/2014/main" id="{E4CAC51C-571B-7ADF-13FB-6DCF8A2A7900}"/>
                </a:ext>
              </a:extLst>
            </p:cNvPr>
            <p:cNvCxnSpPr>
              <a:stCxn id="51" idx="1"/>
              <a:endCxn id="42" idx="6"/>
            </p:cNvCxnSpPr>
            <p:nvPr/>
          </p:nvCxnSpPr>
          <p:spPr>
            <a:xfrm flipH="1">
              <a:off x="9211431" y="3525852"/>
              <a:ext cx="1151031" cy="712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0" name="Kép 9">
              <a:extLst>
                <a:ext uri="{FF2B5EF4-FFF2-40B4-BE49-F238E27FC236}">
                  <a16:creationId xmlns:a16="http://schemas.microsoft.com/office/drawing/2014/main" id="{91005DC4-D56A-7DE7-6405-7A675DD9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2665" y="3700331"/>
              <a:ext cx="1040262" cy="687412"/>
            </a:xfrm>
            <a:prstGeom prst="rect">
              <a:avLst/>
            </a:prstGeom>
          </p:spPr>
        </p:pic>
        <p:pic>
          <p:nvPicPr>
            <p:cNvPr id="101" name="Kép 7">
              <a:extLst>
                <a:ext uri="{FF2B5EF4-FFF2-40B4-BE49-F238E27FC236}">
                  <a16:creationId xmlns:a16="http://schemas.microsoft.com/office/drawing/2014/main" id="{F5018E19-CFCE-D10C-3FBB-08E861D97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8322" y="4323133"/>
              <a:ext cx="1275308" cy="713242"/>
            </a:xfrm>
            <a:prstGeom prst="rect">
              <a:avLst/>
            </a:prstGeom>
          </p:spPr>
        </p:pic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F236E04A-C563-DC23-DBE6-33D35C80CB00}"/>
                </a:ext>
              </a:extLst>
            </p:cNvPr>
            <p:cNvSpPr txBox="1"/>
            <p:nvPr/>
          </p:nvSpPr>
          <p:spPr>
            <a:xfrm>
              <a:off x="8142575" y="1671449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TX</a:t>
              </a:r>
            </a:p>
          </p:txBody>
        </p:sp>
        <p:sp>
          <p:nvSpPr>
            <p:cNvPr id="107" name="Flecha: a la izquierda y derecha 106">
              <a:extLst>
                <a:ext uri="{FF2B5EF4-FFF2-40B4-BE49-F238E27FC236}">
                  <a16:creationId xmlns:a16="http://schemas.microsoft.com/office/drawing/2014/main" id="{42A34B90-D5AA-D7DE-4207-E72A0EDA9A13}"/>
                </a:ext>
              </a:extLst>
            </p:cNvPr>
            <p:cNvSpPr/>
            <p:nvPr/>
          </p:nvSpPr>
          <p:spPr>
            <a:xfrm rot="19109848">
              <a:off x="8305983" y="1887120"/>
              <a:ext cx="280009" cy="105036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036F33B4-9499-546E-2DA4-734D350A7B08}"/>
                </a:ext>
              </a:extLst>
            </p:cNvPr>
            <p:cNvSpPr txBox="1"/>
            <p:nvPr/>
          </p:nvSpPr>
          <p:spPr>
            <a:xfrm>
              <a:off x="9714910" y="2412960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TX</a:t>
              </a:r>
            </a:p>
          </p:txBody>
        </p:sp>
        <p:sp>
          <p:nvSpPr>
            <p:cNvPr id="109" name="Flecha: a la izquierda y derecha 108">
              <a:extLst>
                <a:ext uri="{FF2B5EF4-FFF2-40B4-BE49-F238E27FC236}">
                  <a16:creationId xmlns:a16="http://schemas.microsoft.com/office/drawing/2014/main" id="{7CD529C3-BDD7-3B8F-B213-4F40078640AE}"/>
                </a:ext>
              </a:extLst>
            </p:cNvPr>
            <p:cNvSpPr/>
            <p:nvPr/>
          </p:nvSpPr>
          <p:spPr>
            <a:xfrm rot="19109848">
              <a:off x="9878318" y="2628631"/>
              <a:ext cx="280009" cy="105036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4B7A1FB0-9CDA-0AA2-07E0-94EF674CFE39}"/>
                </a:ext>
              </a:extLst>
            </p:cNvPr>
            <p:cNvSpPr txBox="1"/>
            <p:nvPr/>
          </p:nvSpPr>
          <p:spPr>
            <a:xfrm>
              <a:off x="7092830" y="1891022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TY</a:t>
              </a:r>
            </a:p>
          </p:txBody>
        </p:sp>
        <p:sp>
          <p:nvSpPr>
            <p:cNvPr id="111" name="Flecha: a la izquierda y derecha 110">
              <a:extLst>
                <a:ext uri="{FF2B5EF4-FFF2-40B4-BE49-F238E27FC236}">
                  <a16:creationId xmlns:a16="http://schemas.microsoft.com/office/drawing/2014/main" id="{2F029062-12BF-C99E-8B6E-F442DDAD1F89}"/>
                </a:ext>
              </a:extLst>
            </p:cNvPr>
            <p:cNvSpPr/>
            <p:nvPr/>
          </p:nvSpPr>
          <p:spPr>
            <a:xfrm rot="2029540">
              <a:off x="7335280" y="2097711"/>
              <a:ext cx="280009" cy="105036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Flecha: a la izquierda y derecha 111">
              <a:extLst>
                <a:ext uri="{FF2B5EF4-FFF2-40B4-BE49-F238E27FC236}">
                  <a16:creationId xmlns:a16="http://schemas.microsoft.com/office/drawing/2014/main" id="{673A27BB-FC71-653B-2B7A-9F6359F8120A}"/>
                </a:ext>
              </a:extLst>
            </p:cNvPr>
            <p:cNvSpPr/>
            <p:nvPr/>
          </p:nvSpPr>
          <p:spPr>
            <a:xfrm rot="16200000">
              <a:off x="7203102" y="2446091"/>
              <a:ext cx="280009" cy="105036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Flecha: a la izquierda y derecha 112">
              <a:extLst>
                <a:ext uri="{FF2B5EF4-FFF2-40B4-BE49-F238E27FC236}">
                  <a16:creationId xmlns:a16="http://schemas.microsoft.com/office/drawing/2014/main" id="{CA9576E6-87B4-CACA-C45B-F014FFE50291}"/>
                </a:ext>
              </a:extLst>
            </p:cNvPr>
            <p:cNvSpPr/>
            <p:nvPr/>
          </p:nvSpPr>
          <p:spPr>
            <a:xfrm rot="16200000">
              <a:off x="8740825" y="3217615"/>
              <a:ext cx="280009" cy="105036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EE6CDCC4-829F-91C5-5597-8A52953D8065}"/>
                </a:ext>
              </a:extLst>
            </p:cNvPr>
            <p:cNvSpPr txBox="1"/>
            <p:nvPr/>
          </p:nvSpPr>
          <p:spPr>
            <a:xfrm>
              <a:off x="7022102" y="2309248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TZ</a:t>
              </a:r>
            </a:p>
          </p:txBody>
        </p:sp>
      </p:grpSp>
      <p:sp>
        <p:nvSpPr>
          <p:cNvPr id="115" name="Flecha: a la izquierda y derecha 114">
            <a:extLst>
              <a:ext uri="{FF2B5EF4-FFF2-40B4-BE49-F238E27FC236}">
                <a16:creationId xmlns:a16="http://schemas.microsoft.com/office/drawing/2014/main" id="{4B0FDA70-0B1C-66E1-AC17-221DA2839929}"/>
              </a:ext>
            </a:extLst>
          </p:cNvPr>
          <p:cNvSpPr/>
          <p:nvPr/>
        </p:nvSpPr>
        <p:spPr>
          <a:xfrm rot="1653792">
            <a:off x="5216949" y="5734289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Flecha: a la izquierda y derecha 116">
            <a:extLst>
              <a:ext uri="{FF2B5EF4-FFF2-40B4-BE49-F238E27FC236}">
                <a16:creationId xmlns:a16="http://schemas.microsoft.com/office/drawing/2014/main" id="{3BAF26F7-83A3-8CD4-7900-ADE5BBC7FF6B}"/>
              </a:ext>
            </a:extLst>
          </p:cNvPr>
          <p:cNvSpPr/>
          <p:nvPr/>
        </p:nvSpPr>
        <p:spPr>
          <a:xfrm rot="19109848">
            <a:off x="4691325" y="5693938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Flecha: a la izquierda y derecha 117">
            <a:extLst>
              <a:ext uri="{FF2B5EF4-FFF2-40B4-BE49-F238E27FC236}">
                <a16:creationId xmlns:a16="http://schemas.microsoft.com/office/drawing/2014/main" id="{FB2CEF44-8DBB-F031-B15E-4C941B63F8F0}"/>
              </a:ext>
            </a:extLst>
          </p:cNvPr>
          <p:cNvSpPr/>
          <p:nvPr/>
        </p:nvSpPr>
        <p:spPr>
          <a:xfrm rot="16200000">
            <a:off x="4848177" y="5308679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3C5BBC17-D3B7-A01C-FF9A-490C6965E4C3}"/>
              </a:ext>
            </a:extLst>
          </p:cNvPr>
          <p:cNvSpPr txBox="1"/>
          <p:nvPr/>
        </p:nvSpPr>
        <p:spPr>
          <a:xfrm>
            <a:off x="4678977" y="522269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TZ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CACFD7CE-D3EC-B957-2ACD-A77EEAE8759E}"/>
              </a:ext>
            </a:extLst>
          </p:cNvPr>
          <p:cNvSpPr txBox="1"/>
          <p:nvPr/>
        </p:nvSpPr>
        <p:spPr>
          <a:xfrm>
            <a:off x="5212745" y="5493551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TX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B7828732-476C-6135-5E59-7174736B167F}"/>
              </a:ext>
            </a:extLst>
          </p:cNvPr>
          <p:cNvSpPr txBox="1"/>
          <p:nvPr/>
        </p:nvSpPr>
        <p:spPr>
          <a:xfrm>
            <a:off x="4527326" y="5481454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TY</a:t>
            </a:r>
          </a:p>
        </p:txBody>
      </p:sp>
      <p:sp>
        <p:nvSpPr>
          <p:cNvPr id="122" name="TextBox 20">
            <a:extLst>
              <a:ext uri="{FF2B5EF4-FFF2-40B4-BE49-F238E27FC236}">
                <a16:creationId xmlns:a16="http://schemas.microsoft.com/office/drawing/2014/main" id="{175F9AD8-360B-5424-0302-CE72E5A62353}"/>
              </a:ext>
            </a:extLst>
          </p:cNvPr>
          <p:cNvSpPr txBox="1"/>
          <p:nvPr/>
        </p:nvSpPr>
        <p:spPr>
          <a:xfrm>
            <a:off x="1333203" y="5120776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FDS</a:t>
            </a:r>
          </a:p>
        </p:txBody>
      </p:sp>
      <p:cxnSp>
        <p:nvCxnSpPr>
          <p:cNvPr id="123" name="Conector recto de flecha 122">
            <a:extLst>
              <a:ext uri="{FF2B5EF4-FFF2-40B4-BE49-F238E27FC236}">
                <a16:creationId xmlns:a16="http://schemas.microsoft.com/office/drawing/2014/main" id="{97C55EC4-0ECC-3D31-CB46-7DBCF18F1060}"/>
              </a:ext>
            </a:extLst>
          </p:cNvPr>
          <p:cNvCxnSpPr>
            <a:cxnSpLocks/>
          </p:cNvCxnSpPr>
          <p:nvPr/>
        </p:nvCxnSpPr>
        <p:spPr>
          <a:xfrm flipV="1">
            <a:off x="1609760" y="4448584"/>
            <a:ext cx="155366" cy="66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2" name="Imagen 131">
            <a:extLst>
              <a:ext uri="{FF2B5EF4-FFF2-40B4-BE49-F238E27FC236}">
                <a16:creationId xmlns:a16="http://schemas.microsoft.com/office/drawing/2014/main" id="{E64CA4A6-CABB-D286-181E-0677EA24A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5681860" y="3840462"/>
            <a:ext cx="870615" cy="692027"/>
          </a:xfrm>
          <a:prstGeom prst="rect">
            <a:avLst/>
          </a:prstGeom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CC12E679-48F7-C3AF-59B0-5FA221816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99329">
            <a:off x="6553260" y="3680673"/>
            <a:ext cx="621796" cy="971326"/>
          </a:xfrm>
          <a:prstGeom prst="rect">
            <a:avLst/>
          </a:prstGeom>
        </p:spPr>
      </p:pic>
      <p:sp>
        <p:nvSpPr>
          <p:cNvPr id="145" name="TextBox 20">
            <a:extLst>
              <a:ext uri="{FF2B5EF4-FFF2-40B4-BE49-F238E27FC236}">
                <a16:creationId xmlns:a16="http://schemas.microsoft.com/office/drawing/2014/main" id="{CD607D25-C4AF-5293-F6F5-FD58950A7F40}"/>
              </a:ext>
            </a:extLst>
          </p:cNvPr>
          <p:cNvSpPr txBox="1"/>
          <p:nvPr/>
        </p:nvSpPr>
        <p:spPr>
          <a:xfrm>
            <a:off x="3327078" y="1924275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Fiducials</a:t>
            </a:r>
          </a:p>
        </p:txBody>
      </p:sp>
      <p:cxnSp>
        <p:nvCxnSpPr>
          <p:cNvPr id="162" name="Conector recto de flecha 161">
            <a:extLst>
              <a:ext uri="{FF2B5EF4-FFF2-40B4-BE49-F238E27FC236}">
                <a16:creationId xmlns:a16="http://schemas.microsoft.com/office/drawing/2014/main" id="{D65CC2EA-8DB1-34ED-EC40-3E32FD535BFE}"/>
              </a:ext>
            </a:extLst>
          </p:cNvPr>
          <p:cNvCxnSpPr>
            <a:cxnSpLocks/>
          </p:cNvCxnSpPr>
          <p:nvPr/>
        </p:nvCxnSpPr>
        <p:spPr>
          <a:xfrm>
            <a:off x="4114470" y="2224196"/>
            <a:ext cx="124454" cy="85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20">
            <a:extLst>
              <a:ext uri="{FF2B5EF4-FFF2-40B4-BE49-F238E27FC236}">
                <a16:creationId xmlns:a16="http://schemas.microsoft.com/office/drawing/2014/main" id="{1CCD9AD1-139F-3F09-7696-47BB0B31DE73}"/>
              </a:ext>
            </a:extLst>
          </p:cNvPr>
          <p:cNvSpPr txBox="1"/>
          <p:nvPr/>
        </p:nvSpPr>
        <p:spPr>
          <a:xfrm>
            <a:off x="4269001" y="3745917"/>
            <a:ext cx="224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Gearboxes, spindle/nut, flexible shafts (remain in the TC)</a:t>
            </a:r>
          </a:p>
        </p:txBody>
      </p:sp>
      <p:pic>
        <p:nvPicPr>
          <p:cNvPr id="194" name="Kép 5">
            <a:extLst>
              <a:ext uri="{FF2B5EF4-FFF2-40B4-BE49-F238E27FC236}">
                <a16:creationId xmlns:a16="http://schemas.microsoft.com/office/drawing/2014/main" id="{AD354D2F-3890-361E-670E-B7D1C84CC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r="24570"/>
          <a:stretch/>
        </p:blipFill>
        <p:spPr bwMode="auto">
          <a:xfrm>
            <a:off x="752297" y="5320410"/>
            <a:ext cx="1366715" cy="1238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7" name="Conector recto de flecha 196">
            <a:extLst>
              <a:ext uri="{FF2B5EF4-FFF2-40B4-BE49-F238E27FC236}">
                <a16:creationId xmlns:a16="http://schemas.microsoft.com/office/drawing/2014/main" id="{4200A877-3E89-9D99-5ED1-F8A19B4A6D9D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3327078" y="3145460"/>
            <a:ext cx="1000828" cy="1187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1" name="TextBox 41">
            <a:extLst>
              <a:ext uri="{FF2B5EF4-FFF2-40B4-BE49-F238E27FC236}">
                <a16:creationId xmlns:a16="http://schemas.microsoft.com/office/drawing/2014/main" id="{EAE12DD4-3C3F-99AA-0478-0C00E7DFF940}"/>
              </a:ext>
            </a:extLst>
          </p:cNvPr>
          <p:cNvSpPr txBox="1"/>
          <p:nvPr/>
        </p:nvSpPr>
        <p:spPr>
          <a:xfrm>
            <a:off x="1765126" y="5256132"/>
            <a:ext cx="179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Guided Fast disconnection system</a:t>
            </a:r>
          </a:p>
        </p:txBody>
      </p:sp>
      <p:pic>
        <p:nvPicPr>
          <p:cNvPr id="202" name="Kép 5">
            <a:extLst>
              <a:ext uri="{FF2B5EF4-FFF2-40B4-BE49-F238E27FC236}">
                <a16:creationId xmlns:a16="http://schemas.microsoft.com/office/drawing/2014/main" id="{2029CE54-6654-9A9F-2201-E2008A65A4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6" r="27802" b="38588"/>
          <a:stretch/>
        </p:blipFill>
        <p:spPr bwMode="auto">
          <a:xfrm>
            <a:off x="-10475" y="2140978"/>
            <a:ext cx="1609361" cy="1120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5" name="CuadroTexto 204">
            <a:extLst>
              <a:ext uri="{FF2B5EF4-FFF2-40B4-BE49-F238E27FC236}">
                <a16:creationId xmlns:a16="http://schemas.microsoft.com/office/drawing/2014/main" id="{D8AABB55-547A-70EE-4A9A-DBA94F7C989A}"/>
              </a:ext>
            </a:extLst>
          </p:cNvPr>
          <p:cNvSpPr txBox="1"/>
          <p:nvPr/>
        </p:nvSpPr>
        <p:spPr>
          <a:xfrm>
            <a:off x="9263440" y="1521091"/>
            <a:ext cx="274391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Linked with the HFTM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Remote handling compatible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96262F-DD39-FF9C-1163-42F40B526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4529" y="815725"/>
            <a:ext cx="2816150" cy="126241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DCA814E-BD01-07B4-DAC2-2F20FD95316B}"/>
              </a:ext>
            </a:extLst>
          </p:cNvPr>
          <p:cNvSpPr txBox="1"/>
          <p:nvPr/>
        </p:nvSpPr>
        <p:spPr>
          <a:xfrm>
            <a:off x="5127750" y="1196752"/>
            <a:ext cx="993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Centering</a:t>
            </a:r>
            <a:r>
              <a:rPr lang="en-GB" sz="1400" dirty="0"/>
              <a:t> features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1534E7D-C099-B746-52F9-5C9BC2263902}"/>
              </a:ext>
            </a:extLst>
          </p:cNvPr>
          <p:cNvCxnSpPr>
            <a:cxnSpLocks/>
          </p:cNvCxnSpPr>
          <p:nvPr/>
        </p:nvCxnSpPr>
        <p:spPr>
          <a:xfrm>
            <a:off x="5951984" y="1484784"/>
            <a:ext cx="5605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D5B02B-4BC9-BBF4-45E0-94A93D63B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7E869F-55A0-31D2-4068-7ABDFE91D670}"/>
              </a:ext>
            </a:extLst>
          </p:cNvPr>
          <p:cNvSpPr txBox="1"/>
          <p:nvPr/>
        </p:nvSpPr>
        <p:spPr>
          <a:xfrm>
            <a:off x="3575720" y="3322842"/>
            <a:ext cx="5637634" cy="107721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3200" dirty="0"/>
              <a:t>Quite complex operation!</a:t>
            </a:r>
          </a:p>
          <a:p>
            <a:pPr algn="ctr"/>
            <a:r>
              <a:rPr lang="en-GB" sz="3200" dirty="0"/>
              <a:t>It should be tested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17719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CEE43-0B1A-E141-9700-1671FD9E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graphicFrame>
        <p:nvGraphicFramePr>
          <p:cNvPr id="3" name="Diagram 6">
            <a:extLst>
              <a:ext uri="{FF2B5EF4-FFF2-40B4-BE49-F238E27FC236}">
                <a16:creationId xmlns:a16="http://schemas.microsoft.com/office/drawing/2014/main" id="{910DAD0A-6FF0-33A2-EA6B-16B38231AF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854378"/>
              </p:ext>
            </p:extLst>
          </p:nvPr>
        </p:nvGraphicFramePr>
        <p:xfrm>
          <a:off x="335360" y="1440892"/>
          <a:ext cx="8249803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2286C7BB-E6F2-233F-3EB0-557678C1E0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581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93251-296F-D9A0-4F9E-25E807C0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Validations and prototyping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6076F3-7AB7-FC6E-2F7A-3D4D56D4E700}"/>
              </a:ext>
            </a:extLst>
          </p:cNvPr>
          <p:cNvSpPr txBox="1"/>
          <p:nvPr/>
        </p:nvSpPr>
        <p:spPr>
          <a:xfrm>
            <a:off x="36777" y="686365"/>
            <a:ext cx="282367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Prototype of QDS/FDS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Target Mock-up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b="1" dirty="0"/>
          </a:p>
          <a:p>
            <a:pPr lvl="1"/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10AC50-4AE1-2366-2742-52367D86E3A2}"/>
              </a:ext>
            </a:extLst>
          </p:cNvPr>
          <p:cNvSpPr txBox="1"/>
          <p:nvPr/>
        </p:nvSpPr>
        <p:spPr>
          <a:xfrm>
            <a:off x="6183167" y="1419919"/>
            <a:ext cx="27628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Manufacturing of prototype for connection and disconnection mechanism </a:t>
            </a:r>
            <a:r>
              <a:rPr lang="en-US" sz="1100" b="1" dirty="0">
                <a:hlinkClick r:id="rId2"/>
              </a:rPr>
              <a:t>(QDS)  </a:t>
            </a:r>
            <a:r>
              <a:rPr lang="en-US" sz="1100" dirty="0">
                <a:hlinkClick r:id="rId2"/>
              </a:rPr>
              <a:t>by remote control in IFMIF-DONES project</a:t>
            </a:r>
            <a:endParaRPr lang="en-US" sz="1100" dirty="0"/>
          </a:p>
        </p:txBody>
      </p:sp>
      <p:pic>
        <p:nvPicPr>
          <p:cNvPr id="24" name="Imagen 23" descr="Imagen que contiene interior, cocina, tabla, mostrador&#10;&#10;Descripción generada automáticamente">
            <a:extLst>
              <a:ext uri="{FF2B5EF4-FFF2-40B4-BE49-F238E27FC236}">
                <a16:creationId xmlns:a16="http://schemas.microsoft.com/office/drawing/2014/main" id="{C44B9A6B-5C1D-F04A-407F-408FACD77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26497"/>
          <a:stretch/>
        </p:blipFill>
        <p:spPr>
          <a:xfrm>
            <a:off x="5905104" y="3134944"/>
            <a:ext cx="3366488" cy="268490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F99BE5D-AD91-365F-9D3B-05A334865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725" y="3183832"/>
            <a:ext cx="1991356" cy="1764754"/>
          </a:xfrm>
          <a:prstGeom prst="rect">
            <a:avLst/>
          </a:prstGeom>
        </p:spPr>
      </p:pic>
      <p:pic>
        <p:nvPicPr>
          <p:cNvPr id="26" name="Immagine 8">
            <a:extLst>
              <a:ext uri="{FF2B5EF4-FFF2-40B4-BE49-F238E27FC236}">
                <a16:creationId xmlns:a16="http://schemas.microsoft.com/office/drawing/2014/main" id="{A7551812-5B1E-F7E2-C223-5B108DA5D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308" y="2185538"/>
            <a:ext cx="1286833" cy="119975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6E0C5529-8609-5471-777E-2E2FF049C40E}"/>
              </a:ext>
            </a:extLst>
          </p:cNvPr>
          <p:cNvSpPr txBox="1"/>
          <p:nvPr/>
        </p:nvSpPr>
        <p:spPr>
          <a:xfrm>
            <a:off x="9429131" y="1585374"/>
            <a:ext cx="27628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Manufacturing of prototype for connection of the fast disconnection system </a:t>
            </a:r>
            <a:r>
              <a:rPr lang="en-US" sz="1100" b="1" dirty="0"/>
              <a:t>(FDS) </a:t>
            </a:r>
            <a:r>
              <a:rPr lang="en-US" sz="1100" dirty="0"/>
              <a:t>of the Li inlet pipe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C12B6D-BC53-B51F-AC6C-EBB83ED50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80" y="2030475"/>
            <a:ext cx="1368205" cy="1278975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AF7D76E-A325-618F-6582-D07A04D9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" y="1934235"/>
            <a:ext cx="2685434" cy="16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97CC231E-B089-4933-B0F2-FDB9B3D03735}"/>
              </a:ext>
            </a:extLst>
          </p:cNvPr>
          <p:cNvSpPr txBox="1"/>
          <p:nvPr/>
        </p:nvSpPr>
        <p:spPr>
          <a:xfrm>
            <a:off x="29275" y="1676852"/>
            <a:ext cx="27628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Analysis of the RH procedure of the TSY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F6115B1-0657-B043-2E38-C130717F5B27}"/>
              </a:ext>
            </a:extLst>
          </p:cNvPr>
          <p:cNvGrpSpPr/>
          <p:nvPr/>
        </p:nvGrpSpPr>
        <p:grpSpPr>
          <a:xfrm>
            <a:off x="2417967" y="1104785"/>
            <a:ext cx="3488468" cy="3750040"/>
            <a:chOff x="3797418" y="299959"/>
            <a:chExt cx="3083746" cy="333963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182E0C9-307B-C5A6-CD26-15F2E3FD8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9975"/>
            <a:stretch/>
          </p:blipFill>
          <p:spPr>
            <a:xfrm>
              <a:off x="4147149" y="727952"/>
              <a:ext cx="2349242" cy="291164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0CFCD29-6F9A-5278-3E92-D08CCF5FA272}"/>
                </a:ext>
              </a:extLst>
            </p:cNvPr>
            <p:cNvSpPr txBox="1"/>
            <p:nvPr/>
          </p:nvSpPr>
          <p:spPr>
            <a:xfrm>
              <a:off x="4112814" y="299959"/>
              <a:ext cx="2768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effectLst/>
                  <a:hlinkClick r:id="rId9"/>
                </a:rPr>
                <a:t>Results of Target Pre-heating Test (EFDA_D_2NHGLF v1.0)</a:t>
              </a:r>
              <a:endParaRPr lang="en-US" sz="110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F65BCD5-D084-7AA3-5BD5-D2ADD54C18A7}"/>
                </a:ext>
              </a:extLst>
            </p:cNvPr>
            <p:cNvSpPr txBox="1"/>
            <p:nvPr/>
          </p:nvSpPr>
          <p:spPr>
            <a:xfrm>
              <a:off x="3797418" y="1318287"/>
              <a:ext cx="1073564" cy="276999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solidFill>
                <a:srgbClr val="FFFF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200" dirty="0" err="1"/>
                <a:t>Heating</a:t>
              </a:r>
              <a:r>
                <a:rPr lang="es-ES" sz="1200" dirty="0"/>
                <a:t> </a:t>
              </a:r>
              <a:r>
                <a:rPr lang="es-ES" sz="1200" dirty="0" err="1"/>
                <a:t>jacket</a:t>
              </a:r>
              <a:endParaRPr lang="en-US" sz="1200" dirty="0"/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096933E8-8C53-BEB0-6188-C51FB0D4199D}"/>
                </a:ext>
              </a:extLst>
            </p:cNvPr>
            <p:cNvCxnSpPr/>
            <p:nvPr/>
          </p:nvCxnSpPr>
          <p:spPr>
            <a:xfrm>
              <a:off x="4341167" y="1618861"/>
              <a:ext cx="496828" cy="28805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9F3C4FC-686E-AAC2-7310-5093B2F02C97}"/>
                </a:ext>
              </a:extLst>
            </p:cNvPr>
            <p:cNvSpPr txBox="1"/>
            <p:nvPr/>
          </p:nvSpPr>
          <p:spPr>
            <a:xfrm>
              <a:off x="3849563" y="2073021"/>
              <a:ext cx="834367" cy="276999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solidFill>
                <a:srgbClr val="FFFF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Back </a:t>
              </a:r>
              <a:r>
                <a:rPr lang="es-ES" sz="1200" dirty="0" err="1"/>
                <a:t>Plate</a:t>
              </a:r>
              <a:endParaRPr lang="en-US" sz="1200" dirty="0"/>
            </a:p>
          </p:txBody>
        </p: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C1684E52-C5A4-A109-EF3B-AFE72457B4D3}"/>
                </a:ext>
              </a:extLst>
            </p:cNvPr>
            <p:cNvCxnSpPr>
              <a:cxnSpLocks/>
            </p:cNvCxnSpPr>
            <p:nvPr/>
          </p:nvCxnSpPr>
          <p:spPr>
            <a:xfrm>
              <a:off x="4341167" y="2384653"/>
              <a:ext cx="41719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E28BC995-993E-DCC2-D3A3-27120A2AD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81" y="4311074"/>
            <a:ext cx="2657566" cy="205393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F69366A2-3CED-6579-3E7D-4E46E7853C0E}"/>
              </a:ext>
            </a:extLst>
          </p:cNvPr>
          <p:cNvSpPr txBox="1"/>
          <p:nvPr/>
        </p:nvSpPr>
        <p:spPr>
          <a:xfrm>
            <a:off x="55306" y="3969081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Analysis of Pre-heating procedures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10A6A6-1612-4EE2-2678-459BB52D5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267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9EAE4-3255-FF61-55A9-60F66240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Validations and prototyping (IFMIF-EVEDA)</a:t>
            </a:r>
          </a:p>
        </p:txBody>
      </p:sp>
      <p:pic>
        <p:nvPicPr>
          <p:cNvPr id="5" name="図 1" descr="現場状況 (8)">
            <a:extLst>
              <a:ext uri="{FF2B5EF4-FFF2-40B4-BE49-F238E27FC236}">
                <a16:creationId xmlns:a16="http://schemas.microsoft.com/office/drawing/2014/main" id="{4DE4AB5C-3CC7-1FA1-2F71-983BAA87C28F}"/>
              </a:ext>
            </a:extLst>
          </p:cNvPr>
          <p:cNvPicPr/>
          <p:nvPr/>
        </p:nvPicPr>
        <p:blipFill>
          <a:blip r:embed="rId4" cstate="print"/>
          <a:srcRect t="9540" b="12007"/>
          <a:stretch>
            <a:fillRect/>
          </a:stretch>
        </p:blipFill>
        <p:spPr bwMode="auto">
          <a:xfrm>
            <a:off x="286904" y="869567"/>
            <a:ext cx="4391794" cy="466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CA6F55-BC3D-4395-FDC0-73BAA5AA4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44" y="965554"/>
            <a:ext cx="3349232" cy="32658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F57FF8-F588-5163-DDB3-683201F49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73" y="869091"/>
            <a:ext cx="2561448" cy="3465488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A9796EA-15B9-29EB-3320-2F584D250B8D}"/>
              </a:ext>
            </a:extLst>
          </p:cNvPr>
          <p:cNvSpPr/>
          <p:nvPr/>
        </p:nvSpPr>
        <p:spPr>
          <a:xfrm>
            <a:off x="2784917" y="1069140"/>
            <a:ext cx="592238" cy="564213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B6AC2D9-425D-0136-09C9-E4F4BC42DB89}"/>
              </a:ext>
            </a:extLst>
          </p:cNvPr>
          <p:cNvSpPr/>
          <p:nvPr/>
        </p:nvSpPr>
        <p:spPr>
          <a:xfrm>
            <a:off x="6548088" y="3334886"/>
            <a:ext cx="648072" cy="386871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0465226-D0A8-46CB-30CC-F230C9C5EEAA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3377155" y="1351247"/>
            <a:ext cx="1566718" cy="125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6D7A700-DFF1-AFDB-25B7-962C1A4C9E4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196160" y="3244431"/>
            <a:ext cx="458517" cy="283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B3A38D-AAA5-127E-F867-BB4476E3C73F}"/>
              </a:ext>
            </a:extLst>
          </p:cNvPr>
          <p:cNvSpPr txBox="1"/>
          <p:nvPr/>
        </p:nvSpPr>
        <p:spPr>
          <a:xfrm>
            <a:off x="8336014" y="4587329"/>
            <a:ext cx="3349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Engineering validation for lithium target facility of the IFMIF under IFMIF/EVEDA project. Nuclear Materials and Energy, Vol 9, </a:t>
            </a:r>
            <a:r>
              <a:rPr lang="en-US" sz="1200" dirty="0" err="1">
                <a:hlinkClick r:id="rId7"/>
              </a:rPr>
              <a:t>pag</a:t>
            </a:r>
            <a:r>
              <a:rPr lang="en-US" sz="1200" dirty="0">
                <a:hlinkClick r:id="rId7"/>
              </a:rPr>
              <a:t>. 278-285 </a:t>
            </a:r>
            <a:r>
              <a:rPr lang="es-ES" sz="1200" dirty="0">
                <a:hlinkClick r:id="rId7"/>
              </a:rPr>
              <a:t>(2016)</a:t>
            </a:r>
            <a:endParaRPr lang="en-US" sz="1200" dirty="0"/>
          </a:p>
        </p:txBody>
      </p:sp>
      <p:sp>
        <p:nvSpPr>
          <p:cNvPr id="14" name="Textfeld 6">
            <a:extLst>
              <a:ext uri="{FF2B5EF4-FFF2-40B4-BE49-F238E27FC236}">
                <a16:creationId xmlns:a16="http://schemas.microsoft.com/office/drawing/2014/main" id="{D6558980-8387-3565-AC06-4DB872CCEAE9}"/>
              </a:ext>
            </a:extLst>
          </p:cNvPr>
          <p:cNvSpPr txBox="1"/>
          <p:nvPr/>
        </p:nvSpPr>
        <p:spPr>
          <a:xfrm>
            <a:off x="4898435" y="4317368"/>
            <a:ext cx="21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Prototype of the Target</a:t>
            </a:r>
            <a:endParaRPr lang="en-GB" sz="800" dirty="0"/>
          </a:p>
        </p:txBody>
      </p:sp>
      <p:sp>
        <p:nvSpPr>
          <p:cNvPr id="15" name="Textfeld 6">
            <a:extLst>
              <a:ext uri="{FF2B5EF4-FFF2-40B4-BE49-F238E27FC236}">
                <a16:creationId xmlns:a16="http://schemas.microsoft.com/office/drawing/2014/main" id="{E2A0C5DF-B3F6-A72A-0F3B-4B8B717D2A31}"/>
              </a:ext>
            </a:extLst>
          </p:cNvPr>
          <p:cNvSpPr txBox="1"/>
          <p:nvPr/>
        </p:nvSpPr>
        <p:spPr>
          <a:xfrm>
            <a:off x="8394781" y="4296036"/>
            <a:ext cx="3231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free jet taken with 2 s and 10 µs exposure time</a:t>
            </a:r>
            <a:endParaRPr lang="en-GB" sz="800" dirty="0"/>
          </a:p>
        </p:txBody>
      </p:sp>
      <p:sp>
        <p:nvSpPr>
          <p:cNvPr id="20" name="Textfeld 6">
            <a:extLst>
              <a:ext uri="{FF2B5EF4-FFF2-40B4-BE49-F238E27FC236}">
                <a16:creationId xmlns:a16="http://schemas.microsoft.com/office/drawing/2014/main" id="{B5665B3A-623D-C119-7195-EE2C4BCFBDA9}"/>
              </a:ext>
            </a:extLst>
          </p:cNvPr>
          <p:cNvSpPr txBox="1"/>
          <p:nvPr/>
        </p:nvSpPr>
        <p:spPr>
          <a:xfrm>
            <a:off x="385489" y="840736"/>
            <a:ext cx="21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</a:rPr>
              <a:t>Fig. ELTL facility in Japan 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97B22CD-B7FB-6044-08F3-7722F9CC9F7E}"/>
              </a:ext>
            </a:extLst>
          </p:cNvPr>
          <p:cNvSpPr txBox="1"/>
          <p:nvPr/>
        </p:nvSpPr>
        <p:spPr>
          <a:xfrm>
            <a:off x="248206" y="5593839"/>
            <a:ext cx="508868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Lithium Test Loop (ELTL) at </a:t>
            </a:r>
            <a:r>
              <a:rPr lang="en-US" b="1" dirty="0" err="1"/>
              <a:t>Oarai</a:t>
            </a:r>
            <a:r>
              <a:rPr lang="en-US" b="1" dirty="0"/>
              <a:t> (Japan) during IFMIF/EVEDA </a:t>
            </a:r>
          </a:p>
          <a:p>
            <a:r>
              <a:rPr lang="en-US" sz="1600" dirty="0"/>
              <a:t>Lithium loop at real scale 1:1 for loop high and 1:2.6 for target width with respect to DONES.</a:t>
            </a:r>
            <a:endParaRPr lang="en-US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A79070-C531-23E2-898E-7C1223C07FA6}"/>
              </a:ext>
            </a:extLst>
          </p:cNvPr>
          <p:cNvSpPr txBox="1"/>
          <p:nvPr/>
        </p:nvSpPr>
        <p:spPr>
          <a:xfrm>
            <a:off x="5871865" y="5677137"/>
            <a:ext cx="5253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Long time operation (&gt;3800 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Fluid-Dynamic stability of the Li jet (1300 h). Suitable flatness of the free surface (non uniformity &lt; 0.28 mm)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Li jet ranging from 10 - 20 m/s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8540ECC-9AAF-70AA-855A-30907596D22C}"/>
              </a:ext>
            </a:extLst>
          </p:cNvPr>
          <p:cNvSpPr txBox="1"/>
          <p:nvPr/>
        </p:nvSpPr>
        <p:spPr>
          <a:xfrm>
            <a:off x="5811833" y="5353182"/>
            <a:ext cx="12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Validations</a:t>
            </a:r>
          </a:p>
        </p:txBody>
      </p:sp>
      <p:pic>
        <p:nvPicPr>
          <p:cNvPr id="28" name="Li-flow-bypass_to_TA-1450L-min">
            <a:hlinkClick r:id="" action="ppaction://media"/>
            <a:extLst>
              <a:ext uri="{FF2B5EF4-FFF2-40B4-BE49-F238E27FC236}">
                <a16:creationId xmlns:a16="http://schemas.microsoft.com/office/drawing/2014/main" id="{0FA9A216-2B2A-1C29-5D25-250DD009A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4167" r="18909"/>
          <a:stretch/>
        </p:blipFill>
        <p:spPr>
          <a:xfrm>
            <a:off x="7931344" y="793514"/>
            <a:ext cx="3583635" cy="4721646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1528F0-6CB1-4641-2A1A-934C63A304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0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528BD-4062-0B06-5AC6-71D2183E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8697F-0EE4-C4C6-810E-EA2DD57FB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22876"/>
            <a:ext cx="10972800" cy="28161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Most of design activities are to be concluded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</a:rPr>
              <a:t> soon, though still running some specific activities aim at further definition level.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Currently mostl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</a:rPr>
              <a:t>y focused on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 engineering validation activities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. 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Replacement strategy of the Target System and auxiliary sub-systems.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Diagnostic.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Lithium Purification technologies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Removable concept of the Back Plate of the Target.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58F5DF-82D6-7B16-2018-0BF9CC087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952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36922-B920-6881-061C-135DF7913DA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7381" y="2348880"/>
            <a:ext cx="11329259" cy="1296144"/>
          </a:xfrm>
        </p:spPr>
        <p:txBody>
          <a:bodyPr/>
          <a:lstStyle/>
          <a:p>
            <a:r>
              <a:rPr lang="en-US" dirty="0"/>
              <a:t>Thanks</a:t>
            </a:r>
            <a:br>
              <a:rPr lang="en-US" b="0" dirty="0"/>
            </a:br>
            <a:r>
              <a:rPr lang="en-US" b="0" dirty="0"/>
              <a:t>Any advice or suggestion is welcome</a:t>
            </a:r>
          </a:p>
        </p:txBody>
      </p:sp>
    </p:spTree>
    <p:extLst>
      <p:ext uri="{BB962C8B-B14F-4D97-AF65-F5344CB8AC3E}">
        <p14:creationId xmlns:p14="http://schemas.microsoft.com/office/powerpoint/2010/main" val="302126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82546-D016-7A4D-35A8-D511D696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Introduction</a:t>
            </a: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34486A-1CBC-73A6-6646-E2E75DBCE360}"/>
              </a:ext>
            </a:extLst>
          </p:cNvPr>
          <p:cNvSpPr txBox="1"/>
          <p:nvPr/>
        </p:nvSpPr>
        <p:spPr>
          <a:xfrm>
            <a:off x="4575012" y="5707789"/>
            <a:ext cx="30419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ITER (800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050" dirty="0"/>
              <a:t>ITER under construction in </a:t>
            </a:r>
            <a:r>
              <a:rPr lang="en-GB" sz="1050" dirty="0" err="1"/>
              <a:t>Cadarache</a:t>
            </a:r>
            <a:r>
              <a:rPr lang="en-GB" sz="1050" dirty="0"/>
              <a:t> (France). To demonstrate the scientific feasibility of fusion energy (</a:t>
            </a:r>
            <a:r>
              <a:rPr lang="en-GB" sz="1050" b="1" dirty="0"/>
              <a:t>500 MW </a:t>
            </a:r>
            <a:r>
              <a:rPr lang="en-GB" sz="1050" dirty="0"/>
              <a:t>of power from fusion energy with Q&gt;10) no connected to the grid.  </a:t>
            </a:r>
          </a:p>
        </p:txBody>
      </p:sp>
      <p:pic>
        <p:nvPicPr>
          <p:cNvPr id="8" name="Imagen 7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9B167CE-022D-3EDE-7661-21211BC8B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11" y="4064463"/>
            <a:ext cx="3041978" cy="14893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B097C0-C548-CE35-E529-712945065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3" y="3750489"/>
            <a:ext cx="2777953" cy="18129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97D256-6130-F690-5B7A-91D27BCEE84A}"/>
              </a:ext>
            </a:extLst>
          </p:cNvPr>
          <p:cNvSpPr txBox="1"/>
          <p:nvPr/>
        </p:nvSpPr>
        <p:spPr>
          <a:xfrm>
            <a:off x="8405683" y="5698427"/>
            <a:ext cx="338111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DEMO (~1000-3500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  <a:r>
              <a:rPr lang="en-GB" sz="1200" dirty="0"/>
              <a:t>:</a:t>
            </a:r>
          </a:p>
          <a:p>
            <a:r>
              <a:rPr lang="en-GB" sz="1100" dirty="0"/>
              <a:t>Being designed to operate continuously providing electricity to the grid </a:t>
            </a:r>
            <a:r>
              <a:rPr lang="en-GB" sz="1100" b="1" dirty="0"/>
              <a:t>(~2-4 GW), </a:t>
            </a:r>
            <a:r>
              <a:rPr lang="en-GB" sz="1100" dirty="0"/>
              <a:t>showing commercial nuclear fusion is technically feasible. Q&gt;10, 2050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D1812D-7649-5AFF-A01C-0959C914F13B}"/>
              </a:ext>
            </a:extLst>
          </p:cNvPr>
          <p:cNvSpPr txBox="1"/>
          <p:nvPr/>
        </p:nvSpPr>
        <p:spPr>
          <a:xfrm>
            <a:off x="1238105" y="5775147"/>
            <a:ext cx="274358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JET (80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100" dirty="0"/>
              <a:t>JET started its operations in 1983. It was designed to study plasma behaviour in conditions close to those required for a fusion reactor. (</a:t>
            </a:r>
            <a:r>
              <a:rPr lang="en-GB" sz="1100" b="1" dirty="0"/>
              <a:t>16MW</a:t>
            </a:r>
            <a:r>
              <a:rPr lang="en-GB" sz="1100" dirty="0"/>
              <a:t> and Q&lt;1 still)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1CE502-95A2-34E2-E6A2-C88AF5F12A3D}"/>
              </a:ext>
            </a:extLst>
          </p:cNvPr>
          <p:cNvSpPr txBox="1"/>
          <p:nvPr/>
        </p:nvSpPr>
        <p:spPr>
          <a:xfrm>
            <a:off x="882503" y="780591"/>
            <a:ext cx="362342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b="1" dirty="0"/>
              <a:t>MAGENETIC CONFINEMENT FUSION</a:t>
            </a:r>
            <a:endParaRPr lang="en-GB" b="1" dirty="0"/>
          </a:p>
        </p:txBody>
      </p:sp>
      <p:pic>
        <p:nvPicPr>
          <p:cNvPr id="13" name="Imagen 12" descr="Imagen que contiene interior, tabla, edificio, cuarto&#10;&#10;Descripción generada automáticamente">
            <a:extLst>
              <a:ext uri="{FF2B5EF4-FFF2-40B4-BE49-F238E27FC236}">
                <a16:creationId xmlns:a16="http://schemas.microsoft.com/office/drawing/2014/main" id="{875624A0-DC28-3852-C311-5BCBA19F1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71" y="4068323"/>
            <a:ext cx="2092588" cy="1649243"/>
          </a:xfrm>
          <a:prstGeom prst="rect">
            <a:avLst/>
          </a:prstGeom>
        </p:spPr>
      </p:pic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9A665B29-9BBF-E5EE-95CB-E83552166EAB}"/>
              </a:ext>
            </a:extLst>
          </p:cNvPr>
          <p:cNvSpPr/>
          <p:nvPr/>
        </p:nvSpPr>
        <p:spPr>
          <a:xfrm>
            <a:off x="3635917" y="4560232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20712872-0AAD-780B-0102-673804D2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169" y="5520899"/>
            <a:ext cx="15773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1-3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/lifetime</a:t>
            </a:r>
          </a:p>
        </p:txBody>
      </p:sp>
      <p:sp>
        <p:nvSpPr>
          <p:cNvPr id="16" name="Text Box 2453">
            <a:extLst>
              <a:ext uri="{FF2B5EF4-FFF2-40B4-BE49-F238E27FC236}">
                <a16:creationId xmlns:a16="http://schemas.microsoft.com/office/drawing/2014/main" id="{4E0BCE85-1FFD-9BAD-8DC6-66977DFD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084" y="5540507"/>
            <a:ext cx="1308460" cy="33152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000" tIns="27000" rIns="27000" bIns="27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~20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/year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4A860C-28F7-A40A-C42B-108482267198}"/>
              </a:ext>
            </a:extLst>
          </p:cNvPr>
          <p:cNvSpPr txBox="1"/>
          <p:nvPr/>
        </p:nvSpPr>
        <p:spPr>
          <a:xfrm>
            <a:off x="6266444" y="1161399"/>
            <a:ext cx="39378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Main</a:t>
            </a:r>
            <a:r>
              <a:rPr lang="es-ES" sz="2000" b="1" dirty="0"/>
              <a:t> </a:t>
            </a:r>
            <a:r>
              <a:rPr lang="es-ES" sz="2000" b="1" dirty="0" err="1"/>
              <a:t>challenge</a:t>
            </a:r>
            <a:r>
              <a:rPr lang="es-ES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Materials capable of withstanding the thermal loads and irradiation effects that may occur on the chamber walls.</a:t>
            </a:r>
          </a:p>
        </p:txBody>
      </p:sp>
      <p:sp>
        <p:nvSpPr>
          <p:cNvPr id="18" name="Flecha: a la derecha con bandas 17">
            <a:extLst>
              <a:ext uri="{FF2B5EF4-FFF2-40B4-BE49-F238E27FC236}">
                <a16:creationId xmlns:a16="http://schemas.microsoft.com/office/drawing/2014/main" id="{4D585CC0-28D8-9F6F-4805-8992B9E24C40}"/>
              </a:ext>
            </a:extLst>
          </p:cNvPr>
          <p:cNvSpPr/>
          <p:nvPr/>
        </p:nvSpPr>
        <p:spPr>
          <a:xfrm>
            <a:off x="7632411" y="4504370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oogle Shape;203;p21">
            <a:extLst>
              <a:ext uri="{FF2B5EF4-FFF2-40B4-BE49-F238E27FC236}">
                <a16:creationId xmlns:a16="http://schemas.microsoft.com/office/drawing/2014/main" id="{0AE61E17-E01E-1EC7-4A6B-075F7381CA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0362" b="4287"/>
          <a:stretch/>
        </p:blipFill>
        <p:spPr>
          <a:xfrm>
            <a:off x="878551" y="1125216"/>
            <a:ext cx="4088020" cy="257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DCB47A9-AAEE-52CB-7742-F7E6C3882568}"/>
              </a:ext>
            </a:extLst>
          </p:cNvPr>
          <p:cNvSpPr txBox="1"/>
          <p:nvPr/>
        </p:nvSpPr>
        <p:spPr>
          <a:xfrm>
            <a:off x="1055440" y="3708581"/>
            <a:ext cx="67687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See </a:t>
            </a:r>
            <a:r>
              <a:rPr lang="en-GB" sz="900" dirty="0">
                <a:hlinkClick r:id="rId6"/>
              </a:rPr>
              <a:t>https://www.euro-fusion.org/eurofusion/roadmap/</a:t>
            </a:r>
            <a:endParaRPr lang="en-GB" sz="9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D974D39-9D59-BFCA-FBE0-C10E1EA6F71E}"/>
              </a:ext>
            </a:extLst>
          </p:cNvPr>
          <p:cNvGrpSpPr/>
          <p:nvPr/>
        </p:nvGrpSpPr>
        <p:grpSpPr>
          <a:xfrm>
            <a:off x="6208983" y="1118443"/>
            <a:ext cx="4088020" cy="1811519"/>
            <a:chOff x="4875406" y="1531460"/>
            <a:chExt cx="4088020" cy="1811519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F20649F9-E3F0-ECE4-3D5E-6BCBCA8D96C9}"/>
                </a:ext>
              </a:extLst>
            </p:cNvPr>
            <p:cNvSpPr/>
            <p:nvPr/>
          </p:nvSpPr>
          <p:spPr>
            <a:xfrm>
              <a:off x="4875406" y="1531460"/>
              <a:ext cx="4088020" cy="119328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3" name="Flecha: doblada hacia arriba 22">
              <a:extLst>
                <a:ext uri="{FF2B5EF4-FFF2-40B4-BE49-F238E27FC236}">
                  <a16:creationId xmlns:a16="http://schemas.microsoft.com/office/drawing/2014/main" id="{330B92A1-90A6-71C5-01A7-0580AC78C06B}"/>
                </a:ext>
              </a:extLst>
            </p:cNvPr>
            <p:cNvSpPr/>
            <p:nvPr/>
          </p:nvSpPr>
          <p:spPr>
            <a:xfrm rot="5400000">
              <a:off x="5064187" y="2787623"/>
              <a:ext cx="621254" cy="489457"/>
            </a:xfrm>
            <a:prstGeom prst="bentUp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153FA1CF-D5E3-0D20-4035-B72023100137}"/>
              </a:ext>
            </a:extLst>
          </p:cNvPr>
          <p:cNvSpPr/>
          <p:nvPr/>
        </p:nvSpPr>
        <p:spPr>
          <a:xfrm>
            <a:off x="6947368" y="2560744"/>
            <a:ext cx="2732418" cy="5467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Engineering Standards </a:t>
            </a:r>
          </a:p>
        </p:txBody>
      </p:sp>
    </p:spTree>
    <p:extLst>
      <p:ext uri="{BB962C8B-B14F-4D97-AF65-F5344CB8AC3E}">
        <p14:creationId xmlns:p14="http://schemas.microsoft.com/office/powerpoint/2010/main" val="3870893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BDD89-8552-9BDC-A7C9-D0E090CE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2AE13-1F52-FDD7-C002-C4181040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04" y="1423664"/>
            <a:ext cx="6439458" cy="485436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D456F667-49DA-BE8C-7A82-1F0C24CB1DAE}"/>
              </a:ext>
            </a:extLst>
          </p:cNvPr>
          <p:cNvGrpSpPr/>
          <p:nvPr/>
        </p:nvGrpSpPr>
        <p:grpSpPr>
          <a:xfrm>
            <a:off x="6744072" y="955931"/>
            <a:ext cx="4464492" cy="2710307"/>
            <a:chOff x="4679508" y="692696"/>
            <a:chExt cx="4464492" cy="2710307"/>
          </a:xfrm>
        </p:grpSpPr>
        <p:pic>
          <p:nvPicPr>
            <p:cNvPr id="8" name="0 Imagen">
              <a:extLst>
                <a:ext uri="{FF2B5EF4-FFF2-40B4-BE49-F238E27FC236}">
                  <a16:creationId xmlns:a16="http://schemas.microsoft.com/office/drawing/2014/main" id="{393D2A06-DF92-8FE6-A599-34A6E299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508" y="692696"/>
              <a:ext cx="4464492" cy="27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69D798C-8D22-3F7F-DDC1-7182BD7F032A}"/>
                </a:ext>
              </a:extLst>
            </p:cNvPr>
            <p:cNvSpPr txBox="1"/>
            <p:nvPr/>
          </p:nvSpPr>
          <p:spPr>
            <a:xfrm>
              <a:off x="4679508" y="724572"/>
              <a:ext cx="1875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Granada (</a:t>
              </a:r>
              <a:r>
                <a:rPr lang="es-ES" dirty="0" err="1">
                  <a:solidFill>
                    <a:schemeClr val="bg1"/>
                  </a:solidFill>
                </a:rPr>
                <a:t>Escúzar</a:t>
              </a:r>
              <a:r>
                <a:rPr lang="es-ES" dirty="0">
                  <a:solidFill>
                    <a:schemeClr val="bg1"/>
                  </a:solidFill>
                </a:rPr>
                <a:t>)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4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A71A9-F106-72C2-2690-A4B1EBFA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Lithium Systems: overview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6D8EC2C-4039-EC38-3448-14FD0BC87238}"/>
              </a:ext>
            </a:extLst>
          </p:cNvPr>
          <p:cNvGrpSpPr/>
          <p:nvPr/>
        </p:nvGrpSpPr>
        <p:grpSpPr>
          <a:xfrm>
            <a:off x="1417168" y="874865"/>
            <a:ext cx="9400000" cy="5396303"/>
            <a:chOff x="429800" y="1628800"/>
            <a:chExt cx="8229600" cy="4629149"/>
          </a:xfrm>
        </p:grpSpPr>
        <p:pic>
          <p:nvPicPr>
            <p:cNvPr id="5" name="Picture 5" descr="A model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F3CEF6-AB58-A94C-ABE9-51D0ADD9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00" y="1628800"/>
              <a:ext cx="8229600" cy="4629149"/>
            </a:xfrm>
            <a:prstGeom prst="rect">
              <a:avLst/>
            </a:prstGeom>
            <a:noFill/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5732C5A-8BB4-34A6-5AD9-CD8907C2A4F2}"/>
                </a:ext>
              </a:extLst>
            </p:cNvPr>
            <p:cNvSpPr/>
            <p:nvPr/>
          </p:nvSpPr>
          <p:spPr>
            <a:xfrm rot="21118578">
              <a:off x="806991" y="3261393"/>
              <a:ext cx="4896544" cy="1080120"/>
            </a:xfrm>
            <a:custGeom>
              <a:avLst/>
              <a:gdLst>
                <a:gd name="connsiteX0" fmla="*/ 0 w 4896544"/>
                <a:gd name="connsiteY0" fmla="*/ 540060 h 1080120"/>
                <a:gd name="connsiteX1" fmla="*/ 2448272 w 4896544"/>
                <a:gd name="connsiteY1" fmla="*/ 0 h 1080120"/>
                <a:gd name="connsiteX2" fmla="*/ 4896544 w 4896544"/>
                <a:gd name="connsiteY2" fmla="*/ 540060 h 1080120"/>
                <a:gd name="connsiteX3" fmla="*/ 2448272 w 4896544"/>
                <a:gd name="connsiteY3" fmla="*/ 1080120 h 1080120"/>
                <a:gd name="connsiteX4" fmla="*/ 0 w 4896544"/>
                <a:gd name="connsiteY4" fmla="*/ 54006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44" h="1080120" extrusionOk="0">
                  <a:moveTo>
                    <a:pt x="0" y="540060"/>
                  </a:moveTo>
                  <a:cubicBezTo>
                    <a:pt x="-123975" y="96007"/>
                    <a:pt x="1411746" y="-114592"/>
                    <a:pt x="2448272" y="0"/>
                  </a:cubicBezTo>
                  <a:cubicBezTo>
                    <a:pt x="3751157" y="27676"/>
                    <a:pt x="4972575" y="219105"/>
                    <a:pt x="4896544" y="540060"/>
                  </a:cubicBezTo>
                  <a:cubicBezTo>
                    <a:pt x="4827912" y="701492"/>
                    <a:pt x="3773712" y="1163209"/>
                    <a:pt x="2448272" y="1080120"/>
                  </a:cubicBezTo>
                  <a:cubicBezTo>
                    <a:pt x="1144034" y="1014034"/>
                    <a:pt x="8370" y="837638"/>
                    <a:pt x="0" y="54006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8B4D09C-8689-F5CB-B17F-82DFD6D933BC}"/>
                </a:ext>
              </a:extLst>
            </p:cNvPr>
            <p:cNvSpPr/>
            <p:nvPr/>
          </p:nvSpPr>
          <p:spPr>
            <a:xfrm>
              <a:off x="5214891" y="2996952"/>
              <a:ext cx="1080120" cy="792088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F30C85E-A42D-9D64-8EEA-C06218311D6E}"/>
                </a:ext>
              </a:extLst>
            </p:cNvPr>
            <p:cNvSpPr txBox="1"/>
            <p:nvPr/>
          </p:nvSpPr>
          <p:spPr>
            <a:xfrm rot="21280360">
              <a:off x="1845419" y="2962829"/>
              <a:ext cx="201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92D050"/>
                  </a:solidFill>
                </a:rPr>
                <a:t>Accelerator </a:t>
              </a:r>
              <a:r>
                <a:rPr lang="es-ES" b="1" dirty="0" err="1">
                  <a:solidFill>
                    <a:srgbClr val="92D050"/>
                  </a:solidFill>
                </a:rPr>
                <a:t>System</a:t>
              </a:r>
              <a:endParaRPr lang="en-GB" b="1" dirty="0">
                <a:solidFill>
                  <a:srgbClr val="92D050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161F629-6FD6-285F-5990-CE6FCB9E757A}"/>
                </a:ext>
              </a:extLst>
            </p:cNvPr>
            <p:cNvSpPr txBox="1"/>
            <p:nvPr/>
          </p:nvSpPr>
          <p:spPr>
            <a:xfrm rot="21280360">
              <a:off x="4302470" y="2688474"/>
              <a:ext cx="1298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  <a:r>
                <a:rPr lang="es-ES" b="1" dirty="0" err="1">
                  <a:solidFill>
                    <a:schemeClr val="accent2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97F02DA-4CD1-5CAE-94DD-9B548E156534}"/>
                </a:ext>
              </a:extLst>
            </p:cNvPr>
            <p:cNvSpPr/>
            <p:nvPr/>
          </p:nvSpPr>
          <p:spPr>
            <a:xfrm>
              <a:off x="5524405" y="3117273"/>
              <a:ext cx="1157309" cy="1296144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5B9E1C8-76ED-CE62-4EEF-2760DC34EB86}"/>
                </a:ext>
              </a:extLst>
            </p:cNvPr>
            <p:cNvSpPr txBox="1"/>
            <p:nvPr/>
          </p:nvSpPr>
          <p:spPr>
            <a:xfrm rot="21280360">
              <a:off x="4547405" y="4143895"/>
              <a:ext cx="16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Lithium</a:t>
              </a: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99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40CED-C632-242A-0922-5316356B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Lithium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: </a:t>
            </a:r>
            <a:r>
              <a:rPr lang="es-ES" dirty="0" err="1"/>
              <a:t>introduction</a:t>
            </a:r>
            <a:endParaRPr lang="en-U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10079B-146A-5EF2-E834-12DF5ECE02A2}"/>
              </a:ext>
            </a:extLst>
          </p:cNvPr>
          <p:cNvGrpSpPr/>
          <p:nvPr/>
        </p:nvGrpSpPr>
        <p:grpSpPr>
          <a:xfrm>
            <a:off x="839416" y="908720"/>
            <a:ext cx="9228883" cy="5425259"/>
            <a:chOff x="429800" y="1628800"/>
            <a:chExt cx="8229600" cy="4629149"/>
          </a:xfrm>
        </p:grpSpPr>
        <p:pic>
          <p:nvPicPr>
            <p:cNvPr id="6" name="Picture 5" descr="A model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E966D70E-E822-A50E-4296-5D4D47E8C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00" y="1628800"/>
              <a:ext cx="8229600" cy="4629149"/>
            </a:xfrm>
            <a:prstGeom prst="rect">
              <a:avLst/>
            </a:prstGeom>
            <a:noFill/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EE34D25-1D83-27CF-B004-0C55954011A9}"/>
                </a:ext>
              </a:extLst>
            </p:cNvPr>
            <p:cNvSpPr/>
            <p:nvPr/>
          </p:nvSpPr>
          <p:spPr>
            <a:xfrm>
              <a:off x="5191999" y="2996952"/>
              <a:ext cx="1532089" cy="1424641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D4AEEAE-F8A7-9E9C-92A0-7105DD2B6C32}"/>
                </a:ext>
              </a:extLst>
            </p:cNvPr>
            <p:cNvSpPr txBox="1"/>
            <p:nvPr/>
          </p:nvSpPr>
          <p:spPr>
            <a:xfrm rot="21280360">
              <a:off x="5152224" y="2338650"/>
              <a:ext cx="1503420" cy="315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err="1">
                  <a:solidFill>
                    <a:schemeClr val="accent2">
                      <a:lumMod val="75000"/>
                    </a:schemeClr>
                  </a:solidFill>
                </a:rPr>
                <a:t>Lithiujm</a:t>
              </a:r>
              <a:r>
                <a:rPr lang="es-ES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ES" b="1" dirty="0" err="1">
                  <a:solidFill>
                    <a:schemeClr val="accent2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C55FCFE1-6299-1750-CAB6-7C029763CE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EB23F4D4-CBA1-30F3-A626-25DD8F824371}"/>
              </a:ext>
            </a:extLst>
          </p:cNvPr>
          <p:cNvGrpSpPr/>
          <p:nvPr/>
        </p:nvGrpSpPr>
        <p:grpSpPr>
          <a:xfrm>
            <a:off x="8330615" y="4160394"/>
            <a:ext cx="253971" cy="104927"/>
            <a:chOff x="7567572" y="4869160"/>
            <a:chExt cx="342420" cy="152400"/>
          </a:xfrm>
        </p:grpSpPr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7794EA3-745B-5F5B-B2B0-1807E3D7E3D0}"/>
                </a:ext>
              </a:extLst>
            </p:cNvPr>
            <p:cNvSpPr/>
            <p:nvPr/>
          </p:nvSpPr>
          <p:spPr>
            <a:xfrm>
              <a:off x="7693968" y="4936481"/>
              <a:ext cx="6922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9" name="Prostokąt zaokrąglony 5">
              <a:extLst>
                <a:ext uri="{FF2B5EF4-FFF2-40B4-BE49-F238E27FC236}">
                  <a16:creationId xmlns:a16="http://schemas.microsoft.com/office/drawing/2014/main" id="{34A3EF74-208C-55A7-F30A-07E4124F7F95}"/>
                </a:ext>
              </a:extLst>
            </p:cNvPr>
            <p:cNvSpPr/>
            <p:nvPr/>
          </p:nvSpPr>
          <p:spPr>
            <a:xfrm>
              <a:off x="7567572" y="4869160"/>
              <a:ext cx="34242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US" sz="281">
                  <a:solidFill>
                    <a:schemeClr val="bg1">
                      <a:lumMod val="50000"/>
                    </a:schemeClr>
                  </a:solidFill>
                </a:rPr>
                <a:t>15</a:t>
              </a:r>
              <a:endParaRPr lang="pl-PL" sz="28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D8FF2AA-F556-ACCA-03C3-A8E70591CB87}"/>
              </a:ext>
            </a:extLst>
          </p:cNvPr>
          <p:cNvGrpSpPr/>
          <p:nvPr/>
        </p:nvGrpSpPr>
        <p:grpSpPr>
          <a:xfrm>
            <a:off x="8609317" y="1484783"/>
            <a:ext cx="3420897" cy="3969004"/>
            <a:chOff x="8609317" y="1484783"/>
            <a:chExt cx="3420897" cy="3969004"/>
          </a:xfrm>
        </p:grpSpPr>
        <p:pic>
          <p:nvPicPr>
            <p:cNvPr id="20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22D573B8-D8AC-8AA2-CC61-25055B33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5" t="21285" b="12668"/>
            <a:stretch/>
          </p:blipFill>
          <p:spPr>
            <a:xfrm>
              <a:off x="8609317" y="1484783"/>
              <a:ext cx="3396163" cy="38569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Prostokąt zaokrąglony 5">
              <a:extLst>
                <a:ext uri="{FF2B5EF4-FFF2-40B4-BE49-F238E27FC236}">
                  <a16:creationId xmlns:a16="http://schemas.microsoft.com/office/drawing/2014/main" id="{4545BDB8-6017-E4A7-A7B8-534833639376}"/>
                </a:ext>
              </a:extLst>
            </p:cNvPr>
            <p:cNvSpPr/>
            <p:nvPr/>
          </p:nvSpPr>
          <p:spPr>
            <a:xfrm>
              <a:off x="10209547" y="4263151"/>
              <a:ext cx="1820667" cy="119063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GB" sz="1200" dirty="0">
                  <a:solidFill>
                    <a:srgbClr val="002060"/>
                  </a:solidFill>
                </a:rPr>
                <a:t>A neutron</a:t>
              </a:r>
              <a:r>
                <a:rPr lang="pl-PL" sz="1200" dirty="0">
                  <a:solidFill>
                    <a:srgbClr val="002060"/>
                  </a:solidFill>
                </a:rPr>
                <a:t> flux</a:t>
              </a:r>
              <a:r>
                <a:rPr lang="en-GB" sz="1200" dirty="0">
                  <a:solidFill>
                    <a:srgbClr val="002060"/>
                  </a:solidFill>
                </a:rPr>
                <a:t> of </a:t>
              </a:r>
              <a:r>
                <a:rPr lang="pl-PL" sz="1200" dirty="0">
                  <a:solidFill>
                    <a:srgbClr val="002060"/>
                  </a:solidFill>
                </a:rPr>
                <a:t> </a:t>
              </a:r>
              <a:r>
                <a:rPr lang="pl-PL" sz="1200" dirty="0">
                  <a:solidFill>
                    <a:srgbClr val="FF0000"/>
                  </a:solidFill>
                </a:rPr>
                <a:t>~ </a:t>
              </a:r>
              <a:r>
                <a:rPr lang="en-GB" sz="1200" dirty="0">
                  <a:solidFill>
                    <a:srgbClr val="FF0000"/>
                  </a:solidFill>
                </a:rPr>
                <a:t>10</a:t>
              </a:r>
              <a:r>
                <a:rPr lang="en-GB" sz="1200" baseline="30000" dirty="0">
                  <a:solidFill>
                    <a:srgbClr val="FF0000"/>
                  </a:solidFill>
                </a:rPr>
                <a:t>18 </a:t>
              </a:r>
              <a:r>
                <a:rPr lang="en-GB" sz="1200" dirty="0">
                  <a:solidFill>
                    <a:srgbClr val="FF0000"/>
                  </a:solidFill>
                </a:rPr>
                <a:t>– </a:t>
              </a:r>
              <a:r>
                <a:rPr lang="pl-PL" sz="1200" dirty="0">
                  <a:solidFill>
                    <a:srgbClr val="FF0000"/>
                  </a:solidFill>
                </a:rPr>
                <a:t>1</a:t>
              </a:r>
              <a:r>
                <a:rPr lang="en-GB" sz="1200" dirty="0">
                  <a:solidFill>
                    <a:srgbClr val="FF0000"/>
                  </a:solidFill>
                </a:rPr>
                <a:t>0</a:t>
              </a:r>
              <a:r>
                <a:rPr lang="en-GB" sz="1200" baseline="30000" dirty="0">
                  <a:solidFill>
                    <a:srgbClr val="FF0000"/>
                  </a:solidFill>
                </a:rPr>
                <a:t>19 </a:t>
              </a:r>
              <a:r>
                <a:rPr lang="en-GB" sz="1200" dirty="0">
                  <a:solidFill>
                    <a:srgbClr val="FF0000"/>
                  </a:solidFill>
                </a:rPr>
                <a:t>n m</a:t>
              </a:r>
              <a:r>
                <a:rPr lang="en-GB" sz="1200" baseline="30000" dirty="0">
                  <a:solidFill>
                    <a:srgbClr val="FF0000"/>
                  </a:solidFill>
                </a:rPr>
                <a:t>2</a:t>
              </a:r>
              <a:r>
                <a:rPr lang="en-GB" sz="1200" dirty="0">
                  <a:solidFill>
                    <a:srgbClr val="FF0000"/>
                  </a:solidFill>
                </a:rPr>
                <a:t>/s </a:t>
              </a:r>
            </a:p>
            <a:p>
              <a:pPr algn="ctr">
                <a:buNone/>
              </a:pPr>
              <a:r>
                <a:rPr lang="en-GB" sz="1200" dirty="0">
                  <a:solidFill>
                    <a:srgbClr val="002060"/>
                  </a:solidFill>
                </a:rPr>
                <a:t>is generated</a:t>
              </a:r>
              <a:r>
                <a:rPr lang="pl-PL" sz="1200" dirty="0">
                  <a:solidFill>
                    <a:srgbClr val="002060"/>
                  </a:solidFill>
                </a:rPr>
                <a:t> </a:t>
              </a:r>
              <a:r>
                <a:rPr lang="en-GB" sz="1200" dirty="0">
                  <a:solidFill>
                    <a:srgbClr val="002060"/>
                  </a:solidFill>
                </a:rPr>
                <a:t>with</a:t>
              </a:r>
              <a:r>
                <a:rPr lang="pl-PL" sz="1200" dirty="0">
                  <a:solidFill>
                    <a:srgbClr val="002060"/>
                  </a:solidFill>
                </a:rPr>
                <a:t> a neutron spectrum up to </a:t>
              </a:r>
              <a:r>
                <a:rPr lang="en-GB" sz="1200" dirty="0">
                  <a:solidFill>
                    <a:srgbClr val="FF0000"/>
                  </a:solidFill>
                </a:rPr>
                <a:t>55 MeV</a:t>
              </a:r>
              <a:r>
                <a:rPr lang="pl-PL" sz="1200" dirty="0">
                  <a:solidFill>
                    <a:srgbClr val="FF0000"/>
                  </a:solidFill>
                </a:rPr>
                <a:t> </a:t>
              </a:r>
              <a:r>
                <a:rPr lang="pl-PL" sz="1200" dirty="0">
                  <a:solidFill>
                    <a:srgbClr val="002060"/>
                  </a:solidFill>
                </a:rPr>
                <a:t>energy</a:t>
              </a:r>
              <a:r>
                <a:rPr lang="es-ES" sz="12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2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43786B-0DDB-D70B-142E-413703BA9F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EC42BB-4E99-6A51-1E69-BA82E827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93" y="836712"/>
            <a:ext cx="5706352" cy="53989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867670-8E6B-776A-106A-72BE3B664356}"/>
              </a:ext>
            </a:extLst>
          </p:cNvPr>
          <p:cNvSpPr txBox="1"/>
          <p:nvPr/>
        </p:nvSpPr>
        <p:spPr>
          <a:xfrm>
            <a:off x="7968208" y="4737747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R015</a:t>
            </a:r>
          </a:p>
          <a:p>
            <a:r>
              <a:rPr lang="es-ES" dirty="0">
                <a:solidFill>
                  <a:schemeClr val="bg1"/>
                </a:solidFill>
              </a:rPr>
              <a:t>Oil </a:t>
            </a:r>
            <a:r>
              <a:rPr lang="es-ES" dirty="0" err="1">
                <a:solidFill>
                  <a:schemeClr val="bg1"/>
                </a:solidFill>
              </a:rPr>
              <a:t>Loop</a:t>
            </a:r>
            <a:r>
              <a:rPr lang="es-ES" dirty="0">
                <a:solidFill>
                  <a:schemeClr val="bg1"/>
                </a:solidFill>
              </a:rPr>
              <a:t> Cell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A4269B-15E5-718A-F1FC-541335CA42F0}"/>
              </a:ext>
            </a:extLst>
          </p:cNvPr>
          <p:cNvSpPr txBox="1"/>
          <p:nvPr/>
        </p:nvSpPr>
        <p:spPr>
          <a:xfrm>
            <a:off x="7675662" y="2997863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R016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 err="1">
                <a:solidFill>
                  <a:schemeClr val="bg1"/>
                </a:solidFill>
              </a:rPr>
              <a:t>Lithium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Loop</a:t>
            </a:r>
            <a:r>
              <a:rPr lang="es-ES" dirty="0">
                <a:solidFill>
                  <a:schemeClr val="bg1"/>
                </a:solidFill>
              </a:rPr>
              <a:t> Cell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9DC2E3-9C44-E77B-136D-74E04F9D6726}"/>
              </a:ext>
            </a:extLst>
          </p:cNvPr>
          <p:cNvSpPr txBox="1"/>
          <p:nvPr/>
        </p:nvSpPr>
        <p:spPr>
          <a:xfrm rot="16200000">
            <a:off x="10652774" y="2496182"/>
            <a:ext cx="945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R009-1</a:t>
            </a:r>
          </a:p>
          <a:p>
            <a:r>
              <a:rPr lang="es-ES" sz="1600" dirty="0" err="1">
                <a:solidFill>
                  <a:schemeClr val="bg1"/>
                </a:solidFill>
              </a:rPr>
              <a:t>Cold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trap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1E01BB-1186-37C5-B545-AD3ED6AD0D58}"/>
              </a:ext>
            </a:extLst>
          </p:cNvPr>
          <p:cNvSpPr txBox="1"/>
          <p:nvPr/>
        </p:nvSpPr>
        <p:spPr>
          <a:xfrm rot="16200000">
            <a:off x="10717114" y="4833447"/>
            <a:ext cx="776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R009-2</a:t>
            </a:r>
          </a:p>
          <a:p>
            <a:r>
              <a:rPr lang="es-ES" sz="1600" dirty="0">
                <a:solidFill>
                  <a:schemeClr val="bg1"/>
                </a:solidFill>
              </a:rPr>
              <a:t>H-</a:t>
            </a:r>
            <a:r>
              <a:rPr lang="es-ES" sz="1600" dirty="0" err="1">
                <a:solidFill>
                  <a:schemeClr val="bg1"/>
                </a:solidFill>
              </a:rPr>
              <a:t>trap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4C4C481-5C4B-B15C-E9C1-FDF7B71D50D3}"/>
              </a:ext>
            </a:extLst>
          </p:cNvPr>
          <p:cNvGrpSpPr/>
          <p:nvPr/>
        </p:nvGrpSpPr>
        <p:grpSpPr>
          <a:xfrm>
            <a:off x="392677" y="1616211"/>
            <a:ext cx="5543665" cy="4549093"/>
            <a:chOff x="392677" y="1616211"/>
            <a:chExt cx="5543665" cy="4549093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97165C6-9CA4-629F-5886-BF8B1440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677" y="2492896"/>
              <a:ext cx="5543665" cy="3672408"/>
            </a:xfrm>
            <a:prstGeom prst="rect">
              <a:avLst/>
            </a:prstGeom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B222414-C85E-4751-0651-35FCF3197E70}"/>
                </a:ext>
              </a:extLst>
            </p:cNvPr>
            <p:cNvSpPr/>
            <p:nvPr/>
          </p:nvSpPr>
          <p:spPr>
            <a:xfrm>
              <a:off x="3215680" y="2492896"/>
              <a:ext cx="1368152" cy="1944216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echa: a la derecha 17">
              <a:extLst>
                <a:ext uri="{FF2B5EF4-FFF2-40B4-BE49-F238E27FC236}">
                  <a16:creationId xmlns:a16="http://schemas.microsoft.com/office/drawing/2014/main" id="{439B6DFD-EE75-BF3B-5B9D-861D610F1DC2}"/>
                </a:ext>
              </a:extLst>
            </p:cNvPr>
            <p:cNvSpPr/>
            <p:nvPr/>
          </p:nvSpPr>
          <p:spPr>
            <a:xfrm>
              <a:off x="1991544" y="3068960"/>
              <a:ext cx="922785" cy="288032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rgbClr val="C00000"/>
                  </a:solidFill>
                </a:rPr>
                <a:t>BEAM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C9A44F2-4A68-D1A3-B8F5-1530E97FE504}"/>
                </a:ext>
              </a:extLst>
            </p:cNvPr>
            <p:cNvSpPr txBox="1"/>
            <p:nvPr/>
          </p:nvSpPr>
          <p:spPr>
            <a:xfrm>
              <a:off x="2475831" y="1616211"/>
              <a:ext cx="2736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>
                  <a:solidFill>
                    <a:srgbClr val="FF3300"/>
                  </a:solidFill>
                </a:rPr>
                <a:t>Liquid</a:t>
              </a:r>
              <a:r>
                <a:rPr lang="es-ES" sz="2400" dirty="0">
                  <a:solidFill>
                    <a:srgbClr val="FF3300"/>
                  </a:solidFill>
                </a:rPr>
                <a:t> </a:t>
              </a:r>
              <a:r>
                <a:rPr lang="es-ES" sz="2400" dirty="0" err="1">
                  <a:solidFill>
                    <a:srgbClr val="FF3300"/>
                  </a:solidFill>
                </a:rPr>
                <a:t>lithium</a:t>
              </a:r>
              <a:r>
                <a:rPr lang="es-ES" sz="2400" dirty="0">
                  <a:solidFill>
                    <a:srgbClr val="FF3300"/>
                  </a:solidFill>
                </a:rPr>
                <a:t> Target</a:t>
              </a:r>
              <a:endParaRPr lang="en-US" sz="2400" dirty="0">
                <a:solidFill>
                  <a:srgbClr val="FF3300"/>
                </a:solidFill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B77CA3E-9F25-8512-59DD-410F3CA4DA60}"/>
                </a:ext>
              </a:extLst>
            </p:cNvPr>
            <p:cNvCxnSpPr>
              <a:stCxn id="19" idx="2"/>
              <a:endCxn id="17" idx="0"/>
            </p:cNvCxnSpPr>
            <p:nvPr/>
          </p:nvCxnSpPr>
          <p:spPr>
            <a:xfrm>
              <a:off x="3843930" y="2077876"/>
              <a:ext cx="55826" cy="4150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id="{4C0EBB43-4C5D-E55F-CDA7-F5A32E4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3" y="163513"/>
            <a:ext cx="8742362" cy="457200"/>
          </a:xfrm>
        </p:spPr>
        <p:txBody>
          <a:bodyPr/>
          <a:lstStyle/>
          <a:p>
            <a:r>
              <a:rPr lang="es-ES" dirty="0" err="1"/>
              <a:t>Lithium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: </a:t>
            </a:r>
            <a:r>
              <a:rPr lang="es-ES" dirty="0" err="1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Diagrama&#10;&#10;Descripción generada automáticamente">
            <a:extLst>
              <a:ext uri="{FF2B5EF4-FFF2-40B4-BE49-F238E27FC236}">
                <a16:creationId xmlns:a16="http://schemas.microsoft.com/office/drawing/2014/main" id="{912C0B92-E06C-74EC-1E3D-C4727454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2" y="758217"/>
            <a:ext cx="6131594" cy="60997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476B2C-CB9B-8B44-E720-27D2F727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Lithium Systems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BB4737-3650-B119-EF9B-2BA33916EDEB}"/>
              </a:ext>
            </a:extLst>
          </p:cNvPr>
          <p:cNvSpPr txBox="1"/>
          <p:nvPr/>
        </p:nvSpPr>
        <p:spPr>
          <a:xfrm>
            <a:off x="6843579" y="710116"/>
            <a:ext cx="39604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a typeface="Verdana"/>
              </a:rPr>
              <a:t>Generating a stable liquid lithium target for enabling D-Li stripping reaction </a:t>
            </a:r>
            <a:r>
              <a:rPr lang="en-GB" dirty="0">
                <a:ea typeface="Verdana"/>
              </a:rPr>
              <a:t>and producing an adequate neutron flux to properly irradiate the test modules downstream.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90FC7B-FA41-6B34-B7D7-3DEECCC9099B}"/>
              </a:ext>
            </a:extLst>
          </p:cNvPr>
          <p:cNvSpPr txBox="1"/>
          <p:nvPr/>
        </p:nvSpPr>
        <p:spPr>
          <a:xfrm>
            <a:off x="7018734" y="2276872"/>
            <a:ext cx="3753312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Systems: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Target System: </a:t>
            </a:r>
            <a:r>
              <a:rPr lang="en-GB" sz="1600" dirty="0"/>
              <a:t>To provide a continuous Li jet whose interaction with D+ beam generates the Neutron flux.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Heat Removal Loop</a:t>
            </a:r>
            <a:r>
              <a:rPr lang="en-GB" sz="1600" dirty="0"/>
              <a:t>: To remove the energy deposition on the Lithium.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Impurity Control System</a:t>
            </a:r>
            <a:r>
              <a:rPr lang="en-GB" sz="1600" dirty="0"/>
              <a:t>: To localize and control the impurities in the Lithium.</a:t>
            </a:r>
          </a:p>
        </p:txBody>
      </p:sp>
      <p:sp>
        <p:nvSpPr>
          <p:cNvPr id="23" name="Marcador de pie de página 3">
            <a:extLst>
              <a:ext uri="{FF2B5EF4-FFF2-40B4-BE49-F238E27FC236}">
                <a16:creationId xmlns:a16="http://schemas.microsoft.com/office/drawing/2014/main" id="{6B16A532-B934-6E6A-787F-BC3790FA7E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RADIATE24</a:t>
            </a:r>
            <a:r>
              <a:rPr lang="en-GB" dirty="0"/>
              <a:t> | 16-18 Sept 2024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94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A23DEC-2D4F-C6AD-5020-98FEADA8A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2FBC20A-00CE-C004-E032-9C87CE2601D7}"/>
              </a:ext>
            </a:extLst>
          </p:cNvPr>
          <p:cNvSpPr txBox="1"/>
          <p:nvPr/>
        </p:nvSpPr>
        <p:spPr>
          <a:xfrm>
            <a:off x="175340" y="1121892"/>
            <a:ext cx="30748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dirty="0"/>
              <a:t>The system consists of:</a:t>
            </a:r>
          </a:p>
        </p:txBody>
      </p:sp>
      <p:sp>
        <p:nvSpPr>
          <p:cNvPr id="9" name="Arrow: Pentagon 7">
            <a:extLst>
              <a:ext uri="{FF2B5EF4-FFF2-40B4-BE49-F238E27FC236}">
                <a16:creationId xmlns:a16="http://schemas.microsoft.com/office/drawing/2014/main" id="{44F8922E-8528-BC17-3E58-7940F0C7BFE2}"/>
              </a:ext>
            </a:extLst>
          </p:cNvPr>
          <p:cNvSpPr/>
          <p:nvPr/>
        </p:nvSpPr>
        <p:spPr>
          <a:xfrm rot="5400000">
            <a:off x="1067728" y="729836"/>
            <a:ext cx="646332" cy="2301240"/>
          </a:xfrm>
          <a:prstGeom prst="homePlate">
            <a:avLst>
              <a:gd name="adj" fmla="val 1867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1E02B-984C-17BB-D696-36B43CFCE5C0}"/>
              </a:ext>
            </a:extLst>
          </p:cNvPr>
          <p:cNvSpPr txBox="1"/>
          <p:nvPr/>
        </p:nvSpPr>
        <p:spPr>
          <a:xfrm>
            <a:off x="128735" y="1484982"/>
            <a:ext cx="24784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dirty="0"/>
              <a:t>Primary Lithium Loop (PLO)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A1E008C-AFA2-D54C-1428-13F68EDB5C13}"/>
              </a:ext>
            </a:extLst>
          </p:cNvPr>
          <p:cNvSpPr/>
          <p:nvPr/>
        </p:nvSpPr>
        <p:spPr>
          <a:xfrm rot="5400000">
            <a:off x="1058272" y="2380653"/>
            <a:ext cx="709665" cy="2301240"/>
          </a:xfrm>
          <a:prstGeom prst="homePlate">
            <a:avLst>
              <a:gd name="adj" fmla="val 18675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3834030-0F18-C4D3-58D6-DBD52226F3EC}"/>
              </a:ext>
            </a:extLst>
          </p:cNvPr>
          <p:cNvSpPr/>
          <p:nvPr/>
        </p:nvSpPr>
        <p:spPr>
          <a:xfrm rot="5400000">
            <a:off x="1060108" y="1535693"/>
            <a:ext cx="709663" cy="2301240"/>
          </a:xfrm>
          <a:prstGeom prst="homePlate">
            <a:avLst>
              <a:gd name="adj" fmla="val 18675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C018A-53E3-E899-1ADF-107DE6496350}"/>
              </a:ext>
            </a:extLst>
          </p:cNvPr>
          <p:cNvSpPr txBox="1"/>
          <p:nvPr/>
        </p:nvSpPr>
        <p:spPr>
          <a:xfrm>
            <a:off x="186081" y="3176440"/>
            <a:ext cx="247840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dirty="0"/>
              <a:t>Tertiary Oil Loop </a:t>
            </a:r>
          </a:p>
          <a:p>
            <a:pPr algn="ctr"/>
            <a:r>
              <a:rPr lang="en-GB" dirty="0"/>
              <a:t>(TLO)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DA9D71-7E81-E05F-E925-996BEC325B4A}"/>
              </a:ext>
            </a:extLst>
          </p:cNvPr>
          <p:cNvSpPr txBox="1"/>
          <p:nvPr/>
        </p:nvSpPr>
        <p:spPr>
          <a:xfrm>
            <a:off x="186081" y="2367413"/>
            <a:ext cx="247840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dirty="0"/>
              <a:t>Secondary Oil Loop (SLO)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38AAF8-662A-1B63-9563-71B9CF9A900C}"/>
              </a:ext>
            </a:extLst>
          </p:cNvPr>
          <p:cNvSpPr txBox="1"/>
          <p:nvPr/>
        </p:nvSpPr>
        <p:spPr>
          <a:xfrm>
            <a:off x="164278" y="3964031"/>
            <a:ext cx="234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rejection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US" dirty="0"/>
          </a:p>
        </p:txBody>
      </p:sp>
      <p:sp>
        <p:nvSpPr>
          <p:cNvPr id="22" name="CasellaDiTesto 5">
            <a:extLst>
              <a:ext uri="{FF2B5EF4-FFF2-40B4-BE49-F238E27FC236}">
                <a16:creationId xmlns:a16="http://schemas.microsoft.com/office/drawing/2014/main" id="{8D308EB9-F9F2-C8D9-1F19-678B6C207490}"/>
              </a:ext>
            </a:extLst>
          </p:cNvPr>
          <p:cNvSpPr txBox="1"/>
          <p:nvPr/>
        </p:nvSpPr>
        <p:spPr>
          <a:xfrm>
            <a:off x="117673" y="4934975"/>
            <a:ext cx="2323889" cy="123110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ea typeface="Verdana"/>
              </a:rPr>
              <a:t>Main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a typeface="Verdana"/>
              </a:rPr>
              <a:t>Li inventory  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100" dirty="0">
                <a:solidFill>
                  <a:srgbClr val="0070C0"/>
                </a:solidFill>
                <a:latin typeface="Verdana"/>
                <a:ea typeface="Verdana"/>
              </a:rPr>
              <a:t>14</a:t>
            </a:r>
            <a:r>
              <a:rPr lang="en-GB" sz="1200" dirty="0">
                <a:solidFill>
                  <a:srgbClr val="0070C0"/>
                </a:solidFill>
              </a:rPr>
              <a:t> m</a:t>
            </a:r>
            <a:r>
              <a:rPr lang="en-GB" sz="1200" baseline="30000" dirty="0">
                <a:solidFill>
                  <a:srgbClr val="0070C0"/>
                </a:solidFill>
              </a:rPr>
              <a:t>3</a:t>
            </a:r>
            <a:endParaRPr lang="en-GB" sz="12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Li flow rate 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200" dirty="0">
                <a:solidFill>
                  <a:srgbClr val="0070C0"/>
                </a:solidFill>
              </a:rPr>
              <a:t>100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Li working temperature (cold side) </a:t>
            </a:r>
            <a:r>
              <a:rPr lang="en-GB" sz="1200" dirty="0">
                <a:solidFill>
                  <a:srgbClr val="0070C0"/>
                </a:solidFill>
              </a:rPr>
              <a:t>300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Deposited power: </a:t>
            </a:r>
            <a:r>
              <a:rPr lang="en-GB" sz="1200" dirty="0">
                <a:solidFill>
                  <a:srgbClr val="0070C0"/>
                </a:solidFill>
              </a:rPr>
              <a:t>5 - 10  MW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BC68EB6-2DF4-5E70-A567-94659AF40F12}"/>
              </a:ext>
            </a:extLst>
          </p:cNvPr>
          <p:cNvGrpSpPr/>
          <p:nvPr/>
        </p:nvGrpSpPr>
        <p:grpSpPr>
          <a:xfrm>
            <a:off x="2617917" y="1306520"/>
            <a:ext cx="9174817" cy="4923408"/>
            <a:chOff x="2617917" y="1306520"/>
            <a:chExt cx="9174817" cy="4923408"/>
          </a:xfrm>
        </p:grpSpPr>
        <p:pic>
          <p:nvPicPr>
            <p:cNvPr id="6" name="Imagen 5" descr="Diagrama&#10;&#10;Descripción generada automáticamente">
              <a:extLst>
                <a:ext uri="{FF2B5EF4-FFF2-40B4-BE49-F238E27FC236}">
                  <a16:creationId xmlns:a16="http://schemas.microsoft.com/office/drawing/2014/main" id="{DA3CCACA-CB19-61BD-5EF0-86A581D8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917" y="1306520"/>
              <a:ext cx="9174817" cy="4923408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279ADB8-EBC5-E897-07AB-7097E38CC360}"/>
                </a:ext>
              </a:extLst>
            </p:cNvPr>
            <p:cNvSpPr/>
            <p:nvPr/>
          </p:nvSpPr>
          <p:spPr>
            <a:xfrm>
              <a:off x="5422489" y="3428603"/>
              <a:ext cx="5904656" cy="2603703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FF5FC711-1526-71DB-7FF0-F0AFE2EE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95" y="953865"/>
            <a:ext cx="4537337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8984B8F8-3401-2E04-223A-9BA37AC4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3" y="163513"/>
            <a:ext cx="8742362" cy="457200"/>
          </a:xfrm>
        </p:spPr>
        <p:txBody>
          <a:bodyPr/>
          <a:lstStyle/>
          <a:p>
            <a:r>
              <a:rPr lang="en-GB" dirty="0"/>
              <a:t>Heat Removal Loop</a:t>
            </a:r>
          </a:p>
        </p:txBody>
      </p:sp>
    </p:spTree>
    <p:extLst>
      <p:ext uri="{BB962C8B-B14F-4D97-AF65-F5344CB8AC3E}">
        <p14:creationId xmlns:p14="http://schemas.microsoft.com/office/powerpoint/2010/main" val="380204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5269A-1E4A-3369-9624-01E13747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Removal Loop: EMP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5A14A6-796D-5471-76AD-EDEBDE1FC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A04E3813-6621-5A10-2C24-28F091A5C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59"/>
          <a:stretch/>
        </p:blipFill>
        <p:spPr>
          <a:xfrm>
            <a:off x="5035666" y="4161463"/>
            <a:ext cx="3106593" cy="23165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F67F2C-E06F-F468-B4CA-6B776890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4161463"/>
            <a:ext cx="3056710" cy="2127076"/>
          </a:xfrm>
          <a:prstGeom prst="rect">
            <a:avLst/>
          </a:prstGeom>
        </p:spPr>
      </p:pic>
      <p:pic>
        <p:nvPicPr>
          <p:cNvPr id="10" name="Attēls 1" descr="Attēls, kurā ir diagramma, ekrānuzņēmums&#10;&#10;Apraksts ģenerēts automātiski">
            <a:extLst>
              <a:ext uri="{FF2B5EF4-FFF2-40B4-BE49-F238E27FC236}">
                <a16:creationId xmlns:a16="http://schemas.microsoft.com/office/drawing/2014/main" id="{8F50E770-8587-08CC-A92C-A3A571FF1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6"/>
          <a:stretch/>
        </p:blipFill>
        <p:spPr>
          <a:xfrm>
            <a:off x="335360" y="1124744"/>
            <a:ext cx="5871845" cy="2847211"/>
          </a:xfrm>
          <a:prstGeom prst="rect">
            <a:avLst/>
          </a:prstGeom>
        </p:spPr>
      </p:pic>
      <p:pic>
        <p:nvPicPr>
          <p:cNvPr id="11" name="Attēls 1">
            <a:extLst>
              <a:ext uri="{FF2B5EF4-FFF2-40B4-BE49-F238E27FC236}">
                <a16:creationId xmlns:a16="http://schemas.microsoft.com/office/drawing/2014/main" id="{77213108-7DAE-8C0F-FAD2-3DE56BCF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911" y="4008315"/>
            <a:ext cx="1431924" cy="2767314"/>
          </a:xfrm>
          <a:prstGeom prst="rect">
            <a:avLst/>
          </a:prstGeom>
        </p:spPr>
      </p:pic>
      <p:pic>
        <p:nvPicPr>
          <p:cNvPr id="14" name="Attēls 7">
            <a:extLst>
              <a:ext uri="{FF2B5EF4-FFF2-40B4-BE49-F238E27FC236}">
                <a16:creationId xmlns:a16="http://schemas.microsoft.com/office/drawing/2014/main" id="{7DC644A8-F5FD-10D5-1CC8-054AD0DCF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014586"/>
            <a:ext cx="4525311" cy="2957369"/>
          </a:xfrm>
          <a:prstGeom prst="rect">
            <a:avLst/>
          </a:prstGeom>
          <a:noFill/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429F4358-007F-2B8C-445B-7C0465777D41}"/>
              </a:ext>
            </a:extLst>
          </p:cNvPr>
          <p:cNvSpPr txBox="1"/>
          <p:nvPr/>
        </p:nvSpPr>
        <p:spPr>
          <a:xfrm>
            <a:off x="191344" y="4240118"/>
            <a:ext cx="2400655" cy="984883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Main parameters: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/>
              <a:t>Design temp: 350 ºC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Flow rate: 100 l/s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Discharged pressure: 4 bars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D7A548-8399-C8E6-FC14-7437433AB2B2}"/>
              </a:ext>
            </a:extLst>
          </p:cNvPr>
          <p:cNvSpPr txBox="1"/>
          <p:nvPr/>
        </p:nvSpPr>
        <p:spPr>
          <a:xfrm>
            <a:off x="191344" y="5365209"/>
            <a:ext cx="2664296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Challenge</a:t>
            </a:r>
            <a:r>
              <a:rPr lang="en-US" dirty="0"/>
              <a:t>: </a:t>
            </a:r>
          </a:p>
          <a:p>
            <a:r>
              <a:rPr lang="en-US" sz="1600" dirty="0"/>
              <a:t>Extreme low NPSH (Net Positive Suction Head) &lt; 1 bar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88E1FC7-6910-531D-A276-806185DDC4AC}"/>
              </a:ext>
            </a:extLst>
          </p:cNvPr>
          <p:cNvGrpSpPr/>
          <p:nvPr/>
        </p:nvGrpSpPr>
        <p:grpSpPr>
          <a:xfrm>
            <a:off x="6384032" y="978878"/>
            <a:ext cx="4628308" cy="3029437"/>
            <a:chOff x="6384032" y="978878"/>
            <a:chExt cx="4628308" cy="302943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45A282EB-AA6C-9CFC-3EE3-C30E1E2A6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4032" y="978878"/>
              <a:ext cx="4628308" cy="3029437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BB587D8-6978-55F9-F077-A89C79CBF212}"/>
                </a:ext>
              </a:extLst>
            </p:cNvPr>
            <p:cNvSpPr txBox="1"/>
            <p:nvPr/>
          </p:nvSpPr>
          <p:spPr>
            <a:xfrm>
              <a:off x="7948083" y="2599708"/>
              <a:ext cx="1822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/>
                <a:t>Flywheel</a:t>
              </a:r>
              <a:r>
                <a:rPr lang="es-ES" dirty="0"/>
                <a:t> concept</a:t>
              </a:r>
              <a:endParaRPr lang="en-US" dirty="0"/>
            </a:p>
          </p:txBody>
        </p:sp>
        <p:sp>
          <p:nvSpPr>
            <p:cNvPr id="23" name="Flecha: a la derecha 22">
              <a:extLst>
                <a:ext uri="{FF2B5EF4-FFF2-40B4-BE49-F238E27FC236}">
                  <a16:creationId xmlns:a16="http://schemas.microsoft.com/office/drawing/2014/main" id="{A6B66DE4-3129-1E5D-9917-747BDC5F431D}"/>
                </a:ext>
              </a:extLst>
            </p:cNvPr>
            <p:cNvSpPr/>
            <p:nvPr/>
          </p:nvSpPr>
          <p:spPr>
            <a:xfrm rot="19843769">
              <a:off x="6988835" y="2966489"/>
              <a:ext cx="1046618" cy="321142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666768F-99D1-C733-57E3-5DE41B23073F}"/>
              </a:ext>
            </a:extLst>
          </p:cNvPr>
          <p:cNvCxnSpPr>
            <a:cxnSpLocks/>
          </p:cNvCxnSpPr>
          <p:nvPr/>
        </p:nvCxnSpPr>
        <p:spPr>
          <a:xfrm flipH="1" flipV="1">
            <a:off x="10056440" y="3861048"/>
            <a:ext cx="288032" cy="300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C3F9B91-864B-9059-1425-97E1CC536C77}"/>
              </a:ext>
            </a:extLst>
          </p:cNvPr>
          <p:cNvGrpSpPr/>
          <p:nvPr/>
        </p:nvGrpSpPr>
        <p:grpSpPr>
          <a:xfrm>
            <a:off x="4755937" y="4109448"/>
            <a:ext cx="3240617" cy="2585064"/>
            <a:chOff x="4755937" y="4109448"/>
            <a:chExt cx="3240617" cy="2585064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63BA8A50-A69A-D556-A16A-FBAF4130C4F8}"/>
                </a:ext>
              </a:extLst>
            </p:cNvPr>
            <p:cNvGrpSpPr/>
            <p:nvPr/>
          </p:nvGrpSpPr>
          <p:grpSpPr>
            <a:xfrm>
              <a:off x="4755937" y="4109448"/>
              <a:ext cx="3240617" cy="2585064"/>
              <a:chOff x="4755937" y="4109448"/>
              <a:chExt cx="3240617" cy="2585064"/>
            </a:xfrm>
          </p:grpSpPr>
          <p:pic>
            <p:nvPicPr>
              <p:cNvPr id="25" name="Attēls 7" descr="Attēls, kurā ir ekrānuzņēmums&#10;&#10;Apraksts ģenerēts automātiski">
                <a:extLst>
                  <a:ext uri="{FF2B5EF4-FFF2-40B4-BE49-F238E27FC236}">
                    <a16:creationId xmlns:a16="http://schemas.microsoft.com/office/drawing/2014/main" id="{19ED17EB-5728-4509-52CE-58285DB75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0842" y="4109448"/>
                <a:ext cx="2745712" cy="2585064"/>
              </a:xfrm>
              <a:prstGeom prst="rect">
                <a:avLst/>
              </a:prstGeom>
            </p:spPr>
          </p:pic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BF121C3B-BEC6-F78F-B2DB-787B3F36F505}"/>
                  </a:ext>
                </a:extLst>
              </p:cNvPr>
              <p:cNvSpPr/>
              <p:nvPr/>
            </p:nvSpPr>
            <p:spPr>
              <a:xfrm>
                <a:off x="6045671" y="4139734"/>
                <a:ext cx="698401" cy="80143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echa: a la derecha 26">
                <a:extLst>
                  <a:ext uri="{FF2B5EF4-FFF2-40B4-BE49-F238E27FC236}">
                    <a16:creationId xmlns:a16="http://schemas.microsoft.com/office/drawing/2014/main" id="{27147342-B2DF-2F4E-FACC-69713FD08221}"/>
                  </a:ext>
                </a:extLst>
              </p:cNvPr>
              <p:cNvSpPr/>
              <p:nvPr/>
            </p:nvSpPr>
            <p:spPr>
              <a:xfrm>
                <a:off x="4755937" y="4351019"/>
                <a:ext cx="698400" cy="286631"/>
              </a:xfrm>
              <a:prstGeom prst="rightArrow">
                <a:avLst>
                  <a:gd name="adj1" fmla="val 10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dirty="0" err="1">
                    <a:solidFill>
                      <a:schemeClr val="tx1"/>
                    </a:solidFill>
                  </a:rPr>
                  <a:t>Inlet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E3600CB-460C-75A4-4895-AD596293256F}"/>
                </a:ext>
              </a:extLst>
            </p:cNvPr>
            <p:cNvGrpSpPr/>
            <p:nvPr/>
          </p:nvGrpSpPr>
          <p:grpSpPr>
            <a:xfrm>
              <a:off x="6117168" y="5132536"/>
              <a:ext cx="1008956" cy="907487"/>
              <a:chOff x="6117168" y="5132536"/>
              <a:chExt cx="1008956" cy="907487"/>
            </a:xfrm>
          </p:grpSpPr>
          <p:sp>
            <p:nvSpPr>
              <p:cNvPr id="29" name="Flecha: curvada hacia arriba 28">
                <a:extLst>
                  <a:ext uri="{FF2B5EF4-FFF2-40B4-BE49-F238E27FC236}">
                    <a16:creationId xmlns:a16="http://schemas.microsoft.com/office/drawing/2014/main" id="{619AAA85-1311-49FD-709B-DD908F12A6FD}"/>
                  </a:ext>
                </a:extLst>
              </p:cNvPr>
              <p:cNvSpPr/>
              <p:nvPr/>
            </p:nvSpPr>
            <p:spPr>
              <a:xfrm>
                <a:off x="6117168" y="5463768"/>
                <a:ext cx="936104" cy="576255"/>
              </a:xfrm>
              <a:prstGeom prst="curvedUpArrow">
                <a:avLst>
                  <a:gd name="adj1" fmla="val 25000"/>
                  <a:gd name="adj2" fmla="val 21676"/>
                  <a:gd name="adj3" fmla="val 25000"/>
                </a:avLst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4CA3EF49-C418-EF22-415A-A03D946D41AE}"/>
                  </a:ext>
                </a:extLst>
              </p:cNvPr>
              <p:cNvSpPr txBox="1"/>
              <p:nvPr/>
            </p:nvSpPr>
            <p:spPr>
              <a:xfrm>
                <a:off x="6190865" y="5132536"/>
                <a:ext cx="935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err="1"/>
                  <a:t>Pressure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increase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64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7DEF313C-C691-FE29-D525-4F6694E3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3106204"/>
            <a:ext cx="3535164" cy="34498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C427DB-50EF-D724-8BD4-ABAECDCD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Impurity</a:t>
            </a:r>
            <a:r>
              <a:rPr lang="es-ES" dirty="0"/>
              <a:t> Control </a:t>
            </a:r>
            <a:r>
              <a:rPr lang="es-ES" dirty="0" err="1"/>
              <a:t>System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0E02C9-2C5B-A441-91EB-F2D934562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10" name="Text Box 242">
            <a:extLst>
              <a:ext uri="{FF2B5EF4-FFF2-40B4-BE49-F238E27FC236}">
                <a16:creationId xmlns:a16="http://schemas.microsoft.com/office/drawing/2014/main" id="{0529EE3B-504F-D9DA-625C-CD256F29C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37" y="12697751"/>
            <a:ext cx="14869069" cy="1916807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</p:spPr>
        <p:txBody>
          <a:bodyPr wrap="square" lIns="182880" tIns="91440" rIns="182880" bIns="182880">
            <a:spAutoFit/>
          </a:bodyPr>
          <a:lstStyle>
            <a:defPPr>
              <a:defRPr kern="1200" smtId="4294967295"/>
            </a:defPPr>
            <a:lvl1pPr marL="2286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</a:t>
            </a:r>
            <a:r>
              <a:rPr lang="en-GB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To control and confine the sources of radioactivity </a:t>
            </a:r>
            <a:r>
              <a:rPr lang="en-GB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such as tritium (T), beryllium-7 (Be-7) and activated corrosion products (ACP), i.e. corroded/eroded metallic elements .</a:t>
            </a:r>
          </a:p>
          <a:p>
            <a:pPr marL="457200" indent="-4572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</a:t>
            </a:r>
            <a:r>
              <a:rPr lang="en-GB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To control and capture the sources of the corrosion and erosion </a:t>
            </a:r>
            <a:r>
              <a:rPr lang="en-GB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on structural components such as oxygen (O), carbon (C), hydrogen (H) and nitrogen (N).</a:t>
            </a:r>
          </a:p>
          <a:p>
            <a:pPr marL="457200" indent="-4572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To monitor the impurities in the liquid lithium </a:t>
            </a:r>
            <a:r>
              <a:rPr lang="en-GB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and to assure the optimal physical conditions.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DEECEA-AC7C-1346-C00F-B08E750783CF}"/>
              </a:ext>
            </a:extLst>
          </p:cNvPr>
          <p:cNvSpPr txBox="1"/>
          <p:nvPr/>
        </p:nvSpPr>
        <p:spPr>
          <a:xfrm>
            <a:off x="52889" y="2839772"/>
            <a:ext cx="475252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To control and confine the sources of radioactivity </a:t>
            </a:r>
            <a:r>
              <a:rPr lang="en-US" sz="1600" dirty="0"/>
              <a:t>such as tritium (T), beryllium-7 (Be-7) and activated corrosion products (ACP), i.e. corroded/eroded metallic elements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b="1" dirty="0"/>
              <a:t>To control and capture the sources of the corrosion and erosion </a:t>
            </a:r>
            <a:r>
              <a:rPr lang="en-US" sz="1600" dirty="0"/>
              <a:t>on structural components such as oxygen (O), carbon (C), hydrogen (H) and nitrogen (N).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To monitor the impurities in the liquid lithium </a:t>
            </a:r>
            <a:r>
              <a:rPr lang="en-US" sz="1600" dirty="0"/>
              <a:t>and to assure the optimal physical conditions.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4D569D3-7E8C-E76B-B5AF-1F0C9CF93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399"/>
          <a:stretch/>
        </p:blipFill>
        <p:spPr>
          <a:xfrm>
            <a:off x="5269498" y="1516587"/>
            <a:ext cx="3816424" cy="203650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1A46636-BF9B-AE39-14AA-25F43E43631B}"/>
              </a:ext>
            </a:extLst>
          </p:cNvPr>
          <p:cNvSpPr txBox="1"/>
          <p:nvPr/>
        </p:nvSpPr>
        <p:spPr>
          <a:xfrm>
            <a:off x="5231904" y="827124"/>
            <a:ext cx="6559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Test of structural stainless stell alloys on static liquid lithium [1]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1600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65E5FC5-5372-CC8B-4E85-5E0E498AC381}"/>
              </a:ext>
            </a:extLst>
          </p:cNvPr>
          <p:cNvSpPr txBox="1"/>
          <p:nvPr/>
        </p:nvSpPr>
        <p:spPr>
          <a:xfrm>
            <a:off x="134231" y="6143246"/>
            <a:ext cx="4605336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/>
              <a:t>[1] </a:t>
            </a:r>
            <a:r>
              <a:rPr lang="en-GB" sz="900" dirty="0" err="1"/>
              <a:t>S.k.</a:t>
            </a:r>
            <a:r>
              <a:rPr lang="en-GB" sz="900" dirty="0"/>
              <a:t> </a:t>
            </a:r>
            <a:r>
              <a:rPr lang="en-GB" sz="900" dirty="0" err="1"/>
              <a:t>Parida</a:t>
            </a:r>
            <a:r>
              <a:rPr lang="en-GB" sz="900" dirty="0"/>
              <a:t> et al. Studies on chemical compatibility of steels with liquid lithium. Journal of Nuclear Materials 526 (2019) 151761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/>
              <a:t>[2] X.C. Meng et al. Corrosion characteristics of copper in static liquid lithium under high vacuum. Journal of Nuclear Materials, Volume 513, January 2019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dirty="0"/>
          </a:p>
        </p:txBody>
      </p:sp>
      <p:pic>
        <p:nvPicPr>
          <p:cNvPr id="17" name="Imagen 16" descr="Imagen que contiene lego&#10;&#10;Descripción generada automáticamente">
            <a:extLst>
              <a:ext uri="{FF2B5EF4-FFF2-40B4-BE49-F238E27FC236}">
                <a16:creationId xmlns:a16="http://schemas.microsoft.com/office/drawing/2014/main" id="{D6A0746E-34A5-B495-ED51-C82D457C9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3" y="722235"/>
            <a:ext cx="3194966" cy="193914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9EA7479-8632-15A3-2856-120793E425F7}"/>
              </a:ext>
            </a:extLst>
          </p:cNvPr>
          <p:cNvSpPr txBox="1"/>
          <p:nvPr/>
        </p:nvSpPr>
        <p:spPr>
          <a:xfrm>
            <a:off x="8976320" y="1535868"/>
            <a:ext cx="3281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Clear attack to grain and also to grain boundary (see 316L)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Temperature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Impurity dependent (N, O, H)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226F9966-5B5D-C966-CCE7-EC18B6258D09}"/>
              </a:ext>
            </a:extLst>
          </p:cNvPr>
          <p:cNvSpPr txBox="1"/>
          <p:nvPr/>
        </p:nvSpPr>
        <p:spPr>
          <a:xfrm>
            <a:off x="5415895" y="3832597"/>
            <a:ext cx="321045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Static test of Cooper with Liquid lithium at </a:t>
            </a:r>
            <a:r>
              <a:rPr lang="en-GB" sz="2000" dirty="0"/>
              <a:t>620 K for 15 h under high vacuum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[2]</a:t>
            </a:r>
          </a:p>
        </p:txBody>
      </p:sp>
    </p:spTree>
    <p:extLst>
      <p:ext uri="{BB962C8B-B14F-4D97-AF65-F5344CB8AC3E}">
        <p14:creationId xmlns:p14="http://schemas.microsoft.com/office/powerpoint/2010/main" val="382014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182EC2AD-4667-EC8C-5355-8595355877D4}"/>
              </a:ext>
            </a:extLst>
          </p:cNvPr>
          <p:cNvSpPr txBox="1"/>
          <p:nvPr/>
        </p:nvSpPr>
        <p:spPr>
          <a:xfrm>
            <a:off x="47666" y="1109332"/>
            <a:ext cx="3528054" cy="1815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Corrosion Products </a:t>
            </a:r>
            <a:r>
              <a:rPr lang="en-US" sz="1400" dirty="0"/>
              <a:t>(CP) are generated continuously due to the contact between the liquid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T and 7Be</a:t>
            </a:r>
            <a:r>
              <a:rPr lang="en-US" sz="1400" dirty="0"/>
              <a:t> are produced as results of the nuclear interaction Li-Deuteron beam.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N, O and C </a:t>
            </a:r>
            <a:r>
              <a:rPr lang="en-US" sz="1400" dirty="0"/>
              <a:t>may be incorporated due to maintenance or replacement of Li equipment.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81F555-FD30-9339-73CB-9477CB42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Impurity</a:t>
            </a:r>
            <a:r>
              <a:rPr lang="es-ES" dirty="0"/>
              <a:t> Control </a:t>
            </a:r>
            <a:r>
              <a:rPr lang="es-ES" dirty="0" err="1"/>
              <a:t>System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2792D-7D37-E71B-E756-DD51A11FA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RADIATE24</a:t>
            </a:r>
            <a:r>
              <a:rPr lang="en-GB"/>
              <a:t> | 16-18 Sept 2024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7" name="Imagen 6" descr="Imagen que contiene lego&#10;&#10;Descripción generada automáticamente">
            <a:extLst>
              <a:ext uri="{FF2B5EF4-FFF2-40B4-BE49-F238E27FC236}">
                <a16:creationId xmlns:a16="http://schemas.microsoft.com/office/drawing/2014/main" id="{436EC48C-8723-4C71-3D28-B9BEA7FD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44" y="1801829"/>
            <a:ext cx="6308975" cy="38291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F5F9A8-EB05-C758-A5F4-15BB37CE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56" y="590419"/>
            <a:ext cx="1560053" cy="25894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442D43C-90EB-C5BA-59C8-5CB433D8136B}"/>
              </a:ext>
            </a:extLst>
          </p:cNvPr>
          <p:cNvSpPr txBox="1"/>
          <p:nvPr/>
        </p:nvSpPr>
        <p:spPr>
          <a:xfrm>
            <a:off x="5401668" y="736789"/>
            <a:ext cx="376858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Cold traps: </a:t>
            </a:r>
            <a:r>
              <a:rPr lang="en-GB" sz="1400" dirty="0"/>
              <a:t>To remove soluble compounds with temperature dependent solubility by crystallization on a wire mesh substrate. The processes are film driven after initial crystallization. Mainly focused of Li with O, H and C; but also for CPs and ACPs, including </a:t>
            </a:r>
            <a:r>
              <a:rPr lang="en-GB" sz="1400" baseline="30000" dirty="0"/>
              <a:t>7</a:t>
            </a:r>
            <a:r>
              <a:rPr lang="en-GB" sz="1400" dirty="0"/>
              <a:t>Be compounds</a:t>
            </a:r>
            <a:r>
              <a:rPr lang="en-GB" sz="1200" dirty="0"/>
              <a:t>.</a:t>
            </a:r>
            <a:endParaRPr lang="en-US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DB9B02B-680D-0487-915E-4D5F504BA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3296473"/>
            <a:ext cx="3318691" cy="282105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A0BBECA-6769-2C04-F7FA-A5F85519D6B4}"/>
              </a:ext>
            </a:extLst>
          </p:cNvPr>
          <p:cNvSpPr txBox="1"/>
          <p:nvPr/>
        </p:nvSpPr>
        <p:spPr>
          <a:xfrm>
            <a:off x="9158947" y="5205498"/>
            <a:ext cx="28680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Hydrogen traps:</a:t>
            </a:r>
            <a:r>
              <a:rPr lang="en-US" sz="1400" dirty="0"/>
              <a:t> To remove the H isotopes by a gettering process similar to the N-trap. Yttrium (Y) has been selected  as a suitable getter material. Trap working online.</a:t>
            </a: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36041950-41CE-2A9F-55F9-7CF587B7B537}"/>
              </a:ext>
            </a:extLst>
          </p:cNvPr>
          <p:cNvGrpSpPr/>
          <p:nvPr/>
        </p:nvGrpSpPr>
        <p:grpSpPr>
          <a:xfrm>
            <a:off x="10191464" y="860077"/>
            <a:ext cx="977803" cy="1931125"/>
            <a:chOff x="6843504" y="1062047"/>
            <a:chExt cx="1266825" cy="3198380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8FE45C31-13C4-7EAC-D2AD-944D08A86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3504" y="1246711"/>
              <a:ext cx="1266825" cy="2790825"/>
            </a:xfrm>
            <a:prstGeom prst="rect">
              <a:avLst/>
            </a:prstGeom>
          </p:spPr>
        </p:pic>
        <p:sp>
          <p:nvSpPr>
            <p:cNvPr id="16" name="Arrow: Down 9">
              <a:extLst>
                <a:ext uri="{FF2B5EF4-FFF2-40B4-BE49-F238E27FC236}">
                  <a16:creationId xmlns:a16="http://schemas.microsoft.com/office/drawing/2014/main" id="{4CE046EB-3AF4-EDF0-BEC8-C02985A373D0}"/>
                </a:ext>
              </a:extLst>
            </p:cNvPr>
            <p:cNvSpPr/>
            <p:nvPr/>
          </p:nvSpPr>
          <p:spPr>
            <a:xfrm>
              <a:off x="7328517" y="1062047"/>
              <a:ext cx="312821" cy="445782"/>
            </a:xfrm>
            <a:prstGeom prst="downArrow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Arrow: Down 10">
              <a:extLst>
                <a:ext uri="{FF2B5EF4-FFF2-40B4-BE49-F238E27FC236}">
                  <a16:creationId xmlns:a16="http://schemas.microsoft.com/office/drawing/2014/main" id="{607177D2-000A-4FE6-0538-F015E6804356}"/>
                </a:ext>
              </a:extLst>
            </p:cNvPr>
            <p:cNvSpPr/>
            <p:nvPr/>
          </p:nvSpPr>
          <p:spPr>
            <a:xfrm>
              <a:off x="7368623" y="3814645"/>
              <a:ext cx="312821" cy="445782"/>
            </a:xfrm>
            <a:prstGeom prst="downArrow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B62D151B-5811-712C-46EB-000438138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3" y="4484754"/>
            <a:ext cx="1210960" cy="214573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ED14C97-274D-A335-E427-114726C7C89F}"/>
              </a:ext>
            </a:extLst>
          </p:cNvPr>
          <p:cNvSpPr txBox="1"/>
          <p:nvPr/>
        </p:nvSpPr>
        <p:spPr>
          <a:xfrm>
            <a:off x="1577225" y="5543420"/>
            <a:ext cx="38421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Nitrogen trap</a:t>
            </a:r>
            <a:r>
              <a:rPr lang="en-US" sz="1400" dirty="0"/>
              <a:t>: To remove the Nitrogen from the liquid lithium. The process is driven by mass transfer in the liquid lithium and subsequent N capture and diffusion inside the getter. The trap operates offline on the whole Lithium inventory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20A9582-6163-D761-029B-12289BEB6496}"/>
              </a:ext>
            </a:extLst>
          </p:cNvPr>
          <p:cNvCxnSpPr/>
          <p:nvPr/>
        </p:nvCxnSpPr>
        <p:spPr>
          <a:xfrm flipV="1">
            <a:off x="6312024" y="2420888"/>
            <a:ext cx="697113" cy="671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16" descr="A picture containing tennis, racket, strainer, kitchenware&#10;&#10;Description automatically generated">
            <a:extLst>
              <a:ext uri="{FF2B5EF4-FFF2-40B4-BE49-F238E27FC236}">
                <a16:creationId xmlns:a16="http://schemas.microsoft.com/office/drawing/2014/main" id="{E5F101A7-51EE-EDDD-F307-40C2A083B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230" y="1226433"/>
            <a:ext cx="1340477" cy="68692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F48062A-C40E-B96A-E172-7A85848DED07}"/>
              </a:ext>
            </a:extLst>
          </p:cNvPr>
          <p:cNvSpPr txBox="1"/>
          <p:nvPr/>
        </p:nvSpPr>
        <p:spPr>
          <a:xfrm>
            <a:off x="0" y="783312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Sources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597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28794</TotalTime>
  <Words>2371</Words>
  <Application>Microsoft Office PowerPoint</Application>
  <PresentationFormat>Panorámica</PresentationFormat>
  <Paragraphs>277</Paragraphs>
  <Slides>26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Aptos Narrow</vt:lpstr>
      <vt:lpstr>Arial</vt:lpstr>
      <vt:lpstr>Calibri</vt:lpstr>
      <vt:lpstr>Courier New</vt:lpstr>
      <vt:lpstr>Verdana</vt:lpstr>
      <vt:lpstr>Wingdings</vt:lpstr>
      <vt:lpstr>Office Theme</vt:lpstr>
      <vt:lpstr>IFMIF-DONES Lithium Systems</vt:lpstr>
      <vt:lpstr>Outline</vt:lpstr>
      <vt:lpstr>Lithium System: introduction</vt:lpstr>
      <vt:lpstr>Lithium System: introduction</vt:lpstr>
      <vt:lpstr>Lithium Systems</vt:lpstr>
      <vt:lpstr>Heat Removal Loop</vt:lpstr>
      <vt:lpstr>Heat Removal Loop: EMP</vt:lpstr>
      <vt:lpstr>Impurity Control System</vt:lpstr>
      <vt:lpstr>Impurity Control System</vt:lpstr>
      <vt:lpstr>Impurity Control System</vt:lpstr>
      <vt:lpstr>Target System: description</vt:lpstr>
      <vt:lpstr>Target System: description</vt:lpstr>
      <vt:lpstr>Target System: analysis</vt:lpstr>
      <vt:lpstr>Target System: analysis</vt:lpstr>
      <vt:lpstr>Target System: Material</vt:lpstr>
      <vt:lpstr>Target System: Bayonet concept (under validation)</vt:lpstr>
      <vt:lpstr>Target System: Irradiation samples</vt:lpstr>
      <vt:lpstr>Target System: replacement</vt:lpstr>
      <vt:lpstr>Target System: replacement</vt:lpstr>
      <vt:lpstr>Validations and prototyping</vt:lpstr>
      <vt:lpstr>Validations and prototyping (IFMIF-EVEDA)</vt:lpstr>
      <vt:lpstr>Summary</vt:lpstr>
      <vt:lpstr>Thanks Any advice or suggestion is welcome</vt:lpstr>
      <vt:lpstr>Introduction</vt:lpstr>
      <vt:lpstr>Introduction</vt:lpstr>
      <vt:lpstr>Lithium Systems: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Kinga Gal</dc:creator>
  <cp:lastModifiedBy>Jorge Maestre</cp:lastModifiedBy>
  <cp:revision>629</cp:revision>
  <cp:lastPrinted>2014-10-16T14:51:28Z</cp:lastPrinted>
  <dcterms:created xsi:type="dcterms:W3CDTF">2014-10-27T16:40:37Z</dcterms:created>
  <dcterms:modified xsi:type="dcterms:W3CDTF">2024-09-16T08:03:15Z</dcterms:modified>
</cp:coreProperties>
</file>