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96091" r:id="rId3"/>
    <p:sldMasterId id="2147496103" r:id="rId4"/>
  </p:sldMasterIdLst>
  <p:notesMasterIdLst>
    <p:notesMasterId r:id="rId20"/>
  </p:notesMasterIdLst>
  <p:sldIdLst>
    <p:sldId id="578" r:id="rId5"/>
    <p:sldId id="515" r:id="rId6"/>
    <p:sldId id="548" r:id="rId7"/>
    <p:sldId id="583" r:id="rId8"/>
    <p:sldId id="464" r:id="rId9"/>
    <p:sldId id="554" r:id="rId10"/>
    <p:sldId id="582" r:id="rId11"/>
    <p:sldId id="592" r:id="rId12"/>
    <p:sldId id="581" r:id="rId13"/>
    <p:sldId id="590" r:id="rId14"/>
    <p:sldId id="593" r:id="rId15"/>
    <p:sldId id="587" r:id="rId16"/>
    <p:sldId id="595" r:id="rId17"/>
    <p:sldId id="544" r:id="rId18"/>
    <p:sldId id="596" r:id="rId1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CC"/>
    <a:srgbClr val="FC4653"/>
    <a:srgbClr val="F92328"/>
    <a:srgbClr val="00FFFF"/>
    <a:srgbClr val="E5F6A8"/>
    <a:srgbClr val="A3FBBA"/>
    <a:srgbClr val="F4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78" d="100"/>
          <a:sy n="78" d="100"/>
        </p:scale>
        <p:origin x="864"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B86E267F-1E9C-45D2-A576-A9A2269D4E63}" type="datetimeFigureOut">
              <a:rPr lang="ru-RU"/>
              <a:pPr>
                <a:defRPr/>
              </a:pPr>
              <a:t>02.10.2024</a:t>
            </a:fld>
            <a:endParaRPr lang="ru-R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DD98C19E-B9CF-4C0E-AA4B-C83DF181215C}" type="slidenum">
              <a:rPr lang="ru-RU"/>
              <a:pPr>
                <a:defRPr/>
              </a:pPr>
              <a:t>‹#›</a:t>
            </a:fld>
            <a:endParaRPr lang="ru-RU"/>
          </a:p>
        </p:txBody>
      </p:sp>
    </p:spTree>
    <p:extLst>
      <p:ext uri="{BB962C8B-B14F-4D97-AF65-F5344CB8AC3E}">
        <p14:creationId xmlns:p14="http://schemas.microsoft.com/office/powerpoint/2010/main" val="2250920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8CFFE5F-CD2A-4ED0-97A9-F2E2EF1F4EC6}" type="slidenum">
              <a:rPr lang="ru-RU" smtClean="0"/>
              <a:pPr>
                <a:defRPr/>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AEAF833-A511-412D-A57E-112FFB4467E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AAC8697-45CF-4FD0-BCC8-1D75771ACAB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5410AA-7E28-4DA4-B442-3EE6A8DAA8C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ru-RU" altLang="en-US"/>
          </a:p>
        </p:txBody>
      </p:sp>
      <p:sp>
        <p:nvSpPr>
          <p:cNvPr id="5" name="Footer Placeholder 4"/>
          <p:cNvSpPr>
            <a:spLocks noGrp="1"/>
          </p:cNvSpPr>
          <p:nvPr>
            <p:ph type="ftr" sz="quarter" idx="11"/>
          </p:nvPr>
        </p:nvSpPr>
        <p:spPr/>
        <p:txBody>
          <a:bodyPr/>
          <a:lstStyle>
            <a:lvl1pPr algn="l">
              <a:defRPr/>
            </a:lvl1pPr>
          </a:lstStyle>
          <a:p>
            <a:pPr>
              <a:defRPr/>
            </a:pPr>
            <a:endParaRPr lang="ru-RU" altLang="en-US"/>
          </a:p>
        </p:txBody>
      </p:sp>
      <p:sp>
        <p:nvSpPr>
          <p:cNvPr id="6" name="Slide Number Placeholder 5"/>
          <p:cNvSpPr>
            <a:spLocks noGrp="1"/>
          </p:cNvSpPr>
          <p:nvPr>
            <p:ph type="sldNum" sz="quarter" idx="12"/>
          </p:nvPr>
        </p:nvSpPr>
        <p:spPr/>
        <p:txBody>
          <a:bodyPr/>
          <a:lstStyle>
            <a:lvl1pPr>
              <a:defRPr/>
            </a:lvl1pPr>
          </a:lstStyle>
          <a:p>
            <a:pPr>
              <a:defRPr/>
            </a:pPr>
            <a:fld id="{CBED5710-AD7F-47F9-A241-9461E88761AB}" type="slidenum">
              <a:rPr lang="ru-RU" altLang="en-US"/>
              <a:pPr>
                <a:defRPr/>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ru-RU" altLang="en-US"/>
          </a:p>
        </p:txBody>
      </p:sp>
      <p:sp>
        <p:nvSpPr>
          <p:cNvPr id="5" name="Footer Placeholder 4"/>
          <p:cNvSpPr>
            <a:spLocks noGrp="1"/>
          </p:cNvSpPr>
          <p:nvPr>
            <p:ph type="ftr" sz="quarter" idx="11"/>
          </p:nvPr>
        </p:nvSpPr>
        <p:spPr/>
        <p:txBody>
          <a:bodyPr/>
          <a:lstStyle>
            <a:lvl1pPr algn="l">
              <a:defRPr/>
            </a:lvl1pPr>
          </a:lstStyle>
          <a:p>
            <a:pPr>
              <a:defRPr/>
            </a:pPr>
            <a:endParaRPr lang="ru-RU" altLang="en-US"/>
          </a:p>
        </p:txBody>
      </p:sp>
      <p:sp>
        <p:nvSpPr>
          <p:cNvPr id="6" name="Slide Number Placeholder 5"/>
          <p:cNvSpPr>
            <a:spLocks noGrp="1"/>
          </p:cNvSpPr>
          <p:nvPr>
            <p:ph type="sldNum" sz="quarter" idx="12"/>
          </p:nvPr>
        </p:nvSpPr>
        <p:spPr/>
        <p:txBody>
          <a:bodyPr/>
          <a:lstStyle>
            <a:lvl1pPr>
              <a:defRPr/>
            </a:lvl1pPr>
          </a:lstStyle>
          <a:p>
            <a:pPr>
              <a:defRPr/>
            </a:pPr>
            <a:fld id="{219E1A05-4FDA-4187-83ED-E692E31AA30E}" type="slidenum">
              <a:rPr lang="ru-RU" altLang="en-US"/>
              <a:pPr>
                <a:defRPr/>
              </a:pPr>
              <a:t>‹#›</a:t>
            </a:fld>
            <a:endParaRPr lang="ru-RU"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ru-RU" altLang="en-US"/>
          </a:p>
        </p:txBody>
      </p:sp>
      <p:sp>
        <p:nvSpPr>
          <p:cNvPr id="5" name="Footer Placeholder 4"/>
          <p:cNvSpPr>
            <a:spLocks noGrp="1"/>
          </p:cNvSpPr>
          <p:nvPr>
            <p:ph type="ftr" sz="quarter" idx="11"/>
          </p:nvPr>
        </p:nvSpPr>
        <p:spPr/>
        <p:txBody>
          <a:bodyPr/>
          <a:lstStyle>
            <a:lvl1pPr algn="l">
              <a:defRPr/>
            </a:lvl1pPr>
          </a:lstStyle>
          <a:p>
            <a:pPr>
              <a:defRPr/>
            </a:pPr>
            <a:endParaRPr lang="ru-RU" altLang="en-US"/>
          </a:p>
        </p:txBody>
      </p:sp>
      <p:sp>
        <p:nvSpPr>
          <p:cNvPr id="6" name="Slide Number Placeholder 5"/>
          <p:cNvSpPr>
            <a:spLocks noGrp="1"/>
          </p:cNvSpPr>
          <p:nvPr>
            <p:ph type="sldNum" sz="quarter" idx="12"/>
          </p:nvPr>
        </p:nvSpPr>
        <p:spPr/>
        <p:txBody>
          <a:bodyPr/>
          <a:lstStyle>
            <a:lvl1pPr>
              <a:defRPr/>
            </a:lvl1pPr>
          </a:lstStyle>
          <a:p>
            <a:pPr>
              <a:defRPr/>
            </a:pPr>
            <a:fld id="{9766408A-9A54-4918-97A2-61B1B7039EA0}" type="slidenum">
              <a:rPr lang="ru-RU" altLang="en-US"/>
              <a:pPr>
                <a:defRPr/>
              </a:pPr>
              <a:t>‹#›</a:t>
            </a:fld>
            <a:endParaRPr lang="ru-RU"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ru-RU" altLang="en-US"/>
          </a:p>
        </p:txBody>
      </p:sp>
      <p:sp>
        <p:nvSpPr>
          <p:cNvPr id="6" name="Footer Placeholder 5"/>
          <p:cNvSpPr>
            <a:spLocks noGrp="1"/>
          </p:cNvSpPr>
          <p:nvPr>
            <p:ph type="ftr" sz="quarter" idx="11"/>
          </p:nvPr>
        </p:nvSpPr>
        <p:spPr/>
        <p:txBody>
          <a:bodyPr/>
          <a:lstStyle>
            <a:lvl1pPr algn="l">
              <a:defRPr/>
            </a:lvl1pPr>
          </a:lstStyle>
          <a:p>
            <a:pPr>
              <a:defRPr/>
            </a:pPr>
            <a:endParaRPr lang="ru-RU" altLang="en-US"/>
          </a:p>
        </p:txBody>
      </p:sp>
      <p:sp>
        <p:nvSpPr>
          <p:cNvPr id="7" name="Slide Number Placeholder 6"/>
          <p:cNvSpPr>
            <a:spLocks noGrp="1"/>
          </p:cNvSpPr>
          <p:nvPr>
            <p:ph type="sldNum" sz="quarter" idx="12"/>
          </p:nvPr>
        </p:nvSpPr>
        <p:spPr/>
        <p:txBody>
          <a:bodyPr/>
          <a:lstStyle>
            <a:lvl1pPr>
              <a:defRPr/>
            </a:lvl1pPr>
          </a:lstStyle>
          <a:p>
            <a:pPr>
              <a:defRPr/>
            </a:pPr>
            <a:fld id="{C8C03B83-DF74-4A80-81B8-2A4EB0A8CC62}" type="slidenum">
              <a:rPr lang="ru-RU" altLang="en-US"/>
              <a:pPr>
                <a:defRPr/>
              </a:pPr>
              <a:t>‹#›</a:t>
            </a:fld>
            <a:endParaRPr lang="ru-RU"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ru-RU" altLang="en-US"/>
          </a:p>
        </p:txBody>
      </p:sp>
      <p:sp>
        <p:nvSpPr>
          <p:cNvPr id="8" name="Footer Placeholder 7"/>
          <p:cNvSpPr>
            <a:spLocks noGrp="1"/>
          </p:cNvSpPr>
          <p:nvPr>
            <p:ph type="ftr" sz="quarter" idx="11"/>
          </p:nvPr>
        </p:nvSpPr>
        <p:spPr/>
        <p:txBody>
          <a:bodyPr/>
          <a:lstStyle>
            <a:lvl1pPr algn="l">
              <a:defRPr/>
            </a:lvl1pPr>
          </a:lstStyle>
          <a:p>
            <a:pPr>
              <a:defRPr/>
            </a:pPr>
            <a:endParaRPr lang="ru-RU" altLang="en-US"/>
          </a:p>
        </p:txBody>
      </p:sp>
      <p:sp>
        <p:nvSpPr>
          <p:cNvPr id="9" name="Slide Number Placeholder 8"/>
          <p:cNvSpPr>
            <a:spLocks noGrp="1"/>
          </p:cNvSpPr>
          <p:nvPr>
            <p:ph type="sldNum" sz="quarter" idx="12"/>
          </p:nvPr>
        </p:nvSpPr>
        <p:spPr/>
        <p:txBody>
          <a:bodyPr/>
          <a:lstStyle>
            <a:lvl1pPr>
              <a:defRPr/>
            </a:lvl1pPr>
          </a:lstStyle>
          <a:p>
            <a:pPr>
              <a:defRPr/>
            </a:pPr>
            <a:fld id="{42CC1752-7786-4236-8E0D-A42799278F66}" type="slidenum">
              <a:rPr lang="ru-RU" altLang="en-US"/>
              <a:pPr>
                <a:defRPr/>
              </a:pPr>
              <a:t>‹#›</a:t>
            </a:fld>
            <a:endParaRPr lang="ru-RU"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ru-RU" altLang="en-US"/>
          </a:p>
        </p:txBody>
      </p:sp>
      <p:sp>
        <p:nvSpPr>
          <p:cNvPr id="4" name="Footer Placeholder 3"/>
          <p:cNvSpPr>
            <a:spLocks noGrp="1"/>
          </p:cNvSpPr>
          <p:nvPr>
            <p:ph type="ftr" sz="quarter" idx="11"/>
          </p:nvPr>
        </p:nvSpPr>
        <p:spPr/>
        <p:txBody>
          <a:bodyPr/>
          <a:lstStyle>
            <a:lvl1pPr algn="l">
              <a:defRPr/>
            </a:lvl1pPr>
          </a:lstStyle>
          <a:p>
            <a:pPr>
              <a:defRPr/>
            </a:pPr>
            <a:endParaRPr lang="ru-RU" altLang="en-US"/>
          </a:p>
        </p:txBody>
      </p:sp>
      <p:sp>
        <p:nvSpPr>
          <p:cNvPr id="5" name="Slide Number Placeholder 4"/>
          <p:cNvSpPr>
            <a:spLocks noGrp="1"/>
          </p:cNvSpPr>
          <p:nvPr>
            <p:ph type="sldNum" sz="quarter" idx="12"/>
          </p:nvPr>
        </p:nvSpPr>
        <p:spPr/>
        <p:txBody>
          <a:bodyPr/>
          <a:lstStyle>
            <a:lvl1pPr>
              <a:defRPr/>
            </a:lvl1pPr>
          </a:lstStyle>
          <a:p>
            <a:pPr>
              <a:defRPr/>
            </a:pPr>
            <a:fld id="{671D6A47-EFE3-4E69-9A1C-4A106EA48F29}" type="slidenum">
              <a:rPr lang="ru-RU" altLang="en-US"/>
              <a:pPr>
                <a:defRPr/>
              </a:pPr>
              <a:t>‹#›</a:t>
            </a:fld>
            <a:endParaRPr lang="ru-RU"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ru-RU" altLang="en-US"/>
          </a:p>
        </p:txBody>
      </p:sp>
      <p:sp>
        <p:nvSpPr>
          <p:cNvPr id="3" name="Footer Placeholder 2"/>
          <p:cNvSpPr>
            <a:spLocks noGrp="1"/>
          </p:cNvSpPr>
          <p:nvPr>
            <p:ph type="ftr" sz="quarter" idx="11"/>
          </p:nvPr>
        </p:nvSpPr>
        <p:spPr/>
        <p:txBody>
          <a:bodyPr/>
          <a:lstStyle>
            <a:lvl1pPr algn="l">
              <a:defRPr/>
            </a:lvl1pPr>
          </a:lstStyle>
          <a:p>
            <a:pPr>
              <a:defRPr/>
            </a:pPr>
            <a:endParaRPr lang="ru-RU" altLang="en-US"/>
          </a:p>
        </p:txBody>
      </p:sp>
      <p:sp>
        <p:nvSpPr>
          <p:cNvPr id="4" name="Slide Number Placeholder 3"/>
          <p:cNvSpPr>
            <a:spLocks noGrp="1"/>
          </p:cNvSpPr>
          <p:nvPr>
            <p:ph type="sldNum" sz="quarter" idx="12"/>
          </p:nvPr>
        </p:nvSpPr>
        <p:spPr/>
        <p:txBody>
          <a:bodyPr/>
          <a:lstStyle>
            <a:lvl1pPr>
              <a:defRPr/>
            </a:lvl1pPr>
          </a:lstStyle>
          <a:p>
            <a:pPr>
              <a:defRPr/>
            </a:pPr>
            <a:fld id="{92AE1AB5-D1D8-4013-BABD-6A620AC47D86}" type="slidenum">
              <a:rPr lang="ru-RU" altLang="en-US"/>
              <a:pPr>
                <a:defRPr/>
              </a:pPr>
              <a:t>‹#›</a:t>
            </a:fld>
            <a:endParaRPr lang="ru-RU"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ru-RU" altLang="en-US"/>
          </a:p>
        </p:txBody>
      </p:sp>
      <p:sp>
        <p:nvSpPr>
          <p:cNvPr id="6" name="Footer Placeholder 5"/>
          <p:cNvSpPr>
            <a:spLocks noGrp="1"/>
          </p:cNvSpPr>
          <p:nvPr>
            <p:ph type="ftr" sz="quarter" idx="11"/>
          </p:nvPr>
        </p:nvSpPr>
        <p:spPr/>
        <p:txBody>
          <a:bodyPr/>
          <a:lstStyle>
            <a:lvl1pPr algn="l">
              <a:defRPr/>
            </a:lvl1pPr>
          </a:lstStyle>
          <a:p>
            <a:pPr>
              <a:defRPr/>
            </a:pPr>
            <a:endParaRPr lang="ru-RU" altLang="en-US"/>
          </a:p>
        </p:txBody>
      </p:sp>
      <p:sp>
        <p:nvSpPr>
          <p:cNvPr id="7" name="Slide Number Placeholder 6"/>
          <p:cNvSpPr>
            <a:spLocks noGrp="1"/>
          </p:cNvSpPr>
          <p:nvPr>
            <p:ph type="sldNum" sz="quarter" idx="12"/>
          </p:nvPr>
        </p:nvSpPr>
        <p:spPr/>
        <p:txBody>
          <a:bodyPr/>
          <a:lstStyle>
            <a:lvl1pPr>
              <a:defRPr/>
            </a:lvl1pPr>
          </a:lstStyle>
          <a:p>
            <a:pPr>
              <a:defRPr/>
            </a:pPr>
            <a:fld id="{E402EC22-E07E-4ECA-9B23-68AA45CD0E8C}"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911D0CE-E420-4DB6-BA87-E9E4DC03D8EE}"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ru-RU" altLang="en-US"/>
          </a:p>
        </p:txBody>
      </p:sp>
      <p:sp>
        <p:nvSpPr>
          <p:cNvPr id="6" name="Footer Placeholder 5"/>
          <p:cNvSpPr>
            <a:spLocks noGrp="1"/>
          </p:cNvSpPr>
          <p:nvPr>
            <p:ph type="ftr" sz="quarter" idx="11"/>
          </p:nvPr>
        </p:nvSpPr>
        <p:spPr/>
        <p:txBody>
          <a:bodyPr/>
          <a:lstStyle>
            <a:lvl1pPr algn="l">
              <a:defRPr/>
            </a:lvl1pPr>
          </a:lstStyle>
          <a:p>
            <a:pPr>
              <a:defRPr/>
            </a:pPr>
            <a:endParaRPr lang="ru-RU" altLang="en-US"/>
          </a:p>
        </p:txBody>
      </p:sp>
      <p:sp>
        <p:nvSpPr>
          <p:cNvPr id="7" name="Slide Number Placeholder 6"/>
          <p:cNvSpPr>
            <a:spLocks noGrp="1"/>
          </p:cNvSpPr>
          <p:nvPr>
            <p:ph type="sldNum" sz="quarter" idx="12"/>
          </p:nvPr>
        </p:nvSpPr>
        <p:spPr/>
        <p:txBody>
          <a:bodyPr/>
          <a:lstStyle>
            <a:lvl1pPr>
              <a:defRPr/>
            </a:lvl1pPr>
          </a:lstStyle>
          <a:p>
            <a:pPr>
              <a:defRPr/>
            </a:pPr>
            <a:fld id="{EC9570D4-1A62-4421-9419-0B5E9B0B7781}" type="slidenum">
              <a:rPr lang="ru-RU" altLang="en-US"/>
              <a:pPr>
                <a:defRPr/>
              </a:pPr>
              <a:t>‹#›</a:t>
            </a:fld>
            <a:endParaRPr lang="ru-RU"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ru-RU" altLang="en-US"/>
          </a:p>
        </p:txBody>
      </p:sp>
      <p:sp>
        <p:nvSpPr>
          <p:cNvPr id="5" name="Footer Placeholder 4"/>
          <p:cNvSpPr>
            <a:spLocks noGrp="1"/>
          </p:cNvSpPr>
          <p:nvPr>
            <p:ph type="ftr" sz="quarter" idx="11"/>
          </p:nvPr>
        </p:nvSpPr>
        <p:spPr/>
        <p:txBody>
          <a:bodyPr/>
          <a:lstStyle>
            <a:lvl1pPr algn="l">
              <a:defRPr/>
            </a:lvl1pPr>
          </a:lstStyle>
          <a:p>
            <a:pPr>
              <a:defRPr/>
            </a:pPr>
            <a:endParaRPr lang="ru-RU" altLang="en-US"/>
          </a:p>
        </p:txBody>
      </p:sp>
      <p:sp>
        <p:nvSpPr>
          <p:cNvPr id="6" name="Slide Number Placeholder 5"/>
          <p:cNvSpPr>
            <a:spLocks noGrp="1"/>
          </p:cNvSpPr>
          <p:nvPr>
            <p:ph type="sldNum" sz="quarter" idx="12"/>
          </p:nvPr>
        </p:nvSpPr>
        <p:spPr/>
        <p:txBody>
          <a:bodyPr/>
          <a:lstStyle>
            <a:lvl1pPr>
              <a:defRPr/>
            </a:lvl1pPr>
          </a:lstStyle>
          <a:p>
            <a:pPr>
              <a:defRPr/>
            </a:pPr>
            <a:fld id="{C4C1617C-0A6E-4232-8A9F-3583107444C4}" type="slidenum">
              <a:rPr lang="ru-RU" altLang="en-US"/>
              <a:pPr>
                <a:defRPr/>
              </a:pPr>
              <a:t>‹#›</a:t>
            </a:fld>
            <a:endParaRPr lang="ru-RU"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ru-RU" altLang="en-US"/>
          </a:p>
        </p:txBody>
      </p:sp>
      <p:sp>
        <p:nvSpPr>
          <p:cNvPr id="5" name="Footer Placeholder 4"/>
          <p:cNvSpPr>
            <a:spLocks noGrp="1"/>
          </p:cNvSpPr>
          <p:nvPr>
            <p:ph type="ftr" sz="quarter" idx="11"/>
          </p:nvPr>
        </p:nvSpPr>
        <p:spPr/>
        <p:txBody>
          <a:bodyPr/>
          <a:lstStyle>
            <a:lvl1pPr algn="l">
              <a:defRPr/>
            </a:lvl1pPr>
          </a:lstStyle>
          <a:p>
            <a:pPr>
              <a:defRPr/>
            </a:pPr>
            <a:endParaRPr lang="ru-RU" altLang="en-US"/>
          </a:p>
        </p:txBody>
      </p:sp>
      <p:sp>
        <p:nvSpPr>
          <p:cNvPr id="6" name="Slide Number Placeholder 5"/>
          <p:cNvSpPr>
            <a:spLocks noGrp="1"/>
          </p:cNvSpPr>
          <p:nvPr>
            <p:ph type="sldNum" sz="quarter" idx="12"/>
          </p:nvPr>
        </p:nvSpPr>
        <p:spPr/>
        <p:txBody>
          <a:bodyPr/>
          <a:lstStyle>
            <a:lvl1pPr>
              <a:defRPr/>
            </a:lvl1pPr>
          </a:lstStyle>
          <a:p>
            <a:pPr>
              <a:defRPr/>
            </a:pPr>
            <a:fld id="{817736DC-FEE1-4B54-8E3D-A8468705D084}" type="slidenum">
              <a:rPr lang="ru-RU" altLang="en-US"/>
              <a:pPr>
                <a:defRPr/>
              </a:pPr>
              <a:t>‹#›</a:t>
            </a:fld>
            <a:endParaRPr lang="ru-RU"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828800" y="3886202"/>
            <a:ext cx="8534400" cy="1752600"/>
          </a:xfrm>
        </p:spPr>
        <p:txBody>
          <a:bodyPr/>
          <a:lstStyle>
            <a:lvl1pPr marL="0" indent="0" algn="ctr">
              <a:buNone/>
              <a:defRPr/>
            </a:lvl1pPr>
            <a:lvl2pPr marL="457059" indent="0" algn="ctr">
              <a:buNone/>
              <a:defRPr/>
            </a:lvl2pPr>
            <a:lvl3pPr marL="914116" indent="0" algn="ctr">
              <a:buNone/>
              <a:defRPr/>
            </a:lvl3pPr>
            <a:lvl4pPr marL="1371174" indent="0" algn="ctr">
              <a:buNone/>
              <a:defRPr/>
            </a:lvl4pPr>
            <a:lvl5pPr marL="1828231" indent="0" algn="ctr">
              <a:buNone/>
              <a:defRPr/>
            </a:lvl5pPr>
            <a:lvl6pPr marL="2285289" indent="0" algn="ctr">
              <a:buNone/>
              <a:defRPr/>
            </a:lvl6pPr>
            <a:lvl7pPr marL="2742346" indent="0" algn="ctr">
              <a:buNone/>
              <a:defRPr/>
            </a:lvl7pPr>
            <a:lvl8pPr marL="3199404" indent="0" algn="ctr">
              <a:buNone/>
              <a:defRPr/>
            </a:lvl8pPr>
            <a:lvl9pPr marL="3656462" indent="0" algn="ctr">
              <a:buNone/>
              <a:defRPr/>
            </a:lvl9pPr>
          </a:lstStyle>
          <a:p>
            <a:r>
              <a:rPr lang="en-US"/>
              <a:t>Click to edit Master subtitle style</a:t>
            </a:r>
            <a:endParaRPr lang="ru-RU"/>
          </a:p>
        </p:txBody>
      </p:sp>
      <p:sp>
        <p:nvSpPr>
          <p:cNvPr id="4" name="Rectangle 3">
            <a:extLst>
              <a:ext uri="{FF2B5EF4-FFF2-40B4-BE49-F238E27FC236}">
                <a16:creationId xmlns:a16="http://schemas.microsoft.com/office/drawing/2014/main" id="{85AE802C-7B7B-4895-8C9A-73DE3205281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CCC7196F-F065-4F9E-8374-74DD2AA2993A}"/>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810D005-468B-4363-B982-6E70C69F83F6}"/>
              </a:ext>
            </a:extLst>
          </p:cNvPr>
          <p:cNvSpPr>
            <a:spLocks noGrp="1" noChangeArrowheads="1"/>
          </p:cNvSpPr>
          <p:nvPr>
            <p:ph type="sldNum" idx="12"/>
          </p:nvPr>
        </p:nvSpPr>
        <p:spPr>
          <a:ln/>
        </p:spPr>
        <p:txBody>
          <a:bodyPr/>
          <a:lstStyle>
            <a:lvl1pPr>
              <a:defRPr/>
            </a:lvl1pPr>
          </a:lstStyle>
          <a:p>
            <a:pPr>
              <a:defRPr/>
            </a:pPr>
            <a:fld id="{4F7F76B1-7E28-43A3-8BF8-6EF262FC8EED}" type="slidenum">
              <a:rPr lang="en-GB" altLang="en-US"/>
              <a:pPr>
                <a:defRPr/>
              </a:pPr>
              <a:t>‹#›</a:t>
            </a:fld>
            <a:endParaRPr lang="en-GB" altLang="en-US"/>
          </a:p>
        </p:txBody>
      </p:sp>
    </p:spTree>
    <p:extLst>
      <p:ext uri="{BB962C8B-B14F-4D97-AF65-F5344CB8AC3E}">
        <p14:creationId xmlns:p14="http://schemas.microsoft.com/office/powerpoint/2010/main" val="1071659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3">
            <a:extLst>
              <a:ext uri="{FF2B5EF4-FFF2-40B4-BE49-F238E27FC236}">
                <a16:creationId xmlns:a16="http://schemas.microsoft.com/office/drawing/2014/main" id="{711623F5-45F7-4F87-A608-91B92D1F5824}"/>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7226E86D-F995-4F30-BBF7-5FF452A74613}"/>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FB3650F-9E36-4F4A-8293-AF4974517D7E}"/>
              </a:ext>
            </a:extLst>
          </p:cNvPr>
          <p:cNvSpPr>
            <a:spLocks noGrp="1" noChangeArrowheads="1"/>
          </p:cNvSpPr>
          <p:nvPr>
            <p:ph type="sldNum" idx="12"/>
          </p:nvPr>
        </p:nvSpPr>
        <p:spPr>
          <a:ln/>
        </p:spPr>
        <p:txBody>
          <a:bodyPr/>
          <a:lstStyle>
            <a:lvl1pPr>
              <a:defRPr/>
            </a:lvl1pPr>
          </a:lstStyle>
          <a:p>
            <a:pPr>
              <a:defRPr/>
            </a:pPr>
            <a:fld id="{215E954B-2849-46E4-A6FC-33D96D46BB37}" type="slidenum">
              <a:rPr lang="en-GB" altLang="en-US"/>
              <a:pPr>
                <a:defRPr/>
              </a:pPr>
              <a:t>‹#›</a:t>
            </a:fld>
            <a:endParaRPr lang="en-GB" altLang="en-US"/>
          </a:p>
        </p:txBody>
      </p:sp>
    </p:spTree>
    <p:extLst>
      <p:ext uri="{BB962C8B-B14F-4D97-AF65-F5344CB8AC3E}">
        <p14:creationId xmlns:p14="http://schemas.microsoft.com/office/powerpoint/2010/main" val="2822464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0"/>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7059" indent="0">
              <a:buNone/>
              <a:defRPr sz="1800"/>
            </a:lvl2pPr>
            <a:lvl3pPr marL="914116" indent="0">
              <a:buNone/>
              <a:defRPr sz="1600"/>
            </a:lvl3pPr>
            <a:lvl4pPr marL="1371174" indent="0">
              <a:buNone/>
              <a:defRPr sz="1400"/>
            </a:lvl4pPr>
            <a:lvl5pPr marL="1828231" indent="0">
              <a:buNone/>
              <a:defRPr sz="1400"/>
            </a:lvl5pPr>
            <a:lvl6pPr marL="2285289" indent="0">
              <a:buNone/>
              <a:defRPr sz="1400"/>
            </a:lvl6pPr>
            <a:lvl7pPr marL="2742346" indent="0">
              <a:buNone/>
              <a:defRPr sz="1400"/>
            </a:lvl7pPr>
            <a:lvl8pPr marL="3199404" indent="0">
              <a:buNone/>
              <a:defRPr sz="1400"/>
            </a:lvl8pPr>
            <a:lvl9pPr marL="3656462"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48D4FBD-E86D-464C-89C1-84C8E92C3BBA}"/>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372249D1-A55D-49C1-BAA0-FFBF2873B3B7}"/>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557BBCF-B5BE-4697-B789-7D41A2C839D2}"/>
              </a:ext>
            </a:extLst>
          </p:cNvPr>
          <p:cNvSpPr>
            <a:spLocks noGrp="1" noChangeArrowheads="1"/>
          </p:cNvSpPr>
          <p:nvPr>
            <p:ph type="sldNum" idx="12"/>
          </p:nvPr>
        </p:nvSpPr>
        <p:spPr>
          <a:ln/>
        </p:spPr>
        <p:txBody>
          <a:bodyPr/>
          <a:lstStyle>
            <a:lvl1pPr>
              <a:defRPr/>
            </a:lvl1pPr>
          </a:lstStyle>
          <a:p>
            <a:pPr>
              <a:defRPr/>
            </a:pPr>
            <a:fld id="{4595CA56-BB2C-4678-B610-7395C9A641CF}" type="slidenum">
              <a:rPr lang="en-GB" altLang="en-US"/>
              <a:pPr>
                <a:defRPr/>
              </a:pPr>
              <a:t>‹#›</a:t>
            </a:fld>
            <a:endParaRPr lang="en-GB" altLang="en-US"/>
          </a:p>
        </p:txBody>
      </p:sp>
    </p:spTree>
    <p:extLst>
      <p:ext uri="{BB962C8B-B14F-4D97-AF65-F5344CB8AC3E}">
        <p14:creationId xmlns:p14="http://schemas.microsoft.com/office/powerpoint/2010/main" val="554060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3"/>
            <a:ext cx="537633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89136" y="1600203"/>
            <a:ext cx="537633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3">
            <a:extLst>
              <a:ext uri="{FF2B5EF4-FFF2-40B4-BE49-F238E27FC236}">
                <a16:creationId xmlns:a16="http://schemas.microsoft.com/office/drawing/2014/main" id="{1815BB35-E543-442F-A6BE-6A633B253728}"/>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13F816EE-5350-4549-B8A9-525FC9399745}"/>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0F75E736-98F7-4A04-9C04-417FDBCD727A}"/>
              </a:ext>
            </a:extLst>
          </p:cNvPr>
          <p:cNvSpPr>
            <a:spLocks noGrp="1" noChangeArrowheads="1"/>
          </p:cNvSpPr>
          <p:nvPr>
            <p:ph type="sldNum" idx="12"/>
          </p:nvPr>
        </p:nvSpPr>
        <p:spPr>
          <a:ln/>
        </p:spPr>
        <p:txBody>
          <a:bodyPr/>
          <a:lstStyle>
            <a:lvl1pPr>
              <a:defRPr/>
            </a:lvl1pPr>
          </a:lstStyle>
          <a:p>
            <a:pPr>
              <a:defRPr/>
            </a:pPr>
            <a:fld id="{5E4A410B-E230-476D-B557-719B1B555414}" type="slidenum">
              <a:rPr lang="en-GB" altLang="en-US"/>
              <a:pPr>
                <a:defRPr/>
              </a:pPr>
              <a:t>‹#›</a:t>
            </a:fld>
            <a:endParaRPr lang="en-GB" altLang="en-US"/>
          </a:p>
        </p:txBody>
      </p:sp>
    </p:spTree>
    <p:extLst>
      <p:ext uri="{BB962C8B-B14F-4D97-AF65-F5344CB8AC3E}">
        <p14:creationId xmlns:p14="http://schemas.microsoft.com/office/powerpoint/2010/main" val="3477096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78" y="1535114"/>
            <a:ext cx="5389033"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3">
            <a:extLst>
              <a:ext uri="{FF2B5EF4-FFF2-40B4-BE49-F238E27FC236}">
                <a16:creationId xmlns:a16="http://schemas.microsoft.com/office/drawing/2014/main" id="{1546686F-E07A-4FE4-875B-688B0D6AED51}"/>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D5EDE842-2F66-4256-9184-C1DD5570AE9A}"/>
              </a:ext>
            </a:extLst>
          </p:cNvPr>
          <p:cNvSpPr>
            <a:spLocks noGrp="1" noChangeArrowheads="1"/>
          </p:cNvSpPr>
          <p:nvPr>
            <p:ph type="ftr" idx="11"/>
          </p:nvPr>
        </p:nvSpPr>
        <p:spPr>
          <a:ln/>
        </p:spPr>
        <p:txBody>
          <a:bodyPr/>
          <a:lstStyle>
            <a:lvl1pPr>
              <a:defRPr/>
            </a:lvl1pPr>
          </a:lstStyle>
          <a:p>
            <a:pPr>
              <a:defRPr/>
            </a:pPr>
            <a:endParaRPr lang="en-GB"/>
          </a:p>
        </p:txBody>
      </p:sp>
      <p:sp>
        <p:nvSpPr>
          <p:cNvPr id="9" name="Rectangle 5">
            <a:extLst>
              <a:ext uri="{FF2B5EF4-FFF2-40B4-BE49-F238E27FC236}">
                <a16:creationId xmlns:a16="http://schemas.microsoft.com/office/drawing/2014/main" id="{48CFD6E1-0A5B-4E80-801D-DAB65C1177FE}"/>
              </a:ext>
            </a:extLst>
          </p:cNvPr>
          <p:cNvSpPr>
            <a:spLocks noGrp="1" noChangeArrowheads="1"/>
          </p:cNvSpPr>
          <p:nvPr>
            <p:ph type="sldNum" idx="12"/>
          </p:nvPr>
        </p:nvSpPr>
        <p:spPr>
          <a:ln/>
        </p:spPr>
        <p:txBody>
          <a:bodyPr/>
          <a:lstStyle>
            <a:lvl1pPr>
              <a:defRPr/>
            </a:lvl1pPr>
          </a:lstStyle>
          <a:p>
            <a:pPr>
              <a:defRPr/>
            </a:pPr>
            <a:fld id="{BAC2C84F-7DE0-41A0-A27A-F2A9BC4F86D7}" type="slidenum">
              <a:rPr lang="en-GB" altLang="en-US"/>
              <a:pPr>
                <a:defRPr/>
              </a:pPr>
              <a:t>‹#›</a:t>
            </a:fld>
            <a:endParaRPr lang="en-GB" altLang="en-US"/>
          </a:p>
        </p:txBody>
      </p:sp>
    </p:spTree>
    <p:extLst>
      <p:ext uri="{BB962C8B-B14F-4D97-AF65-F5344CB8AC3E}">
        <p14:creationId xmlns:p14="http://schemas.microsoft.com/office/powerpoint/2010/main" val="1776115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3">
            <a:extLst>
              <a:ext uri="{FF2B5EF4-FFF2-40B4-BE49-F238E27FC236}">
                <a16:creationId xmlns:a16="http://schemas.microsoft.com/office/drawing/2014/main" id="{AC4C755D-8A24-40C3-B5AC-B8092865C4B0}"/>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34ED28A7-331F-4CC4-B26F-37F723CE79AD}"/>
              </a:ext>
            </a:extLst>
          </p:cNvPr>
          <p:cNvSpPr>
            <a:spLocks noGrp="1" noChangeArrowheads="1"/>
          </p:cNvSpPr>
          <p:nvPr>
            <p:ph type="ftr" idx="11"/>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427783D-ADFB-43D2-B1B2-7741D714E837}"/>
              </a:ext>
            </a:extLst>
          </p:cNvPr>
          <p:cNvSpPr>
            <a:spLocks noGrp="1" noChangeArrowheads="1"/>
          </p:cNvSpPr>
          <p:nvPr>
            <p:ph type="sldNum" idx="12"/>
          </p:nvPr>
        </p:nvSpPr>
        <p:spPr>
          <a:ln/>
        </p:spPr>
        <p:txBody>
          <a:bodyPr/>
          <a:lstStyle>
            <a:lvl1pPr>
              <a:defRPr/>
            </a:lvl1pPr>
          </a:lstStyle>
          <a:p>
            <a:pPr>
              <a:defRPr/>
            </a:pPr>
            <a:fld id="{4F67CF08-F176-41AC-A100-E301FEEAB14E}" type="slidenum">
              <a:rPr lang="en-GB" altLang="en-US"/>
              <a:pPr>
                <a:defRPr/>
              </a:pPr>
              <a:t>‹#›</a:t>
            </a:fld>
            <a:endParaRPr lang="en-GB" altLang="en-US"/>
          </a:p>
        </p:txBody>
      </p:sp>
    </p:spTree>
    <p:extLst>
      <p:ext uri="{BB962C8B-B14F-4D97-AF65-F5344CB8AC3E}">
        <p14:creationId xmlns:p14="http://schemas.microsoft.com/office/powerpoint/2010/main" val="455650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863379F-366B-4C23-AA0A-6E7492C9DFF8}"/>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C908C5FA-461E-4AE8-A763-A3F86095CA94}"/>
              </a:ext>
            </a:extLst>
          </p:cNvPr>
          <p:cNvSpPr>
            <a:spLocks noGrp="1" noChangeArrowheads="1"/>
          </p:cNvSpPr>
          <p:nvPr>
            <p:ph type="ftr" idx="11"/>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6E1C121-8363-45E5-BF53-04E2FEAC04EE}"/>
              </a:ext>
            </a:extLst>
          </p:cNvPr>
          <p:cNvSpPr>
            <a:spLocks noGrp="1" noChangeArrowheads="1"/>
          </p:cNvSpPr>
          <p:nvPr>
            <p:ph type="sldNum" idx="12"/>
          </p:nvPr>
        </p:nvSpPr>
        <p:spPr>
          <a:ln/>
        </p:spPr>
        <p:txBody>
          <a:bodyPr/>
          <a:lstStyle>
            <a:lvl1pPr>
              <a:defRPr/>
            </a:lvl1pPr>
          </a:lstStyle>
          <a:p>
            <a:pPr>
              <a:defRPr/>
            </a:pPr>
            <a:fld id="{19FFE80D-C145-4ACD-9807-5EC54C8EC4CB}" type="slidenum">
              <a:rPr lang="en-GB" altLang="en-US"/>
              <a:pPr>
                <a:defRPr/>
              </a:pPr>
              <a:t>‹#›</a:t>
            </a:fld>
            <a:endParaRPr lang="en-GB" altLang="en-US"/>
          </a:p>
        </p:txBody>
      </p:sp>
    </p:spTree>
    <p:extLst>
      <p:ext uri="{BB962C8B-B14F-4D97-AF65-F5344CB8AC3E}">
        <p14:creationId xmlns:p14="http://schemas.microsoft.com/office/powerpoint/2010/main" val="49162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4E8F29-9B80-4564-93C5-124E93F9CB12}"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7"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F0EE550-34A6-4364-A8EB-8D97FC365719}"/>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523F5EB4-90F1-4731-B10D-BF09D7F0B955}"/>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A35924A4-6CE4-49D4-AEAA-6F75A353E914}"/>
              </a:ext>
            </a:extLst>
          </p:cNvPr>
          <p:cNvSpPr>
            <a:spLocks noGrp="1" noChangeArrowheads="1"/>
          </p:cNvSpPr>
          <p:nvPr>
            <p:ph type="sldNum" idx="12"/>
          </p:nvPr>
        </p:nvSpPr>
        <p:spPr>
          <a:ln/>
        </p:spPr>
        <p:txBody>
          <a:bodyPr/>
          <a:lstStyle>
            <a:lvl1pPr>
              <a:defRPr/>
            </a:lvl1pPr>
          </a:lstStyle>
          <a:p>
            <a:pPr>
              <a:defRPr/>
            </a:pPr>
            <a:fld id="{0DE23CC2-3F21-4A5C-A38B-E5EECE478D22}" type="slidenum">
              <a:rPr lang="en-GB" altLang="en-US"/>
              <a:pPr>
                <a:defRPr/>
              </a:pPr>
              <a:t>‹#›</a:t>
            </a:fld>
            <a:endParaRPr lang="en-GB" altLang="en-US"/>
          </a:p>
        </p:txBody>
      </p:sp>
    </p:spTree>
    <p:extLst>
      <p:ext uri="{BB962C8B-B14F-4D97-AF65-F5344CB8AC3E}">
        <p14:creationId xmlns:p14="http://schemas.microsoft.com/office/powerpoint/2010/main" val="660506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8F318E6-9F8E-4048-AC70-C2BE9061DE35}"/>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4E8B075-2B36-4CE4-8A8C-F75937660F22}"/>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5A493D27-5B86-4B5C-A197-5D0B8717393E}"/>
              </a:ext>
            </a:extLst>
          </p:cNvPr>
          <p:cNvSpPr>
            <a:spLocks noGrp="1" noChangeArrowheads="1"/>
          </p:cNvSpPr>
          <p:nvPr>
            <p:ph type="sldNum" idx="12"/>
          </p:nvPr>
        </p:nvSpPr>
        <p:spPr>
          <a:ln/>
        </p:spPr>
        <p:txBody>
          <a:bodyPr/>
          <a:lstStyle>
            <a:lvl1pPr>
              <a:defRPr/>
            </a:lvl1pPr>
          </a:lstStyle>
          <a:p>
            <a:pPr>
              <a:defRPr/>
            </a:pPr>
            <a:fld id="{A2D27487-7723-44AB-9598-A488D7EBAEB1}" type="slidenum">
              <a:rPr lang="en-GB" altLang="en-US"/>
              <a:pPr>
                <a:defRPr/>
              </a:pPr>
              <a:t>‹#›</a:t>
            </a:fld>
            <a:endParaRPr lang="en-GB" altLang="en-US"/>
          </a:p>
        </p:txBody>
      </p:sp>
    </p:spTree>
    <p:extLst>
      <p:ext uri="{BB962C8B-B14F-4D97-AF65-F5344CB8AC3E}">
        <p14:creationId xmlns:p14="http://schemas.microsoft.com/office/powerpoint/2010/main" val="2017143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3">
            <a:extLst>
              <a:ext uri="{FF2B5EF4-FFF2-40B4-BE49-F238E27FC236}">
                <a16:creationId xmlns:a16="http://schemas.microsoft.com/office/drawing/2014/main" id="{36E4471E-F9E3-4514-80D5-0FF747AEBA7C}"/>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49C5105-7D38-4FEE-89B3-D5C427C7194B}"/>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0EE93B1-36D6-4154-BBAB-115B2157E624}"/>
              </a:ext>
            </a:extLst>
          </p:cNvPr>
          <p:cNvSpPr>
            <a:spLocks noGrp="1" noChangeArrowheads="1"/>
          </p:cNvSpPr>
          <p:nvPr>
            <p:ph type="sldNum" idx="12"/>
          </p:nvPr>
        </p:nvSpPr>
        <p:spPr>
          <a:ln/>
        </p:spPr>
        <p:txBody>
          <a:bodyPr/>
          <a:lstStyle>
            <a:lvl1pPr>
              <a:defRPr/>
            </a:lvl1pPr>
          </a:lstStyle>
          <a:p>
            <a:pPr>
              <a:defRPr/>
            </a:pPr>
            <a:fld id="{F926026C-5B50-4040-9F5B-8C2976BA3B71}" type="slidenum">
              <a:rPr lang="en-GB" altLang="en-US"/>
              <a:pPr>
                <a:defRPr/>
              </a:pPr>
              <a:t>‹#›</a:t>
            </a:fld>
            <a:endParaRPr lang="en-GB" altLang="en-US"/>
          </a:p>
        </p:txBody>
      </p:sp>
    </p:spTree>
    <p:extLst>
      <p:ext uri="{BB962C8B-B14F-4D97-AF65-F5344CB8AC3E}">
        <p14:creationId xmlns:p14="http://schemas.microsoft.com/office/powerpoint/2010/main" val="2131333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6511" y="274655"/>
            <a:ext cx="2738967" cy="5849937"/>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7" y="274655"/>
            <a:ext cx="80137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3">
            <a:extLst>
              <a:ext uri="{FF2B5EF4-FFF2-40B4-BE49-F238E27FC236}">
                <a16:creationId xmlns:a16="http://schemas.microsoft.com/office/drawing/2014/main" id="{B9EEB9FB-F038-4C83-BD74-253C727BC0A7}"/>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F3BB847B-3CA8-4A8D-AF2F-0C019EE88F90}"/>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7A317C4-7627-46F5-A6ED-08CCE6051E97}"/>
              </a:ext>
            </a:extLst>
          </p:cNvPr>
          <p:cNvSpPr>
            <a:spLocks noGrp="1" noChangeArrowheads="1"/>
          </p:cNvSpPr>
          <p:nvPr>
            <p:ph type="sldNum" idx="12"/>
          </p:nvPr>
        </p:nvSpPr>
        <p:spPr>
          <a:ln/>
        </p:spPr>
        <p:txBody>
          <a:bodyPr/>
          <a:lstStyle>
            <a:lvl1pPr>
              <a:defRPr/>
            </a:lvl1pPr>
          </a:lstStyle>
          <a:p>
            <a:pPr>
              <a:defRPr/>
            </a:pPr>
            <a:fld id="{EB29ADAD-A7CC-474D-9CB5-1157B819AC60}" type="slidenum">
              <a:rPr lang="en-GB" altLang="en-US"/>
              <a:pPr>
                <a:defRPr/>
              </a:pPr>
              <a:t>‹#›</a:t>
            </a:fld>
            <a:endParaRPr lang="en-GB" altLang="en-US"/>
          </a:p>
        </p:txBody>
      </p:sp>
    </p:spTree>
    <p:extLst>
      <p:ext uri="{BB962C8B-B14F-4D97-AF65-F5344CB8AC3E}">
        <p14:creationId xmlns:p14="http://schemas.microsoft.com/office/powerpoint/2010/main" val="2878720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a:extLst>
              <a:ext uri="{FF2B5EF4-FFF2-40B4-BE49-F238E27FC236}">
                <a16:creationId xmlns:a16="http://schemas.microsoft.com/office/drawing/2014/main" id="{055E90DA-424D-481B-82BE-575A7053FBAE}"/>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5" name="Rectangle 5">
            <a:extLst>
              <a:ext uri="{FF2B5EF4-FFF2-40B4-BE49-F238E27FC236}">
                <a16:creationId xmlns:a16="http://schemas.microsoft.com/office/drawing/2014/main" id="{0BD714AA-423B-453F-95A1-729062004C5C}"/>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Rectangle 6">
            <a:extLst>
              <a:ext uri="{FF2B5EF4-FFF2-40B4-BE49-F238E27FC236}">
                <a16:creationId xmlns:a16="http://schemas.microsoft.com/office/drawing/2014/main" id="{3076681B-94CD-4DD7-B7A2-2BBC19AB9455}"/>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92EF58A5-F3D5-4CDA-B2F3-7C30DEC76AE0}" type="slidenum">
              <a:rPr lang="ru-RU" altLang="en-US"/>
              <a:pPr>
                <a:defRPr/>
              </a:pPr>
              <a:t>‹#›</a:t>
            </a:fld>
            <a:endParaRPr lang="ru-RU" altLang="en-US"/>
          </a:p>
        </p:txBody>
      </p:sp>
    </p:spTree>
    <p:extLst>
      <p:ext uri="{BB962C8B-B14F-4D97-AF65-F5344CB8AC3E}">
        <p14:creationId xmlns:p14="http://schemas.microsoft.com/office/powerpoint/2010/main" val="3476062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a:extLst>
              <a:ext uri="{FF2B5EF4-FFF2-40B4-BE49-F238E27FC236}">
                <a16:creationId xmlns:a16="http://schemas.microsoft.com/office/drawing/2014/main" id="{1345B361-22C8-473E-8966-8280CA3D7AA9}"/>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5" name="Rectangle 5">
            <a:extLst>
              <a:ext uri="{FF2B5EF4-FFF2-40B4-BE49-F238E27FC236}">
                <a16:creationId xmlns:a16="http://schemas.microsoft.com/office/drawing/2014/main" id="{3189F4CA-4DC4-4FD3-ABC5-447A40E6C240}"/>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Rectangle 6">
            <a:extLst>
              <a:ext uri="{FF2B5EF4-FFF2-40B4-BE49-F238E27FC236}">
                <a16:creationId xmlns:a16="http://schemas.microsoft.com/office/drawing/2014/main" id="{207735D6-1D09-4217-90BA-DBDA22C60B82}"/>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209A20AC-C8FC-47D3-B38C-BD666D2A6693}" type="slidenum">
              <a:rPr lang="ru-RU" altLang="en-US"/>
              <a:pPr>
                <a:defRPr/>
              </a:pPr>
              <a:t>‹#›</a:t>
            </a:fld>
            <a:endParaRPr lang="ru-RU" altLang="en-US"/>
          </a:p>
        </p:txBody>
      </p:sp>
    </p:spTree>
    <p:extLst>
      <p:ext uri="{BB962C8B-B14F-4D97-AF65-F5344CB8AC3E}">
        <p14:creationId xmlns:p14="http://schemas.microsoft.com/office/powerpoint/2010/main" val="4189678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AFE23A4-74C8-49AF-A8D8-33198039C43E}"/>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5" name="Rectangle 5">
            <a:extLst>
              <a:ext uri="{FF2B5EF4-FFF2-40B4-BE49-F238E27FC236}">
                <a16:creationId xmlns:a16="http://schemas.microsoft.com/office/drawing/2014/main" id="{90F8CF4E-526E-4404-A3F2-E3822D97D12C}"/>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Rectangle 6">
            <a:extLst>
              <a:ext uri="{FF2B5EF4-FFF2-40B4-BE49-F238E27FC236}">
                <a16:creationId xmlns:a16="http://schemas.microsoft.com/office/drawing/2014/main" id="{3E787B43-53D6-4E2A-BE5F-82FBBF47754B}"/>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FA3ED2A4-A665-4986-AD54-F2C2C4A933D5}" type="slidenum">
              <a:rPr lang="ru-RU" altLang="en-US"/>
              <a:pPr>
                <a:defRPr/>
              </a:pPr>
              <a:t>‹#›</a:t>
            </a:fld>
            <a:endParaRPr lang="ru-RU" altLang="en-US"/>
          </a:p>
        </p:txBody>
      </p:sp>
    </p:spTree>
    <p:extLst>
      <p:ext uri="{BB962C8B-B14F-4D97-AF65-F5344CB8AC3E}">
        <p14:creationId xmlns:p14="http://schemas.microsoft.com/office/powerpoint/2010/main" val="3117831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ECE50FC7-5FD8-43AD-9788-FA8DF46B7986}"/>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Footer Placeholder 5">
            <a:extLst>
              <a:ext uri="{FF2B5EF4-FFF2-40B4-BE49-F238E27FC236}">
                <a16:creationId xmlns:a16="http://schemas.microsoft.com/office/drawing/2014/main" id="{AF5CB61C-B6B9-4635-96CE-B2987942D340}"/>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7" name="Slide Number Placeholder 6">
            <a:extLst>
              <a:ext uri="{FF2B5EF4-FFF2-40B4-BE49-F238E27FC236}">
                <a16:creationId xmlns:a16="http://schemas.microsoft.com/office/drawing/2014/main" id="{8AED84B1-AE73-4E38-A297-DCD47972DAD4}"/>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D8D42943-20DD-4C2E-98F1-1B2874716880}" type="slidenum">
              <a:rPr lang="ru-RU" altLang="en-US"/>
              <a:pPr>
                <a:defRPr/>
              </a:pPr>
              <a:t>‹#›</a:t>
            </a:fld>
            <a:endParaRPr lang="ru-RU" altLang="en-US"/>
          </a:p>
        </p:txBody>
      </p:sp>
    </p:spTree>
    <p:extLst>
      <p:ext uri="{BB962C8B-B14F-4D97-AF65-F5344CB8AC3E}">
        <p14:creationId xmlns:p14="http://schemas.microsoft.com/office/powerpoint/2010/main" val="3912592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a:extLst>
              <a:ext uri="{FF2B5EF4-FFF2-40B4-BE49-F238E27FC236}">
                <a16:creationId xmlns:a16="http://schemas.microsoft.com/office/drawing/2014/main" id="{07A5BA78-CF53-4568-94CD-CBED90B4604A}"/>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8" name="Rectangle 5">
            <a:extLst>
              <a:ext uri="{FF2B5EF4-FFF2-40B4-BE49-F238E27FC236}">
                <a16:creationId xmlns:a16="http://schemas.microsoft.com/office/drawing/2014/main" id="{F76D5717-8452-4C1A-870B-71EAEA801726}"/>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9" name="Rectangle 6">
            <a:extLst>
              <a:ext uri="{FF2B5EF4-FFF2-40B4-BE49-F238E27FC236}">
                <a16:creationId xmlns:a16="http://schemas.microsoft.com/office/drawing/2014/main" id="{D88766F2-DA68-4950-A414-D5A14637C4AF}"/>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C1F2FB50-C3A1-4B5E-997F-54B0CD9BD09D}" type="slidenum">
              <a:rPr lang="ru-RU" altLang="en-US"/>
              <a:pPr>
                <a:defRPr/>
              </a:pPr>
              <a:t>‹#›</a:t>
            </a:fld>
            <a:endParaRPr lang="ru-RU" altLang="en-US"/>
          </a:p>
        </p:txBody>
      </p:sp>
    </p:spTree>
    <p:extLst>
      <p:ext uri="{BB962C8B-B14F-4D97-AF65-F5344CB8AC3E}">
        <p14:creationId xmlns:p14="http://schemas.microsoft.com/office/powerpoint/2010/main" val="104703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a:extLst>
              <a:ext uri="{FF2B5EF4-FFF2-40B4-BE49-F238E27FC236}">
                <a16:creationId xmlns:a16="http://schemas.microsoft.com/office/drawing/2014/main" id="{4613FBD8-C768-4931-9048-1CF3A8C7B199}"/>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4" name="Rectangle 5">
            <a:extLst>
              <a:ext uri="{FF2B5EF4-FFF2-40B4-BE49-F238E27FC236}">
                <a16:creationId xmlns:a16="http://schemas.microsoft.com/office/drawing/2014/main" id="{FFC3B4DC-A2D3-4554-B375-C4B38CE5778D}"/>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5" name="Rectangle 6">
            <a:extLst>
              <a:ext uri="{FF2B5EF4-FFF2-40B4-BE49-F238E27FC236}">
                <a16:creationId xmlns:a16="http://schemas.microsoft.com/office/drawing/2014/main" id="{C4846757-ADE1-44DC-A1D3-188793F0106D}"/>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243E27BA-3BD3-4A35-89A4-33E30774C329}" type="slidenum">
              <a:rPr lang="ru-RU" altLang="en-US"/>
              <a:pPr>
                <a:defRPr/>
              </a:pPr>
              <a:t>‹#›</a:t>
            </a:fld>
            <a:endParaRPr lang="ru-RU" altLang="en-US"/>
          </a:p>
        </p:txBody>
      </p:sp>
    </p:spTree>
    <p:extLst>
      <p:ext uri="{BB962C8B-B14F-4D97-AF65-F5344CB8AC3E}">
        <p14:creationId xmlns:p14="http://schemas.microsoft.com/office/powerpoint/2010/main" val="308859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764BF01-E630-43C7-BDA7-166947F1B25D}"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BD075D-B9E9-47DC-9A8B-F33320CD08D5}"/>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3" name="Rectangle 5">
            <a:extLst>
              <a:ext uri="{FF2B5EF4-FFF2-40B4-BE49-F238E27FC236}">
                <a16:creationId xmlns:a16="http://schemas.microsoft.com/office/drawing/2014/main" id="{22C23880-A87E-4B9C-8440-36CD154C2A33}"/>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4" name="Rectangle 6">
            <a:extLst>
              <a:ext uri="{FF2B5EF4-FFF2-40B4-BE49-F238E27FC236}">
                <a16:creationId xmlns:a16="http://schemas.microsoft.com/office/drawing/2014/main" id="{4FABD9CE-8865-48C6-B893-F2D2064AE5C0}"/>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1F523B87-2AEC-4B54-A71A-170A14F2D404}" type="slidenum">
              <a:rPr lang="ru-RU" altLang="en-US"/>
              <a:pPr>
                <a:defRPr/>
              </a:pPr>
              <a:t>‹#›</a:t>
            </a:fld>
            <a:endParaRPr lang="ru-RU" altLang="en-US"/>
          </a:p>
        </p:txBody>
      </p:sp>
    </p:spTree>
    <p:extLst>
      <p:ext uri="{BB962C8B-B14F-4D97-AF65-F5344CB8AC3E}">
        <p14:creationId xmlns:p14="http://schemas.microsoft.com/office/powerpoint/2010/main" val="4194411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8E8F35F-C2E9-4F8A-BF5A-0FFBE87F31F1}"/>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Footer Placeholder 5">
            <a:extLst>
              <a:ext uri="{FF2B5EF4-FFF2-40B4-BE49-F238E27FC236}">
                <a16:creationId xmlns:a16="http://schemas.microsoft.com/office/drawing/2014/main" id="{A623CD1C-349E-4483-8B89-6B0179711339}"/>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7" name="Slide Number Placeholder 6">
            <a:extLst>
              <a:ext uri="{FF2B5EF4-FFF2-40B4-BE49-F238E27FC236}">
                <a16:creationId xmlns:a16="http://schemas.microsoft.com/office/drawing/2014/main" id="{6BD34C6E-63C5-47BB-94EE-DBB8A8B8306F}"/>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39157D25-5B8F-498B-9A84-2009732564F3}" type="slidenum">
              <a:rPr lang="ru-RU" altLang="en-US"/>
              <a:pPr>
                <a:defRPr/>
              </a:pPr>
              <a:t>‹#›</a:t>
            </a:fld>
            <a:endParaRPr lang="ru-RU" altLang="en-US"/>
          </a:p>
        </p:txBody>
      </p:sp>
    </p:spTree>
    <p:extLst>
      <p:ext uri="{BB962C8B-B14F-4D97-AF65-F5344CB8AC3E}">
        <p14:creationId xmlns:p14="http://schemas.microsoft.com/office/powerpoint/2010/main" val="2521297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50B5E4C-4092-4D00-9F3A-D58EB6677108}"/>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Footer Placeholder 5">
            <a:extLst>
              <a:ext uri="{FF2B5EF4-FFF2-40B4-BE49-F238E27FC236}">
                <a16:creationId xmlns:a16="http://schemas.microsoft.com/office/drawing/2014/main" id="{CED9B919-8CF7-4B6E-A4AF-E2CA7CEB6D9E}"/>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7" name="Slide Number Placeholder 6">
            <a:extLst>
              <a:ext uri="{FF2B5EF4-FFF2-40B4-BE49-F238E27FC236}">
                <a16:creationId xmlns:a16="http://schemas.microsoft.com/office/drawing/2014/main" id="{E8F3F28F-02ED-4F22-85AE-96935309FE72}"/>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889F6D02-6B2C-4AC1-A31F-A44730E57A4B}" type="slidenum">
              <a:rPr lang="ru-RU" altLang="en-US"/>
              <a:pPr>
                <a:defRPr/>
              </a:pPr>
              <a:t>‹#›</a:t>
            </a:fld>
            <a:endParaRPr lang="ru-RU" altLang="en-US"/>
          </a:p>
        </p:txBody>
      </p:sp>
    </p:spTree>
    <p:extLst>
      <p:ext uri="{BB962C8B-B14F-4D97-AF65-F5344CB8AC3E}">
        <p14:creationId xmlns:p14="http://schemas.microsoft.com/office/powerpoint/2010/main" val="378015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a:extLst>
              <a:ext uri="{FF2B5EF4-FFF2-40B4-BE49-F238E27FC236}">
                <a16:creationId xmlns:a16="http://schemas.microsoft.com/office/drawing/2014/main" id="{EB5312D7-6AF8-42A1-95BE-2DC01AD8834C}"/>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5" name="Rectangle 5">
            <a:extLst>
              <a:ext uri="{FF2B5EF4-FFF2-40B4-BE49-F238E27FC236}">
                <a16:creationId xmlns:a16="http://schemas.microsoft.com/office/drawing/2014/main" id="{9EA11093-E65B-4CB3-A7F7-84D13A2C88A3}"/>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Rectangle 6">
            <a:extLst>
              <a:ext uri="{FF2B5EF4-FFF2-40B4-BE49-F238E27FC236}">
                <a16:creationId xmlns:a16="http://schemas.microsoft.com/office/drawing/2014/main" id="{6B480B76-B759-49FA-9D8E-2EA28C45A04D}"/>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14D893A7-42F4-479B-954A-BC038B6333DB}" type="slidenum">
              <a:rPr lang="ru-RU" altLang="en-US"/>
              <a:pPr>
                <a:defRPr/>
              </a:pPr>
              <a:t>‹#›</a:t>
            </a:fld>
            <a:endParaRPr lang="ru-RU" altLang="en-US"/>
          </a:p>
        </p:txBody>
      </p:sp>
    </p:spTree>
    <p:extLst>
      <p:ext uri="{BB962C8B-B14F-4D97-AF65-F5344CB8AC3E}">
        <p14:creationId xmlns:p14="http://schemas.microsoft.com/office/powerpoint/2010/main" val="2494931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a:extLst>
              <a:ext uri="{FF2B5EF4-FFF2-40B4-BE49-F238E27FC236}">
                <a16:creationId xmlns:a16="http://schemas.microsoft.com/office/drawing/2014/main" id="{C2D651D3-47CA-4A2E-A08B-5988A8482B3A}"/>
              </a:ext>
            </a:extLst>
          </p:cNvPr>
          <p:cNvSpPr>
            <a:spLocks noGrp="1" noChangeArrowheads="1"/>
          </p:cNvSpPr>
          <p:nvPr>
            <p:ph type="dt" sz="half" idx="10"/>
          </p:nvPr>
        </p:nvSpPr>
        <p:spPr/>
        <p:txBody>
          <a:bodyPr/>
          <a:lstStyle>
            <a:lvl1pPr algn="ct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5" name="Rectangle 5">
            <a:extLst>
              <a:ext uri="{FF2B5EF4-FFF2-40B4-BE49-F238E27FC236}">
                <a16:creationId xmlns:a16="http://schemas.microsoft.com/office/drawing/2014/main" id="{D62FF001-38FA-48B7-BC9F-CD0AA64F9E36}"/>
              </a:ext>
            </a:extLst>
          </p:cNvPr>
          <p:cNvSpPr>
            <a:spLocks noGrp="1" noChangeArrowheads="1"/>
          </p:cNvSpPr>
          <p:nvPr>
            <p:ph type="ftr" sz="quarter" idx="11"/>
          </p:nvPr>
        </p:nvSpPr>
        <p:spPr/>
        <p:txBody>
          <a:bodyPr/>
          <a:lstStyle>
            <a:lvl1pPr>
              <a:lnSpc>
                <a:spcPct val="58000"/>
              </a:lnSpc>
              <a:buClr>
                <a:srgbClr val="000000"/>
              </a:buClr>
              <a:buSzPct val="100000"/>
              <a:buFont typeface="Arial" pitchFamily="34" charset="0"/>
              <a:buNone/>
              <a:defRPr>
                <a:latin typeface="Arial" charset="0"/>
                <a:cs typeface="+mn-cs"/>
              </a:defRPr>
            </a:lvl1pPr>
          </a:lstStyle>
          <a:p>
            <a:pPr>
              <a:defRPr/>
            </a:pPr>
            <a:endParaRPr lang="ru-RU"/>
          </a:p>
        </p:txBody>
      </p:sp>
      <p:sp>
        <p:nvSpPr>
          <p:cNvPr id="6" name="Rectangle 6">
            <a:extLst>
              <a:ext uri="{FF2B5EF4-FFF2-40B4-BE49-F238E27FC236}">
                <a16:creationId xmlns:a16="http://schemas.microsoft.com/office/drawing/2014/main" id="{2FD2B160-7415-4AFB-A2F7-EA79F0A39617}"/>
              </a:ext>
            </a:extLst>
          </p:cNvPr>
          <p:cNvSpPr>
            <a:spLocks noGrp="1" noChangeArrowheads="1"/>
          </p:cNvSpPr>
          <p:nvPr>
            <p:ph type="sldNum" sz="quarter" idx="12"/>
          </p:nvPr>
        </p:nvSpPr>
        <p:spPr/>
        <p:txBody>
          <a:bodyPr/>
          <a:lstStyle>
            <a:lvl1pPr>
              <a:lnSpc>
                <a:spcPct val="58000"/>
              </a:lnSpc>
              <a:buClr>
                <a:srgbClr val="000000"/>
              </a:buClr>
              <a:buSzPct val="100000"/>
              <a:buFont typeface="Arial" panose="020B0604020202020204" pitchFamily="34" charset="0"/>
              <a:buNone/>
              <a:defRPr smtClean="0"/>
            </a:lvl1pPr>
          </a:lstStyle>
          <a:p>
            <a:pPr>
              <a:defRPr/>
            </a:pPr>
            <a:fld id="{7586B33B-F69E-43FB-8622-E7A3189F86F9}" type="slidenum">
              <a:rPr lang="ru-RU" altLang="en-US"/>
              <a:pPr>
                <a:defRPr/>
              </a:pPr>
              <a:t>‹#›</a:t>
            </a:fld>
            <a:endParaRPr lang="ru-RU" altLang="en-US"/>
          </a:p>
        </p:txBody>
      </p:sp>
    </p:spTree>
    <p:extLst>
      <p:ext uri="{BB962C8B-B14F-4D97-AF65-F5344CB8AC3E}">
        <p14:creationId xmlns:p14="http://schemas.microsoft.com/office/powerpoint/2010/main" val="411041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4D01346-7FEF-4087-AC15-BF57D0A9EDD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F4B9698-CBE2-45F0-B9F5-E198DAD7A57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0152E18-8DA3-41B3-8892-4076A7991CB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F865FCE-51F4-46BC-8EF8-5770467C17A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CF6E0E-C2C9-45B1-868A-35138B657DC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62593C4-6059-4B73-8A94-32691832D60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6036" r:id="rId1"/>
    <p:sldLayoutId id="2147496037" r:id="rId2"/>
    <p:sldLayoutId id="2147496038" r:id="rId3"/>
    <p:sldLayoutId id="2147496039" r:id="rId4"/>
    <p:sldLayoutId id="2147496040" r:id="rId5"/>
    <p:sldLayoutId id="2147496041" r:id="rId6"/>
    <p:sldLayoutId id="2147496042" r:id="rId7"/>
    <p:sldLayoutId id="2147496043" r:id="rId8"/>
    <p:sldLayoutId id="2147496044" r:id="rId9"/>
    <p:sldLayoutId id="2147496045" r:id="rId10"/>
    <p:sldLayoutId id="214749604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mn-cs"/>
              </a:defRPr>
            </a:lvl1pPr>
          </a:lstStyle>
          <a:p>
            <a:pPr>
              <a:defRPr/>
            </a:pPr>
            <a:endParaRPr lang="ru-RU"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ru-RU"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9C532B21-5E39-4852-A167-DC0AEC5F0723}"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96080" r:id="rId1"/>
    <p:sldLayoutId id="2147496081" r:id="rId2"/>
    <p:sldLayoutId id="2147496082" r:id="rId3"/>
    <p:sldLayoutId id="2147496083" r:id="rId4"/>
    <p:sldLayoutId id="2147496084" r:id="rId5"/>
    <p:sldLayoutId id="2147496085" r:id="rId6"/>
    <p:sldLayoutId id="2147496086" r:id="rId7"/>
    <p:sldLayoutId id="2147496087" r:id="rId8"/>
    <p:sldLayoutId id="2147496088" r:id="rId9"/>
    <p:sldLayoutId id="2147496089" r:id="rId10"/>
    <p:sldLayoutId id="214749609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3E0C0FD-1070-4847-911E-C5DA9260FCED}"/>
              </a:ext>
            </a:extLst>
          </p:cNvPr>
          <p:cNvSpPr>
            <a:spLocks noGrp="1" noChangeArrowheads="1"/>
          </p:cNvSpPr>
          <p:nvPr>
            <p:ph type="title"/>
          </p:nvPr>
        </p:nvSpPr>
        <p:spPr bwMode="auto">
          <a:xfrm>
            <a:off x="609600" y="274639"/>
            <a:ext cx="1095586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973" tIns="46785" rIns="89973" bIns="46785"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8F924E96-23AA-4C56-9648-22A07C15F1B0}"/>
              </a:ext>
            </a:extLst>
          </p:cNvPr>
          <p:cNvSpPr>
            <a:spLocks noGrp="1" noChangeArrowheads="1"/>
          </p:cNvSpPr>
          <p:nvPr>
            <p:ph type="body" idx="1"/>
          </p:nvPr>
        </p:nvSpPr>
        <p:spPr bwMode="auto">
          <a:xfrm>
            <a:off x="609600" y="1600201"/>
            <a:ext cx="1095586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973" tIns="46785" rIns="89973" bIns="46785"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D57A2E9E-A520-485F-9B2D-CCB37789378D}"/>
              </a:ext>
            </a:extLst>
          </p:cNvPr>
          <p:cNvSpPr>
            <a:spLocks noGrp="1" noChangeArrowheads="1"/>
          </p:cNvSpPr>
          <p:nvPr>
            <p:ph type="dt"/>
          </p:nvPr>
        </p:nvSpPr>
        <p:spPr bwMode="auto">
          <a:xfrm>
            <a:off x="609600" y="6245225"/>
            <a:ext cx="2827867" cy="471488"/>
          </a:xfrm>
          <a:prstGeom prst="rect">
            <a:avLst/>
          </a:prstGeom>
          <a:noFill/>
          <a:ln w="9525">
            <a:noFill/>
            <a:round/>
            <a:headEnd/>
            <a:tailEnd/>
          </a:ln>
          <a:effectLst/>
        </p:spPr>
        <p:txBody>
          <a:bodyPr vert="horz" wrap="square" lIns="89973" tIns="46785" rIns="89973" bIns="46785" numCol="1" anchor="t" anchorCtr="0" compatLnSpc="1">
            <a:prstTxWarp prst="textNoShape">
              <a:avLst/>
            </a:prstTxWarp>
          </a:bodyPr>
          <a:lstStyle>
            <a:lvl1pPr algn="l" defTabSz="457059" eaLnBrk="1" hangingPunct="1">
              <a:lnSpc>
                <a:spcPct val="100000"/>
              </a:lnSpc>
              <a:buClr>
                <a:srgbClr val="000000"/>
              </a:buClr>
              <a:buSzPct val="100000"/>
              <a:buFont typeface="Arial" charset="0"/>
              <a:buNone/>
              <a:tabLst>
                <a:tab pos="0" algn="l"/>
                <a:tab pos="457059" algn="l"/>
                <a:tab pos="914116" algn="l"/>
                <a:tab pos="1371174" algn="l"/>
                <a:tab pos="1828231" algn="l"/>
                <a:tab pos="2285289" algn="l"/>
                <a:tab pos="2742346" algn="l"/>
                <a:tab pos="3199404" algn="l"/>
                <a:tab pos="3656462" algn="l"/>
                <a:tab pos="4113520" algn="l"/>
                <a:tab pos="4570578" algn="l"/>
                <a:tab pos="5027635" algn="l"/>
                <a:tab pos="5484694" algn="l"/>
                <a:tab pos="5941752" algn="l"/>
                <a:tab pos="6398809" algn="l"/>
                <a:tab pos="6855867" algn="l"/>
                <a:tab pos="7312925" algn="l"/>
                <a:tab pos="7769984" algn="l"/>
                <a:tab pos="8227041" algn="l"/>
                <a:tab pos="8684100" algn="l"/>
                <a:tab pos="9141156" algn="l"/>
              </a:tabLst>
              <a:defRPr sz="1400">
                <a:solidFill>
                  <a:srgbClr val="000000"/>
                </a:solidFill>
                <a:latin typeface="Arial" charset="0"/>
                <a:cs typeface="Arial" charset="0"/>
              </a:defRPr>
            </a:lvl1pPr>
          </a:lstStyle>
          <a:p>
            <a:pPr>
              <a:defRPr/>
            </a:pPr>
            <a:endParaRPr lang="en-GB"/>
          </a:p>
        </p:txBody>
      </p:sp>
      <p:sp>
        <p:nvSpPr>
          <p:cNvPr id="1028" name="Rectangle 4">
            <a:extLst>
              <a:ext uri="{FF2B5EF4-FFF2-40B4-BE49-F238E27FC236}">
                <a16:creationId xmlns:a16="http://schemas.microsoft.com/office/drawing/2014/main" id="{0837A731-86B3-4FC5-8D13-F3A60FCDCC81}"/>
              </a:ext>
            </a:extLst>
          </p:cNvPr>
          <p:cNvSpPr>
            <a:spLocks noGrp="1" noChangeArrowheads="1"/>
          </p:cNvSpPr>
          <p:nvPr>
            <p:ph type="ftr"/>
          </p:nvPr>
        </p:nvSpPr>
        <p:spPr bwMode="auto">
          <a:xfrm>
            <a:off x="4165600" y="6245225"/>
            <a:ext cx="3843867" cy="471488"/>
          </a:xfrm>
          <a:prstGeom prst="rect">
            <a:avLst/>
          </a:prstGeom>
          <a:noFill/>
          <a:ln w="9525">
            <a:noFill/>
            <a:round/>
            <a:headEnd/>
            <a:tailEnd/>
          </a:ln>
          <a:effectLst/>
        </p:spPr>
        <p:txBody>
          <a:bodyPr vert="horz" wrap="square" lIns="89973" tIns="46785" rIns="89973" bIns="46785" numCol="1" anchor="t" anchorCtr="0" compatLnSpc="1">
            <a:prstTxWarp prst="textNoShape">
              <a:avLst/>
            </a:prstTxWarp>
          </a:bodyPr>
          <a:lstStyle>
            <a:lvl1pPr algn="ctr" defTabSz="457059" eaLnBrk="1" hangingPunct="1">
              <a:lnSpc>
                <a:spcPct val="100000"/>
              </a:lnSpc>
              <a:buClr>
                <a:srgbClr val="000000"/>
              </a:buClr>
              <a:buSzPct val="100000"/>
              <a:buFont typeface="Arial" charset="0"/>
              <a:buNone/>
              <a:tabLst>
                <a:tab pos="0" algn="l"/>
                <a:tab pos="457059" algn="l"/>
                <a:tab pos="914116" algn="l"/>
                <a:tab pos="1371174" algn="l"/>
                <a:tab pos="1828231" algn="l"/>
                <a:tab pos="2285289" algn="l"/>
                <a:tab pos="2742346" algn="l"/>
                <a:tab pos="3199404" algn="l"/>
                <a:tab pos="3656462" algn="l"/>
                <a:tab pos="4113520" algn="l"/>
                <a:tab pos="4570578" algn="l"/>
                <a:tab pos="5027635" algn="l"/>
                <a:tab pos="5484694" algn="l"/>
                <a:tab pos="5941752" algn="l"/>
                <a:tab pos="6398809" algn="l"/>
                <a:tab pos="6855867" algn="l"/>
                <a:tab pos="7312925" algn="l"/>
                <a:tab pos="7769984" algn="l"/>
                <a:tab pos="8227041" algn="l"/>
                <a:tab pos="8684100" algn="l"/>
                <a:tab pos="9141156" algn="l"/>
              </a:tabLst>
              <a:defRPr sz="1400">
                <a:solidFill>
                  <a:srgbClr val="000000"/>
                </a:solidFill>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9A7D0FE3-C841-471C-A617-40D243318C2F}"/>
              </a:ext>
            </a:extLst>
          </p:cNvPr>
          <p:cNvSpPr>
            <a:spLocks noGrp="1" noChangeArrowheads="1"/>
          </p:cNvSpPr>
          <p:nvPr>
            <p:ph type="sldNum"/>
          </p:nvPr>
        </p:nvSpPr>
        <p:spPr bwMode="auto">
          <a:xfrm>
            <a:off x="8737600" y="6245225"/>
            <a:ext cx="2827867" cy="471488"/>
          </a:xfrm>
          <a:prstGeom prst="rect">
            <a:avLst/>
          </a:prstGeom>
          <a:noFill/>
          <a:ln w="9525">
            <a:noFill/>
            <a:round/>
            <a:headEnd/>
            <a:tailEnd/>
          </a:ln>
          <a:effectLst/>
        </p:spPr>
        <p:txBody>
          <a:bodyPr vert="horz" wrap="square" lIns="89973" tIns="46785" rIns="89973" bIns="46785" numCol="1" anchor="t" anchorCtr="0" compatLnSpc="1">
            <a:prstTxWarp prst="textNoShape">
              <a:avLst/>
            </a:prstTxWarp>
          </a:bodyPr>
          <a:lstStyle>
            <a:lvl1pPr algn="r" eaLnBrk="1" hangingPunct="1">
              <a:buClr>
                <a:srgbClr val="000000"/>
              </a:buClr>
              <a:buSzPct val="100000"/>
              <a:buFont typeface="Arial" panose="020B0604020202020204" pitchFamily="34" charset="0"/>
              <a:buNone/>
              <a:tabLst>
                <a:tab pos="0" algn="l"/>
                <a:tab pos="455613" algn="l"/>
                <a:tab pos="912813" algn="l"/>
                <a:tab pos="1370013" algn="l"/>
                <a:tab pos="1827213" algn="l"/>
                <a:tab pos="2284413" algn="l"/>
                <a:tab pos="2741613" algn="l"/>
                <a:tab pos="3198813" algn="l"/>
                <a:tab pos="3656013" algn="l"/>
                <a:tab pos="4113213" algn="l"/>
                <a:tab pos="4570413" algn="l"/>
                <a:tab pos="5027613" algn="l"/>
                <a:tab pos="5483225" algn="l"/>
                <a:tab pos="5940425" algn="l"/>
                <a:tab pos="6397625" algn="l"/>
                <a:tab pos="6854825" algn="l"/>
                <a:tab pos="7312025" algn="l"/>
                <a:tab pos="7769225" algn="l"/>
                <a:tab pos="8226425" algn="l"/>
                <a:tab pos="8683625" algn="l"/>
                <a:tab pos="9140825" algn="l"/>
              </a:tabLst>
              <a:defRPr sz="1400" smtClean="0">
                <a:solidFill>
                  <a:srgbClr val="000000"/>
                </a:solidFill>
              </a:defRPr>
            </a:lvl1pPr>
          </a:lstStyle>
          <a:p>
            <a:pPr defTabSz="455613">
              <a:defRPr/>
            </a:pPr>
            <a:fld id="{7F3A457F-9AFC-40CF-B01E-EF2801F49F61}" type="slidenum">
              <a:rPr lang="en-GB" altLang="en-US" smtClean="0"/>
              <a:pPr defTabSz="455613">
                <a:defRPr/>
              </a:pPr>
              <a:t>‹#›</a:t>
            </a:fld>
            <a:endParaRPr lang="en-GB" altLang="en-US"/>
          </a:p>
        </p:txBody>
      </p:sp>
    </p:spTree>
    <p:extLst>
      <p:ext uri="{BB962C8B-B14F-4D97-AF65-F5344CB8AC3E}">
        <p14:creationId xmlns:p14="http://schemas.microsoft.com/office/powerpoint/2010/main" val="2409525637"/>
      </p:ext>
    </p:extLst>
  </p:cSld>
  <p:clrMap bg1="lt1" tx1="dk1" bg2="lt2" tx2="dk2" accent1="accent1" accent2="accent2" accent3="accent3" accent4="accent4" accent5="accent5" accent6="accent6" hlink="hlink" folHlink="folHlink"/>
  <p:sldLayoutIdLst>
    <p:sldLayoutId id="2147496092" r:id="rId1"/>
    <p:sldLayoutId id="2147496093" r:id="rId2"/>
    <p:sldLayoutId id="2147496094" r:id="rId3"/>
    <p:sldLayoutId id="2147496095" r:id="rId4"/>
    <p:sldLayoutId id="2147496096" r:id="rId5"/>
    <p:sldLayoutId id="2147496097" r:id="rId6"/>
    <p:sldLayoutId id="2147496098" r:id="rId7"/>
    <p:sldLayoutId id="2147496099" r:id="rId8"/>
    <p:sldLayoutId id="2147496100" r:id="rId9"/>
    <p:sldLayoutId id="2147496101" r:id="rId10"/>
    <p:sldLayoutId id="2147496102" r:id="rId11"/>
  </p:sldLayoutIdLst>
  <p:hf hdr="0" ftr="0" dt="0"/>
  <p:txStyles>
    <p:titleStyle>
      <a:lvl1pPr algn="ctr" defTabSz="455613" rtl="0" eaLnBrk="0" fontAlgn="base" hangingPunct="0">
        <a:lnSpc>
          <a:spcPct val="58000"/>
        </a:lnSpc>
        <a:spcBef>
          <a:spcPct val="0"/>
        </a:spcBef>
        <a:spcAft>
          <a:spcPct val="0"/>
        </a:spcAft>
        <a:buClr>
          <a:srgbClr val="000000"/>
        </a:buClr>
        <a:buSzPct val="100000"/>
        <a:buFont typeface="Arial" panose="020B0604020202020204" pitchFamily="34" charset="0"/>
        <a:defRPr sz="4400">
          <a:solidFill>
            <a:srgbClr val="000000"/>
          </a:solidFill>
          <a:latin typeface="+mj-lt"/>
          <a:ea typeface="+mj-ea"/>
          <a:cs typeface="+mj-cs"/>
        </a:defRPr>
      </a:lvl1pPr>
      <a:lvl2pPr algn="ctr" defTabSz="455613" rtl="0" eaLnBrk="0" fontAlgn="base" hangingPunct="0">
        <a:lnSpc>
          <a:spcPct val="58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cs typeface="Arial" charset="0"/>
        </a:defRPr>
      </a:lvl2pPr>
      <a:lvl3pPr algn="ctr" defTabSz="455613" rtl="0" eaLnBrk="0" fontAlgn="base" hangingPunct="0">
        <a:lnSpc>
          <a:spcPct val="58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cs typeface="Arial" charset="0"/>
        </a:defRPr>
      </a:lvl3pPr>
      <a:lvl4pPr algn="ctr" defTabSz="455613" rtl="0" eaLnBrk="0" fontAlgn="base" hangingPunct="0">
        <a:lnSpc>
          <a:spcPct val="58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cs typeface="Arial" charset="0"/>
        </a:defRPr>
      </a:lvl4pPr>
      <a:lvl5pPr algn="ctr" defTabSz="455613" rtl="0" eaLnBrk="0" fontAlgn="base" hangingPunct="0">
        <a:lnSpc>
          <a:spcPct val="58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cs typeface="Arial" charset="0"/>
        </a:defRPr>
      </a:lvl5pPr>
      <a:lvl6pPr marL="457059" algn="ctr" defTabSz="457059" rtl="0" eaLnBrk="0" fontAlgn="base" hangingPunct="0">
        <a:lnSpc>
          <a:spcPct val="58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116" algn="ctr" defTabSz="457059" rtl="0" eaLnBrk="0" fontAlgn="base" hangingPunct="0">
        <a:lnSpc>
          <a:spcPct val="58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174" algn="ctr" defTabSz="457059" rtl="0" eaLnBrk="0" fontAlgn="base" hangingPunct="0">
        <a:lnSpc>
          <a:spcPct val="58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231" algn="ctr" defTabSz="457059" rtl="0" eaLnBrk="0" fontAlgn="base" hangingPunct="0">
        <a:lnSpc>
          <a:spcPct val="58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28613" indent="-328613" algn="l" defTabSz="455613" rtl="0" eaLnBrk="0" fontAlgn="base" hangingPunct="0">
        <a:lnSpc>
          <a:spcPct val="58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28663" indent="-271463" algn="l" defTabSz="455613" rtl="0" eaLnBrk="0" fontAlgn="base" hangingPunct="0">
        <a:lnSpc>
          <a:spcPct val="58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cs typeface="+mn-cs"/>
        </a:defRPr>
      </a:lvl2pPr>
      <a:lvl3pPr marL="1141413" indent="-227013" algn="l" defTabSz="455613" rtl="0" eaLnBrk="0" fontAlgn="base" hangingPunct="0">
        <a:lnSpc>
          <a:spcPct val="58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cs typeface="+mn-cs"/>
        </a:defRPr>
      </a:lvl3pPr>
      <a:lvl4pPr marL="1598613" indent="-227013" algn="l" defTabSz="455613" rtl="0" eaLnBrk="0" fontAlgn="base" hangingPunct="0">
        <a:lnSpc>
          <a:spcPct val="58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cs typeface="+mn-cs"/>
        </a:defRPr>
      </a:lvl4pPr>
      <a:lvl5pPr marL="2055813" indent="-227013" algn="l" defTabSz="455613" rtl="0" eaLnBrk="0" fontAlgn="base" hangingPunct="0">
        <a:lnSpc>
          <a:spcPct val="58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cs typeface="+mn-cs"/>
        </a:defRPr>
      </a:lvl5pPr>
      <a:lvl6pPr marL="2513818" indent="-228529" algn="l" defTabSz="457059" rtl="0" eaLnBrk="0" fontAlgn="base" hangingPunct="0">
        <a:lnSpc>
          <a:spcPct val="58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0876" indent="-228529" algn="l" defTabSz="457059" rtl="0" eaLnBrk="0" fontAlgn="base" hangingPunct="0">
        <a:lnSpc>
          <a:spcPct val="58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7934" indent="-228529" algn="l" defTabSz="457059" rtl="0" eaLnBrk="0" fontAlgn="base" hangingPunct="0">
        <a:lnSpc>
          <a:spcPct val="58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4991" indent="-228529" algn="l" defTabSz="457059" rtl="0" eaLnBrk="0" fontAlgn="base" hangingPunct="0">
        <a:lnSpc>
          <a:spcPct val="58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ru-RU"/>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E6D78A-6B5A-4BD7-862C-8E18FBC38BF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6147" name="Rectangle 3">
            <a:extLst>
              <a:ext uri="{FF2B5EF4-FFF2-40B4-BE49-F238E27FC236}">
                <a16:creationId xmlns:a16="http://schemas.microsoft.com/office/drawing/2014/main" id="{FF7C231B-095A-469B-BF26-04CCDBFAF76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1028" name="Rectangle 4">
            <a:extLst>
              <a:ext uri="{FF2B5EF4-FFF2-40B4-BE49-F238E27FC236}">
                <a16:creationId xmlns:a16="http://schemas.microsoft.com/office/drawing/2014/main" id="{021FF92F-CFF7-4811-8729-A8BB3E83F84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buClrTx/>
              <a:buSzTx/>
              <a:buFontTx/>
              <a:buNone/>
              <a:defRPr sz="1400">
                <a:solidFill>
                  <a:srgbClr val="000000"/>
                </a:solidFill>
              </a:defRPr>
            </a:lvl1pPr>
          </a:lstStyle>
          <a:p>
            <a:pPr defTabSz="455613">
              <a:defRPr/>
            </a:pPr>
            <a:endParaRPr lang="ru-RU"/>
          </a:p>
        </p:txBody>
      </p:sp>
      <p:sp>
        <p:nvSpPr>
          <p:cNvPr id="1029" name="Rectangle 5">
            <a:extLst>
              <a:ext uri="{FF2B5EF4-FFF2-40B4-BE49-F238E27FC236}">
                <a16:creationId xmlns:a16="http://schemas.microsoft.com/office/drawing/2014/main" id="{76B3CCE1-4819-4639-9838-D7458E07729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buClrTx/>
              <a:buSzTx/>
              <a:buFontTx/>
              <a:buNone/>
              <a:defRPr sz="1400">
                <a:solidFill>
                  <a:srgbClr val="000000"/>
                </a:solidFill>
              </a:defRPr>
            </a:lvl1pPr>
          </a:lstStyle>
          <a:p>
            <a:pPr defTabSz="455613">
              <a:defRPr/>
            </a:pPr>
            <a:endParaRPr lang="ru-RU"/>
          </a:p>
        </p:txBody>
      </p:sp>
      <p:sp>
        <p:nvSpPr>
          <p:cNvPr id="1030" name="Rectangle 6">
            <a:extLst>
              <a:ext uri="{FF2B5EF4-FFF2-40B4-BE49-F238E27FC236}">
                <a16:creationId xmlns:a16="http://schemas.microsoft.com/office/drawing/2014/main" id="{17E996DD-4B33-4784-92B1-971FFE17D5C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defTabSz="455613">
              <a:defRPr/>
            </a:pPr>
            <a:fld id="{B2159964-16C1-4294-B164-4F35CB8EF644}" type="slidenum">
              <a:rPr lang="ru-RU" altLang="en-US" smtClean="0"/>
              <a:pPr defTabSz="455613">
                <a:defRPr/>
              </a:pPr>
              <a:t>‹#›</a:t>
            </a:fld>
            <a:endParaRPr lang="ru-RU" altLang="en-US"/>
          </a:p>
        </p:txBody>
      </p:sp>
    </p:spTree>
    <p:extLst>
      <p:ext uri="{BB962C8B-B14F-4D97-AF65-F5344CB8AC3E}">
        <p14:creationId xmlns:p14="http://schemas.microsoft.com/office/powerpoint/2010/main" val="1703597138"/>
      </p:ext>
    </p:extLst>
  </p:cSld>
  <p:clrMap bg1="lt1" tx1="dk1" bg2="lt2" tx2="dk2" accent1="accent1" accent2="accent2" accent3="accent3" accent4="accent4" accent5="accent5" accent6="accent6" hlink="hlink" folHlink="folHlink"/>
  <p:sldLayoutIdLst>
    <p:sldLayoutId id="2147496104" r:id="rId1"/>
    <p:sldLayoutId id="2147496105" r:id="rId2"/>
    <p:sldLayoutId id="2147496106" r:id="rId3"/>
    <p:sldLayoutId id="2147496107" r:id="rId4"/>
    <p:sldLayoutId id="2147496108" r:id="rId5"/>
    <p:sldLayoutId id="2147496109" r:id="rId6"/>
    <p:sldLayoutId id="2147496110" r:id="rId7"/>
    <p:sldLayoutId id="2147496111" r:id="rId8"/>
    <p:sldLayoutId id="2147496112" r:id="rId9"/>
    <p:sldLayoutId id="2147496113" r:id="rId10"/>
    <p:sldLayoutId id="214749611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035-D341-EA53-FFBF-DABC31E9529F}"/>
              </a:ext>
            </a:extLst>
          </p:cNvPr>
          <p:cNvSpPr>
            <a:spLocks noGrp="1"/>
          </p:cNvSpPr>
          <p:nvPr>
            <p:ph type="ctrTitle"/>
          </p:nvPr>
        </p:nvSpPr>
        <p:spPr>
          <a:xfrm>
            <a:off x="1010497" y="254750"/>
            <a:ext cx="10419503" cy="2762250"/>
          </a:xfrm>
        </p:spPr>
        <p:txBody>
          <a:bodyPr/>
          <a:lstStyle/>
          <a:p>
            <a:r>
              <a:rPr lang="en-US" sz="3600" b="1" dirty="0">
                <a:solidFill>
                  <a:schemeClr val="accent6"/>
                </a:solidFill>
                <a:latin typeface="Times New Roman" panose="02020603050405020304" pitchFamily="18" charset="0"/>
                <a:cs typeface="Times New Roman" panose="02020603050405020304" pitchFamily="18" charset="0"/>
              </a:rPr>
              <a:t>DONES-AANL (</a:t>
            </a:r>
            <a:r>
              <a:rPr lang="en-US" sz="3600" b="1" dirty="0" err="1">
                <a:solidFill>
                  <a:schemeClr val="accent6"/>
                </a:solidFill>
                <a:latin typeface="Times New Roman" panose="02020603050405020304" pitchFamily="18" charset="0"/>
                <a:cs typeface="Times New Roman" panose="02020603050405020304" pitchFamily="18" charset="0"/>
              </a:rPr>
              <a:t>YerPhI</a:t>
            </a:r>
            <a:r>
              <a:rPr lang="en-US" sz="3600" b="1" dirty="0">
                <a:solidFill>
                  <a:schemeClr val="accent6"/>
                </a:solidFill>
                <a:latin typeface="Times New Roman" panose="02020603050405020304" pitchFamily="18" charset="0"/>
                <a:cs typeface="Times New Roman" panose="02020603050405020304" pitchFamily="18" charset="0"/>
              </a:rPr>
              <a:t>)</a:t>
            </a:r>
            <a:br>
              <a:rPr lang="en-US" sz="3600" b="1" dirty="0">
                <a:solidFill>
                  <a:schemeClr val="accent6"/>
                </a:solidFill>
                <a:latin typeface="Times New Roman" panose="02020603050405020304" pitchFamily="18" charset="0"/>
                <a:cs typeface="Times New Roman" panose="02020603050405020304" pitchFamily="18" charset="0"/>
              </a:rPr>
            </a:br>
            <a:br>
              <a:rPr lang="en-US" sz="3600" b="1" dirty="0">
                <a:solidFill>
                  <a:schemeClr val="accent6"/>
                </a:solidFill>
                <a:latin typeface="Times New Roman" panose="02020603050405020304" pitchFamily="18" charset="0"/>
                <a:cs typeface="Times New Roman" panose="02020603050405020304" pitchFamily="18" charset="0"/>
              </a:rPr>
            </a:br>
            <a:r>
              <a:rPr lang="en-US" sz="3600" b="1" dirty="0">
                <a:solidFill>
                  <a:schemeClr val="accent6"/>
                </a:solidFill>
                <a:latin typeface="Times New Roman" panose="02020603050405020304" pitchFamily="18" charset="0"/>
                <a:cs typeface="Times New Roman" panose="02020603050405020304" pitchFamily="18" charset="0"/>
              </a:rPr>
              <a:t>POSSIBLE CONNECTIONS</a:t>
            </a:r>
          </a:p>
        </p:txBody>
      </p:sp>
      <p:sp>
        <p:nvSpPr>
          <p:cNvPr id="4" name="Slide Number Placeholder 3">
            <a:extLst>
              <a:ext uri="{FF2B5EF4-FFF2-40B4-BE49-F238E27FC236}">
                <a16:creationId xmlns:a16="http://schemas.microsoft.com/office/drawing/2014/main" id="{024CB68A-7435-2048-652A-222461562CE0}"/>
              </a:ext>
            </a:extLst>
          </p:cNvPr>
          <p:cNvSpPr>
            <a:spLocks noGrp="1"/>
          </p:cNvSpPr>
          <p:nvPr>
            <p:ph type="sldNum" sz="quarter" idx="12"/>
          </p:nvPr>
        </p:nvSpPr>
        <p:spPr/>
        <p:txBody>
          <a:bodyPr/>
          <a:lstStyle/>
          <a:p>
            <a:pPr>
              <a:defRPr/>
            </a:pPr>
            <a:fld id="{2AEAF833-A511-412D-A57E-112FFB4467EF}" type="slidenum">
              <a:rPr lang="ru-RU" smtClean="0"/>
              <a:pPr>
                <a:defRPr/>
              </a:pPr>
              <a:t>1</a:t>
            </a:fld>
            <a:endParaRPr lang="ru-RU"/>
          </a:p>
        </p:txBody>
      </p:sp>
      <p:sp>
        <p:nvSpPr>
          <p:cNvPr id="5" name="Subtitle 2"/>
          <p:cNvSpPr>
            <a:spLocks noGrp="1"/>
          </p:cNvSpPr>
          <p:nvPr>
            <p:ph type="subTitle" idx="1"/>
          </p:nvPr>
        </p:nvSpPr>
        <p:spPr>
          <a:xfrm>
            <a:off x="709085" y="2979469"/>
            <a:ext cx="10406742" cy="624074"/>
          </a:xfrm>
        </p:spPr>
        <p:txBody>
          <a:bodyPr/>
          <a:lstStyle/>
          <a:p>
            <a:pPr algn="ctr"/>
            <a:r>
              <a:rPr lang="en-US" sz="2400" dirty="0">
                <a:latin typeface="Times New Roman" panose="02020603050405020304" pitchFamily="18" charset="0"/>
                <a:cs typeface="Times New Roman" panose="02020603050405020304" pitchFamily="18" charset="0"/>
              </a:rPr>
              <a:t>S. </a:t>
            </a:r>
            <a:r>
              <a:rPr lang="en-US" sz="2400" dirty="0" err="1">
                <a:latin typeface="Times New Roman" panose="02020603050405020304" pitchFamily="18" charset="0"/>
                <a:cs typeface="Times New Roman" panose="02020603050405020304" pitchFamily="18" charset="0"/>
              </a:rPr>
              <a:t>Zhamkochyan</a:t>
            </a:r>
            <a:r>
              <a:rPr lang="en-US"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1391496" y="5279925"/>
            <a:ext cx="965750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 I. </a:t>
            </a:r>
            <a:r>
              <a:rPr lang="en-US" dirty="0" err="1">
                <a:latin typeface="Times New Roman" panose="02020603050405020304" pitchFamily="18" charset="0"/>
                <a:cs typeface="Times New Roman" panose="02020603050405020304" pitchFamily="18" charset="0"/>
              </a:rPr>
              <a:t>Alikhanyan</a:t>
            </a:r>
            <a:r>
              <a:rPr lang="en-US" dirty="0">
                <a:latin typeface="Times New Roman" panose="02020603050405020304" pitchFamily="18" charset="0"/>
                <a:cs typeface="Times New Roman" panose="02020603050405020304" pitchFamily="18" charset="0"/>
              </a:rPr>
              <a:t> National Science Laboratory (Yerevan Physics Institute)</a:t>
            </a:r>
          </a:p>
        </p:txBody>
      </p:sp>
      <p:pic>
        <p:nvPicPr>
          <p:cNvPr id="7" name="Picture 16" descr="A. I. Alikhanyan national science laboratory (Yerevan ...">
            <a:extLst>
              <a:ext uri="{FF2B5EF4-FFF2-40B4-BE49-F238E27FC236}">
                <a16:creationId xmlns:a16="http://schemas.microsoft.com/office/drawing/2014/main" id="{13E80164-3DBE-4AE1-B732-AE2E14371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575437"/>
            <a:ext cx="3138113" cy="129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063"/>
        <p:cNvGrpSpPr/>
        <p:nvPr/>
      </p:nvGrpSpPr>
      <p:grpSpPr>
        <a:xfrm>
          <a:off x="0" y="0"/>
          <a:ext cx="0" cy="0"/>
          <a:chOff x="0" y="0"/>
          <a:chExt cx="0" cy="0"/>
        </a:xfrm>
      </p:grpSpPr>
      <p:pic>
        <p:nvPicPr>
          <p:cNvPr id="130064" name="Google Shape;130064;p3" descr="fig7"/>
          <p:cNvPicPr preferRelativeResize="0"/>
          <p:nvPr/>
        </p:nvPicPr>
        <p:blipFill rotWithShape="1">
          <a:blip r:embed="rId2">
            <a:alphaModFix/>
          </a:blip>
          <a:srcRect/>
          <a:stretch/>
        </p:blipFill>
        <p:spPr>
          <a:xfrm>
            <a:off x="7482877" y="817202"/>
            <a:ext cx="4404323" cy="2939339"/>
          </a:xfrm>
          <a:prstGeom prst="rect">
            <a:avLst/>
          </a:prstGeom>
          <a:noFill/>
          <a:ln>
            <a:noFill/>
          </a:ln>
        </p:spPr>
      </p:pic>
      <p:sp>
        <p:nvSpPr>
          <p:cNvPr id="130065" name="Google Shape;130065;p3"/>
          <p:cNvSpPr txBox="1"/>
          <p:nvPr/>
        </p:nvSpPr>
        <p:spPr>
          <a:xfrm>
            <a:off x="240631" y="3793252"/>
            <a:ext cx="11810197" cy="2185173"/>
          </a:xfrm>
          <a:prstGeom prst="rect">
            <a:avLst/>
          </a:prstGeom>
          <a:noFill/>
          <a:ln>
            <a:noFill/>
          </a:ln>
        </p:spPr>
        <p:txBody>
          <a:bodyPr spcFirstLastPara="1" wrap="square" lIns="91425" tIns="45700" rIns="91425" bIns="45700" anchor="t" anchorCtr="0">
            <a:spAutoFit/>
          </a:bodyPr>
          <a:lstStyle/>
          <a:p>
            <a:pPr algn="just"/>
            <a:r>
              <a:rPr lang="en-US" sz="1600" b="1" i="1" dirty="0">
                <a:solidFill>
                  <a:schemeClr val="dk2"/>
                </a:solidFill>
                <a:ea typeface="Gill Sans"/>
                <a:cs typeface="Gill Sans"/>
                <a:sym typeface="Gill Sans"/>
              </a:rPr>
              <a:t>Left: </a:t>
            </a:r>
            <a:r>
              <a:rPr lang="en-US" sz="1600" i="1" dirty="0">
                <a:solidFill>
                  <a:schemeClr val="dk2"/>
                </a:solidFill>
                <a:ea typeface="Gill Sans"/>
                <a:cs typeface="Gill Sans"/>
                <a:sym typeface="Gill Sans"/>
              </a:rPr>
              <a:t>2D image of anode hit positions. The point in the center of the circle is image of electrons with RF turned OFF. The circle is an image of the scanned electrons when the 500 MHz RF is ON, but not synchronized with the laser. The color spots on the circle correspond to phase distributions of the scanned, RF-synchronized photo-electrons for four different fixed phases.</a:t>
            </a:r>
            <a:endParaRPr sz="1600" dirty="0"/>
          </a:p>
          <a:p>
            <a:pPr algn="just"/>
            <a:r>
              <a:rPr lang="en-US" sz="1600" b="1" i="1" dirty="0">
                <a:solidFill>
                  <a:schemeClr val="tx2"/>
                </a:solidFill>
                <a:ea typeface="Gill Sans"/>
                <a:cs typeface="Gill Sans"/>
                <a:sym typeface="Gill Sans"/>
              </a:rPr>
              <a:t>Middle:</a:t>
            </a:r>
            <a:r>
              <a:rPr lang="en-US" sz="1600" i="1" dirty="0">
                <a:solidFill>
                  <a:schemeClr val="tx2"/>
                </a:solidFill>
                <a:ea typeface="Gill Sans"/>
                <a:cs typeface="Gill Sans"/>
                <a:sym typeface="Gill Sans"/>
              </a:rPr>
              <a:t> Distribution of phases (φ), converted into ns, of the scanned electrons in the case of RF synchronized laser.</a:t>
            </a:r>
            <a:endParaRPr sz="1600" i="1" dirty="0">
              <a:solidFill>
                <a:schemeClr val="dk2"/>
              </a:solidFill>
              <a:ea typeface="Gill Sans"/>
              <a:cs typeface="Gill Sans"/>
              <a:sym typeface="Gill Sans"/>
            </a:endParaRPr>
          </a:p>
          <a:p>
            <a:pPr algn="just">
              <a:lnSpc>
                <a:spcPct val="150000"/>
              </a:lnSpc>
            </a:pPr>
            <a:r>
              <a:rPr lang="en-US" sz="1600" b="1" i="1" dirty="0">
                <a:solidFill>
                  <a:schemeClr val="dk2"/>
                </a:solidFill>
                <a:ea typeface="Gill Sans"/>
                <a:cs typeface="Gill Sans"/>
                <a:sym typeface="Gill Sans"/>
              </a:rPr>
              <a:t>Right: </a:t>
            </a:r>
            <a:r>
              <a:rPr lang="en-US" sz="1600" i="1" dirty="0">
                <a:solidFill>
                  <a:schemeClr val="dk2"/>
                </a:solidFill>
                <a:ea typeface="Gill Sans"/>
                <a:cs typeface="Gill Sans"/>
                <a:sym typeface="Gill Sans"/>
              </a:rPr>
              <a:t>The mean values of sequentially measured time distributions in a one hour period.</a:t>
            </a:r>
          </a:p>
          <a:p>
            <a:pPr algn="just">
              <a:lnSpc>
                <a:spcPct val="150000"/>
              </a:lnSpc>
            </a:pPr>
            <a:r>
              <a:rPr lang="en-US" sz="1600" b="1" dirty="0">
                <a:solidFill>
                  <a:srgbClr val="FF0000"/>
                </a:solidFill>
                <a:latin typeface="Times New Roman"/>
                <a:ea typeface="Times New Roman"/>
              </a:rPr>
              <a:t>The test studies with the RF-synchronized femtosecond laser beam demonstrated a </a:t>
            </a:r>
            <a:r>
              <a:rPr lang="en-US" sz="1600" b="1" dirty="0">
                <a:solidFill>
                  <a:srgbClr val="FF0000"/>
                </a:solidFill>
                <a:latin typeface="Cambria Math"/>
                <a:ea typeface="Times New Roman"/>
                <a:cs typeface="Cambria Math"/>
              </a:rPr>
              <a:t>∼</a:t>
            </a:r>
            <a:r>
              <a:rPr lang="en-US" sz="1600" b="1" dirty="0">
                <a:solidFill>
                  <a:srgbClr val="FF0000"/>
                </a:solidFill>
                <a:latin typeface="Times New Roman"/>
                <a:ea typeface="Times New Roman"/>
              </a:rPr>
              <a:t>10 </a:t>
            </a:r>
            <a:r>
              <a:rPr lang="en-US" sz="1600" b="1" dirty="0" err="1">
                <a:solidFill>
                  <a:srgbClr val="FF0000"/>
                </a:solidFill>
                <a:latin typeface="Times New Roman"/>
                <a:ea typeface="Times New Roman"/>
              </a:rPr>
              <a:t>ps</a:t>
            </a:r>
            <a:r>
              <a:rPr lang="en-US" sz="1600" b="1" dirty="0">
                <a:solidFill>
                  <a:srgbClr val="FF0000"/>
                </a:solidFill>
                <a:latin typeface="Times New Roman"/>
                <a:ea typeface="Times New Roman"/>
              </a:rPr>
              <a:t> time resolution and a 0.2 </a:t>
            </a:r>
            <a:r>
              <a:rPr lang="en-US" sz="1600" b="1" dirty="0" err="1">
                <a:solidFill>
                  <a:srgbClr val="FF0000"/>
                </a:solidFill>
                <a:latin typeface="Times New Roman"/>
                <a:ea typeface="Times New Roman"/>
              </a:rPr>
              <a:t>ps</a:t>
            </a:r>
            <a:r>
              <a:rPr lang="en-US" sz="1600" b="1" dirty="0">
                <a:solidFill>
                  <a:srgbClr val="FF0000"/>
                </a:solidFill>
                <a:latin typeface="Times New Roman"/>
                <a:ea typeface="Times New Roman"/>
              </a:rPr>
              <a:t>/hour stability. </a:t>
            </a:r>
          </a:p>
          <a:p>
            <a:pPr algn="just">
              <a:lnSpc>
                <a:spcPct val="150000"/>
              </a:lnSpc>
            </a:pPr>
            <a:endParaRPr sz="1600" b="1" dirty="0">
              <a:solidFill>
                <a:srgbClr val="C00000"/>
              </a:solidFill>
              <a:latin typeface="Calibri"/>
              <a:ea typeface="Calibri"/>
              <a:cs typeface="Calibri"/>
              <a:sym typeface="Calibri"/>
            </a:endParaRPr>
          </a:p>
        </p:txBody>
      </p:sp>
      <p:sp>
        <p:nvSpPr>
          <p:cNvPr id="130066" name="Google Shape;130066;p3"/>
          <p:cNvSpPr/>
          <p:nvPr/>
        </p:nvSpPr>
        <p:spPr>
          <a:xfrm>
            <a:off x="486770" y="132996"/>
            <a:ext cx="11400430" cy="393477"/>
          </a:xfrm>
          <a:prstGeom prst="rect">
            <a:avLst/>
          </a:prstGeom>
          <a:noFill/>
          <a:ln>
            <a:noFill/>
          </a:ln>
        </p:spPr>
        <p:txBody>
          <a:bodyPr spcFirstLastPara="1" wrap="square" lIns="91425" tIns="45700" rIns="91425" bIns="45700" anchor="ctr" anchorCtr="0">
            <a:noAutofit/>
          </a:bodyPr>
          <a:lstStyle/>
          <a:p>
            <a:pPr indent="342900" algn="ctr">
              <a:buClr>
                <a:srgbClr val="974806"/>
              </a:buClr>
              <a:buSzPts val="2400"/>
            </a:pPr>
            <a:r>
              <a:rPr lang="en-US" sz="3200" b="1" dirty="0">
                <a:latin typeface="Times New Roman" panose="02020603050405020304" pitchFamily="18" charset="0"/>
                <a:ea typeface="Arial Black"/>
                <a:cs typeface="Times New Roman" panose="02020603050405020304" pitchFamily="18" charset="0"/>
                <a:sym typeface="Arial Black"/>
              </a:rPr>
              <a:t>Studies with synchronized femtosecond pulsed laser</a:t>
            </a:r>
            <a:endParaRPr dirty="0">
              <a:latin typeface="Arial"/>
              <a:ea typeface="Arial"/>
              <a:cs typeface="Arial"/>
              <a:sym typeface="Arial"/>
            </a:endParaRPr>
          </a:p>
        </p:txBody>
      </p:sp>
      <p:pic>
        <p:nvPicPr>
          <p:cNvPr id="130067" name="Google Shape;130067;p3"/>
          <p:cNvPicPr preferRelativeResize="0"/>
          <p:nvPr/>
        </p:nvPicPr>
        <p:blipFill rotWithShape="1">
          <a:blip r:embed="rId3">
            <a:alphaModFix/>
          </a:blip>
          <a:srcRect/>
          <a:stretch/>
        </p:blipFill>
        <p:spPr>
          <a:xfrm>
            <a:off x="486770" y="817203"/>
            <a:ext cx="3354856" cy="2992525"/>
          </a:xfrm>
          <a:prstGeom prst="rect">
            <a:avLst/>
          </a:prstGeom>
          <a:noFill/>
          <a:ln>
            <a:noFill/>
          </a:ln>
        </p:spPr>
      </p:pic>
      <p:pic>
        <p:nvPicPr>
          <p:cNvPr id="130068" name="Google Shape;130068;p3"/>
          <p:cNvPicPr preferRelativeResize="0"/>
          <p:nvPr/>
        </p:nvPicPr>
        <p:blipFill rotWithShape="1">
          <a:blip r:embed="rId4">
            <a:alphaModFix/>
          </a:blip>
          <a:srcRect/>
          <a:stretch/>
        </p:blipFill>
        <p:spPr>
          <a:xfrm>
            <a:off x="4087763" y="790610"/>
            <a:ext cx="3148977" cy="2992525"/>
          </a:xfrm>
          <a:prstGeom prst="rect">
            <a:avLst/>
          </a:prstGeom>
          <a:noFill/>
          <a:ln>
            <a:noFill/>
          </a:ln>
        </p:spPr>
      </p:pic>
      <p:sp>
        <p:nvSpPr>
          <p:cNvPr id="2" name="Slide Number Placeholder 1">
            <a:extLst>
              <a:ext uri="{FF2B5EF4-FFF2-40B4-BE49-F238E27FC236}">
                <a16:creationId xmlns:a16="http://schemas.microsoft.com/office/drawing/2014/main" id="{3BC2432C-9BE1-4943-9D52-4ACD4FC5A8FA}"/>
              </a:ext>
            </a:extLst>
          </p:cNvPr>
          <p:cNvSpPr>
            <a:spLocks noGrp="1"/>
          </p:cNvSpPr>
          <p:nvPr>
            <p:ph type="sldNum" sz="quarter" idx="12"/>
          </p:nvPr>
        </p:nvSpPr>
        <p:spPr/>
        <p:txBody>
          <a:bodyPr/>
          <a:lstStyle/>
          <a:p>
            <a:fld id="{95E2BF06-261B-475B-969C-00E0CC6029E3}" type="slidenum">
              <a:rPr lang="en-US" smtClean="0"/>
              <a:t>10</a:t>
            </a:fld>
            <a:endParaRPr lang="en-US" dirty="0"/>
          </a:p>
        </p:txBody>
      </p:sp>
      <p:sp>
        <p:nvSpPr>
          <p:cNvPr id="3" name="TextBox 2"/>
          <p:cNvSpPr txBox="1"/>
          <p:nvPr/>
        </p:nvSpPr>
        <p:spPr>
          <a:xfrm>
            <a:off x="240631" y="5649216"/>
            <a:ext cx="11086394" cy="954107"/>
          </a:xfrm>
          <a:prstGeom prst="rect">
            <a:avLst/>
          </a:prstGeom>
          <a:noFill/>
        </p:spPr>
        <p:txBody>
          <a:bodyPr wrap="square" rtlCol="0">
            <a:spAutoFit/>
          </a:bodyPr>
          <a:lstStyle/>
          <a:p>
            <a:pPr marL="342900" indent="-342900" algn="just">
              <a:spcBef>
                <a:spcPts val="0"/>
              </a:spcBef>
              <a:spcAft>
                <a:spcPts val="0"/>
              </a:spcAft>
              <a:buFont typeface="+mj-lt"/>
              <a:buAutoNum type="arabicPeriod"/>
            </a:pPr>
            <a:r>
              <a:rPr lang="en-US" sz="1400" dirty="0">
                <a:latin typeface="Times New Roman"/>
                <a:ea typeface="Times New Roman"/>
              </a:rPr>
              <a:t>Amur </a:t>
            </a:r>
            <a:r>
              <a:rPr lang="en-US" sz="1400" dirty="0" err="1">
                <a:latin typeface="Times New Roman"/>
                <a:ea typeface="Times New Roman"/>
              </a:rPr>
              <a:t>Margaryan</a:t>
            </a:r>
            <a:r>
              <a:rPr lang="en-US" sz="1400" dirty="0">
                <a:latin typeface="Times New Roman"/>
                <a:ea typeface="Times New Roman"/>
              </a:rPr>
              <a:t> et al., </a:t>
            </a:r>
            <a:r>
              <a:rPr lang="en-US" sz="1400" dirty="0" err="1">
                <a:latin typeface="Times New Roman"/>
                <a:ea typeface="Times New Roman"/>
              </a:rPr>
              <a:t>Nucl</a:t>
            </a:r>
            <a:r>
              <a:rPr lang="en-US" sz="1400" dirty="0">
                <a:latin typeface="Times New Roman"/>
                <a:ea typeface="Times New Roman"/>
              </a:rPr>
              <a:t>. Instr. &amp; Meth. A 1038, 166926 (2022)</a:t>
            </a:r>
          </a:p>
          <a:p>
            <a:pPr marL="342900" indent="-342900" algn="just">
              <a:spcBef>
                <a:spcPts val="0"/>
              </a:spcBef>
              <a:spcAft>
                <a:spcPts val="0"/>
              </a:spcAft>
              <a:buFont typeface="+mj-lt"/>
              <a:buAutoNum type="arabicPeriod"/>
            </a:pPr>
            <a:r>
              <a:rPr lang="en-US" sz="1400" dirty="0">
                <a:latin typeface="Times New Roman"/>
                <a:ea typeface="Times New Roman"/>
              </a:rPr>
              <a:t>S. </a:t>
            </a:r>
            <a:r>
              <a:rPr lang="en-US" sz="1400" dirty="0" err="1">
                <a:latin typeface="Times New Roman"/>
                <a:ea typeface="Times New Roman"/>
              </a:rPr>
              <a:t>Zhamkochyan</a:t>
            </a:r>
            <a:r>
              <a:rPr lang="en-US" sz="1400" dirty="0">
                <a:latin typeface="Times New Roman"/>
                <a:ea typeface="Times New Roman"/>
              </a:rPr>
              <a:t> et al.,</a:t>
            </a:r>
            <a:r>
              <a:rPr lang="en-GB" sz="1400" dirty="0">
                <a:latin typeface="Times New Roman"/>
                <a:ea typeface="Times New Roman"/>
              </a:rPr>
              <a:t> </a:t>
            </a:r>
            <a:r>
              <a:rPr lang="en-US" sz="1400" dirty="0">
                <a:latin typeface="Times New Roman"/>
                <a:ea typeface="Times New Roman"/>
              </a:rPr>
              <a:t>JINST 19 C02014 (2024)</a:t>
            </a:r>
          </a:p>
          <a:p>
            <a:pPr marL="342900" indent="-342900" algn="just">
              <a:spcBef>
                <a:spcPts val="0"/>
              </a:spcBef>
              <a:spcAft>
                <a:spcPts val="0"/>
              </a:spcAft>
              <a:buFont typeface="+mj-lt"/>
              <a:buAutoNum type="arabicPeriod"/>
            </a:pPr>
            <a:r>
              <a:rPr lang="en-US" sz="1400" dirty="0">
                <a:latin typeface="Times New Roman"/>
                <a:ea typeface="Times New Roman"/>
              </a:rPr>
              <a:t>Ani </a:t>
            </a:r>
            <a:r>
              <a:rPr lang="en-US" sz="1400" dirty="0" err="1">
                <a:latin typeface="Times New Roman"/>
                <a:ea typeface="Times New Roman"/>
              </a:rPr>
              <a:t>Aprahamian</a:t>
            </a:r>
            <a:r>
              <a:rPr lang="en-US" sz="1400" dirty="0">
                <a:latin typeface="Times New Roman"/>
                <a:ea typeface="Times New Roman"/>
              </a:rPr>
              <a:t> et al., </a:t>
            </a:r>
            <a:r>
              <a:rPr lang="en-US" sz="1400" dirty="0" err="1">
                <a:latin typeface="Times New Roman"/>
                <a:ea typeface="Times New Roman"/>
              </a:rPr>
              <a:t>arXiv</a:t>
            </a:r>
            <a:r>
              <a:rPr lang="en-US" sz="1400" dirty="0">
                <a:latin typeface="Times New Roman"/>
                <a:ea typeface="Times New Roman"/>
              </a:rPr>
              <a:t>: 2211.16091 (2022)</a:t>
            </a:r>
          </a:p>
          <a:p>
            <a:endParaRPr lang="en-US" sz="1400" dirty="0"/>
          </a:p>
        </p:txBody>
      </p:sp>
    </p:spTree>
    <p:extLst>
      <p:ext uri="{BB962C8B-B14F-4D97-AF65-F5344CB8AC3E}">
        <p14:creationId xmlns:p14="http://schemas.microsoft.com/office/powerpoint/2010/main" val="100864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193" y="242122"/>
            <a:ext cx="8351807" cy="606424"/>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RF Timer based Fission Fragment Detector</a:t>
            </a:r>
          </a:p>
        </p:txBody>
      </p:sp>
      <p:sp>
        <p:nvSpPr>
          <p:cNvPr id="6" name="Slide Number Placeholder 5">
            <a:extLst>
              <a:ext uri="{FF2B5EF4-FFF2-40B4-BE49-F238E27FC236}">
                <a16:creationId xmlns:a16="http://schemas.microsoft.com/office/drawing/2014/main" id="{2ECCF665-C585-43A6-95E9-D90F2BE22E9C}"/>
              </a:ext>
            </a:extLst>
          </p:cNvPr>
          <p:cNvSpPr>
            <a:spLocks noGrp="1"/>
          </p:cNvSpPr>
          <p:nvPr>
            <p:ph type="sldNum" sz="quarter" idx="12"/>
          </p:nvPr>
        </p:nvSpPr>
        <p:spPr/>
        <p:txBody>
          <a:bodyPr/>
          <a:lstStyle/>
          <a:p>
            <a:fld id="{95E2BF06-261B-475B-969C-00E0CC6029E3}" type="slidenum">
              <a:rPr lang="en-US" smtClean="0"/>
              <a:t>11</a:t>
            </a:fld>
            <a:endParaRPr lang="en-US"/>
          </a:p>
        </p:txBody>
      </p:sp>
      <p:pic>
        <p:nvPicPr>
          <p:cNvPr id="5" name="Picture 4" descr="C:\Users\User\Downloads\2 RF PMT sxema.jpg">
            <a:extLst>
              <a:ext uri="{FF2B5EF4-FFF2-40B4-BE49-F238E27FC236}">
                <a16:creationId xmlns:a16="http://schemas.microsoft.com/office/drawing/2014/main" id="{CE8CAA28-8400-43EE-9F5B-EA57FD729A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5800814" cy="4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46455" y="3616698"/>
            <a:ext cx="4507345" cy="1631216"/>
          </a:xfrm>
          <a:prstGeom prst="rect">
            <a:avLst/>
          </a:prstGeom>
          <a:noFill/>
        </p:spPr>
        <p:txBody>
          <a:bodyPr wrap="square" rtlCol="0">
            <a:spAutoFit/>
          </a:bodyPr>
          <a:lstStyle/>
          <a:p>
            <a:pPr algn="just"/>
            <a:r>
              <a:rPr lang="en-GB" sz="2000" i="1" dirty="0">
                <a:solidFill>
                  <a:srgbClr val="333399"/>
                </a:solidFill>
                <a:cs typeface="Arial" panose="020B0604020202020204" pitchFamily="34" charset="0"/>
              </a:rPr>
              <a:t>1 – beam window, 2 – Target, 3 – Accelerating electrode, 4 – Magnet, 5 – Collimator, 6 – Electrostatic lens, 7 – </a:t>
            </a:r>
            <a:r>
              <a:rPr lang="en-US" sz="2000" i="1" dirty="0">
                <a:solidFill>
                  <a:srgbClr val="333399"/>
                </a:solidFill>
                <a:cs typeface="Arial" panose="020B0604020202020204" pitchFamily="34" charset="0"/>
              </a:rPr>
              <a:t>RF deflector, 8 – MCP detector, 9 – Readout electronics</a:t>
            </a:r>
            <a:endParaRPr lang="ru-RU" sz="2000" dirty="0"/>
          </a:p>
        </p:txBody>
      </p:sp>
      <p:pic>
        <p:nvPicPr>
          <p:cNvPr id="7" name="Picture 6"/>
          <p:cNvPicPr>
            <a:picLocks noChangeAspect="1"/>
          </p:cNvPicPr>
          <p:nvPr/>
        </p:nvPicPr>
        <p:blipFill>
          <a:blip r:embed="rId3"/>
          <a:stretch>
            <a:fillRect/>
          </a:stretch>
        </p:blipFill>
        <p:spPr>
          <a:xfrm>
            <a:off x="6458522" y="1259176"/>
            <a:ext cx="4895278" cy="1946892"/>
          </a:xfrm>
          <a:prstGeom prst="rect">
            <a:avLst/>
          </a:prstGeom>
        </p:spPr>
      </p:pic>
      <p:sp>
        <p:nvSpPr>
          <p:cNvPr id="4" name="TextBox 3">
            <a:extLst>
              <a:ext uri="{FF2B5EF4-FFF2-40B4-BE49-F238E27FC236}">
                <a16:creationId xmlns:a16="http://schemas.microsoft.com/office/drawing/2014/main" id="{FB0D4851-66C8-C1DE-EB19-42F29227719E}"/>
              </a:ext>
            </a:extLst>
          </p:cNvPr>
          <p:cNvSpPr txBox="1"/>
          <p:nvPr/>
        </p:nvSpPr>
        <p:spPr bwMode="auto">
          <a:xfrm>
            <a:off x="533400" y="5487982"/>
            <a:ext cx="11125200" cy="833148"/>
          </a:xfrm>
          <a:prstGeom prst="rect">
            <a:avLst/>
          </a:prstGeom>
          <a:noFill/>
          <a:ln w="9525">
            <a:noFill/>
            <a:round/>
            <a:headEnd/>
            <a:tailEnd/>
          </a:ln>
        </p:spPr>
        <p:txBody>
          <a:bodyPr wrap="square" lIns="89973" tIns="46785" rIns="89973" bIns="46785" rtlCol="0" anchor="ctr">
            <a:spAutoFit/>
          </a:bodyPr>
          <a:lstStyle/>
          <a:p>
            <a:pPr eaLnBrk="0" hangingPunct="0">
              <a:buFont typeface="StarSymbol"/>
              <a:buNone/>
            </a:pPr>
            <a:r>
              <a:rPr lang="en-US" sz="2400" b="1" kern="0" dirty="0">
                <a:solidFill>
                  <a:schemeClr val="accent6">
                    <a:lumMod val="50000"/>
                  </a:schemeClr>
                </a:solidFill>
                <a:latin typeface="Times New Roman" panose="02020603050405020304" pitchFamily="18" charset="0"/>
                <a:cs typeface="Times New Roman" panose="02020603050405020304" pitchFamily="18" charset="0"/>
              </a:rPr>
              <a:t>The detector is being tested in the lab and is proposed to be used for Δ-</a:t>
            </a:r>
            <a:r>
              <a:rPr lang="en-US" sz="2400" b="1" kern="0" dirty="0" err="1">
                <a:solidFill>
                  <a:schemeClr val="accent6">
                    <a:lumMod val="50000"/>
                  </a:schemeClr>
                </a:solidFill>
                <a:latin typeface="Times New Roman" panose="02020603050405020304" pitchFamily="18" charset="0"/>
                <a:cs typeface="Times New Roman" panose="02020603050405020304" pitchFamily="18" charset="0"/>
              </a:rPr>
              <a:t>hypernuclei</a:t>
            </a:r>
            <a:r>
              <a:rPr lang="en-US" sz="2400" b="1" kern="0" dirty="0">
                <a:solidFill>
                  <a:schemeClr val="accent6">
                    <a:lumMod val="50000"/>
                  </a:schemeClr>
                </a:solidFill>
                <a:latin typeface="Times New Roman" panose="02020603050405020304" pitchFamily="18" charset="0"/>
                <a:cs typeface="Times New Roman" panose="02020603050405020304" pitchFamily="18" charset="0"/>
              </a:rPr>
              <a:t> and fission isomers lifetimes measurements</a:t>
            </a:r>
          </a:p>
        </p:txBody>
      </p:sp>
    </p:spTree>
    <p:extLst>
      <p:ext uri="{BB962C8B-B14F-4D97-AF65-F5344CB8AC3E}">
        <p14:creationId xmlns:p14="http://schemas.microsoft.com/office/powerpoint/2010/main" val="98363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523B87-2AEC-4B54-A71A-170A14F2D404}" type="slidenum">
              <a:rPr lang="ru-RU" altLang="en-US" smtClean="0"/>
              <a:pPr>
                <a:defRPr/>
              </a:pPr>
              <a:t>12</a:t>
            </a:fld>
            <a:endParaRPr lang="ru-RU" altLang="en-US"/>
          </a:p>
        </p:txBody>
      </p:sp>
      <p:pic>
        <p:nvPicPr>
          <p:cNvPr id="5" name="Picture 4">
            <a:extLst>
              <a:ext uri="{FF2B5EF4-FFF2-40B4-BE49-F238E27FC236}">
                <a16:creationId xmlns:a16="http://schemas.microsoft.com/office/drawing/2014/main" id="{30C9BB13-55B7-4838-85E4-7441EDA2B556}"/>
              </a:ext>
            </a:extLst>
          </p:cNvPr>
          <p:cNvPicPr>
            <a:picLocks noChangeAspect="1"/>
          </p:cNvPicPr>
          <p:nvPr/>
        </p:nvPicPr>
        <p:blipFill>
          <a:blip r:embed="rId2"/>
          <a:stretch>
            <a:fillRect/>
          </a:stretch>
        </p:blipFill>
        <p:spPr>
          <a:xfrm>
            <a:off x="3200400" y="624028"/>
            <a:ext cx="7614024" cy="4915826"/>
          </a:xfrm>
          <a:prstGeom prst="rect">
            <a:avLst/>
          </a:prstGeom>
        </p:spPr>
      </p:pic>
      <p:sp>
        <p:nvSpPr>
          <p:cNvPr id="6" name="TextBox 5"/>
          <p:cNvSpPr txBox="1"/>
          <p:nvPr/>
        </p:nvSpPr>
        <p:spPr>
          <a:xfrm>
            <a:off x="1026136" y="792540"/>
            <a:ext cx="3200400" cy="1569660"/>
          </a:xfrm>
          <a:prstGeom prst="rect">
            <a:avLst/>
          </a:prstGeom>
          <a:noFill/>
        </p:spPr>
        <p:txBody>
          <a:bodyPr wrap="square" rtlCol="0">
            <a:spAutoFit/>
          </a:bodyPr>
          <a:lstStyle/>
          <a:p>
            <a:pPr marL="342900" indent="-342900">
              <a:buAutoNum type="arabicPeriod"/>
            </a:pPr>
            <a:r>
              <a:rPr lang="en-US" sz="1600" dirty="0"/>
              <a:t>Alpha particles or photons</a:t>
            </a:r>
          </a:p>
          <a:p>
            <a:pPr marL="342900" indent="-342900">
              <a:buAutoNum type="arabicPeriod"/>
            </a:pPr>
            <a:r>
              <a:rPr lang="en-US" sz="1600" dirty="0"/>
              <a:t>Window</a:t>
            </a:r>
          </a:p>
          <a:p>
            <a:pPr marL="342900" indent="-342900">
              <a:buAutoNum type="arabicPeriod"/>
            </a:pPr>
            <a:r>
              <a:rPr lang="en-US" sz="1600" dirty="0"/>
              <a:t>Thin foil</a:t>
            </a:r>
          </a:p>
          <a:p>
            <a:pPr marL="342900" indent="-342900">
              <a:buAutoNum type="arabicPeriod"/>
            </a:pPr>
            <a:r>
              <a:rPr lang="en-US" sz="1600" dirty="0"/>
              <a:t>Accelerating electrode </a:t>
            </a:r>
          </a:p>
          <a:p>
            <a:pPr marL="342900" indent="-342900">
              <a:buAutoNum type="arabicPeriod"/>
            </a:pPr>
            <a:r>
              <a:rPr lang="en-US" sz="1600" dirty="0"/>
              <a:t>Collimator</a:t>
            </a:r>
          </a:p>
          <a:p>
            <a:pPr marL="342900" indent="-342900">
              <a:buAutoNum type="arabicPeriod"/>
            </a:pPr>
            <a:r>
              <a:rPr lang="en-US" sz="1600" dirty="0"/>
              <a:t>Magnet</a:t>
            </a:r>
          </a:p>
        </p:txBody>
      </p:sp>
      <p:sp>
        <p:nvSpPr>
          <p:cNvPr id="7" name="TextBox 6"/>
          <p:cNvSpPr txBox="1"/>
          <p:nvPr/>
        </p:nvSpPr>
        <p:spPr>
          <a:xfrm>
            <a:off x="4297426" y="868740"/>
            <a:ext cx="3223054" cy="1569660"/>
          </a:xfrm>
          <a:prstGeom prst="rect">
            <a:avLst/>
          </a:prstGeom>
          <a:noFill/>
        </p:spPr>
        <p:txBody>
          <a:bodyPr wrap="square" rtlCol="0">
            <a:spAutoFit/>
          </a:bodyPr>
          <a:lstStyle/>
          <a:p>
            <a:r>
              <a:rPr lang="en-US" sz="1600" dirty="0"/>
              <a:t>7. Collimator</a:t>
            </a:r>
          </a:p>
          <a:p>
            <a:r>
              <a:rPr lang="en-US" sz="1600" dirty="0"/>
              <a:t>8. Electrostatic lens</a:t>
            </a:r>
          </a:p>
          <a:p>
            <a:r>
              <a:rPr lang="en-US" sz="1600" dirty="0"/>
              <a:t>9. RF deflector</a:t>
            </a:r>
          </a:p>
          <a:p>
            <a:r>
              <a:rPr lang="en-US" sz="1600" dirty="0"/>
              <a:t>9. MCP based electron </a:t>
            </a:r>
          </a:p>
          <a:p>
            <a:r>
              <a:rPr lang="en-US" sz="1600" dirty="0"/>
              <a:t>detector</a:t>
            </a:r>
          </a:p>
          <a:p>
            <a:r>
              <a:rPr lang="en-US" sz="1600" dirty="0"/>
              <a:t>10. Position sensitive anode</a:t>
            </a:r>
          </a:p>
        </p:txBody>
      </p:sp>
      <p:sp>
        <p:nvSpPr>
          <p:cNvPr id="9" name="TextBox 8"/>
          <p:cNvSpPr txBox="1"/>
          <p:nvPr/>
        </p:nvSpPr>
        <p:spPr>
          <a:xfrm>
            <a:off x="3200400" y="6788"/>
            <a:ext cx="73152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Alpha Particle Time-of-Flight Spectrometer</a:t>
            </a:r>
          </a:p>
        </p:txBody>
      </p:sp>
      <p:sp>
        <p:nvSpPr>
          <p:cNvPr id="8" name="TextBox 7">
            <a:extLst>
              <a:ext uri="{FF2B5EF4-FFF2-40B4-BE49-F238E27FC236}">
                <a16:creationId xmlns:a16="http://schemas.microsoft.com/office/drawing/2014/main" id="{91EFF94E-863E-039F-123C-044BFE6A9C8F}"/>
              </a:ext>
            </a:extLst>
          </p:cNvPr>
          <p:cNvSpPr txBox="1"/>
          <p:nvPr/>
        </p:nvSpPr>
        <p:spPr>
          <a:xfrm>
            <a:off x="553065" y="3733800"/>
            <a:ext cx="2667000" cy="923330"/>
          </a:xfrm>
          <a:prstGeom prst="rect">
            <a:avLst/>
          </a:prstGeom>
          <a:noFill/>
        </p:spPr>
        <p:txBody>
          <a:bodyPr wrap="square">
            <a:spAutoFit/>
          </a:bodyPr>
          <a:lstStyle/>
          <a:p>
            <a:r>
              <a:rPr lang="en-US" dirty="0"/>
              <a:t>Estimated resolution is  (FWHM) 2-10 keV (depending on distance) </a:t>
            </a:r>
          </a:p>
        </p:txBody>
      </p:sp>
    </p:spTree>
    <p:extLst>
      <p:ext uri="{BB962C8B-B14F-4D97-AF65-F5344CB8AC3E}">
        <p14:creationId xmlns:p14="http://schemas.microsoft.com/office/powerpoint/2010/main" val="235920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D73C-B250-72E4-4569-BE55066CF1C0}"/>
              </a:ext>
            </a:extLst>
          </p:cNvPr>
          <p:cNvSpPr>
            <a:spLocks noGrp="1"/>
          </p:cNvSpPr>
          <p:nvPr>
            <p:ph type="title"/>
          </p:nvPr>
        </p:nvSpPr>
        <p:spPr>
          <a:xfrm>
            <a:off x="1981200" y="274639"/>
            <a:ext cx="8216900" cy="563562"/>
          </a:xfrm>
        </p:spPr>
        <p:txBody>
          <a:bodyPr/>
          <a:lstStyle/>
          <a:p>
            <a:r>
              <a:rPr lang="en-US" sz="2800" b="1" dirty="0">
                <a:latin typeface="Times New Roman" panose="02020603050405020304" pitchFamily="18" charset="0"/>
                <a:cs typeface="Times New Roman" panose="02020603050405020304" pitchFamily="18" charset="0"/>
              </a:rPr>
              <a:t>RF Timer for Inertial Fusion </a:t>
            </a:r>
            <a:r>
              <a:rPr lang="el-GR" sz="2800" b="1" dirty="0">
                <a:latin typeface="Times New Roman" panose="02020603050405020304" pitchFamily="18" charset="0"/>
                <a:cs typeface="Times New Roman" panose="02020603050405020304" pitchFamily="18" charset="0"/>
              </a:rPr>
              <a:t>γ</a:t>
            </a:r>
            <a:r>
              <a:rPr lang="en-US" sz="2800" b="1" dirty="0">
                <a:latin typeface="Times New Roman" panose="02020603050405020304" pitchFamily="18" charset="0"/>
                <a:cs typeface="Times New Roman" panose="02020603050405020304" pitchFamily="18" charset="0"/>
              </a:rPr>
              <a:t>-ray diagnostics </a:t>
            </a:r>
          </a:p>
        </p:txBody>
      </p:sp>
      <p:sp>
        <p:nvSpPr>
          <p:cNvPr id="5" name="Slide Number Placeholder 4">
            <a:extLst>
              <a:ext uri="{FF2B5EF4-FFF2-40B4-BE49-F238E27FC236}">
                <a16:creationId xmlns:a16="http://schemas.microsoft.com/office/drawing/2014/main" id="{72D8152B-E26A-7983-04BB-88EB36DF12CE}"/>
              </a:ext>
            </a:extLst>
          </p:cNvPr>
          <p:cNvSpPr>
            <a:spLocks noGrp="1"/>
          </p:cNvSpPr>
          <p:nvPr>
            <p:ph type="sldNum" idx="12"/>
          </p:nvPr>
        </p:nvSpPr>
        <p:spPr/>
        <p:txBody>
          <a:bodyPr/>
          <a:lstStyle/>
          <a:p>
            <a:pPr>
              <a:defRPr/>
            </a:pPr>
            <a:fld id="{4F67CF08-F176-41AC-A100-E301FEEAB14E}" type="slidenum">
              <a:rPr lang="en-GB" altLang="en-US" smtClean="0"/>
              <a:pPr>
                <a:defRPr/>
              </a:pPr>
              <a:t>13</a:t>
            </a:fld>
            <a:endParaRPr lang="en-GB" altLang="en-US"/>
          </a:p>
        </p:txBody>
      </p:sp>
      <p:pic>
        <p:nvPicPr>
          <p:cNvPr id="7" name="Picture 6">
            <a:extLst>
              <a:ext uri="{FF2B5EF4-FFF2-40B4-BE49-F238E27FC236}">
                <a16:creationId xmlns:a16="http://schemas.microsoft.com/office/drawing/2014/main" id="{47913C9C-DB6E-8925-0EC8-54FCFD1B1EF7}"/>
              </a:ext>
            </a:extLst>
          </p:cNvPr>
          <p:cNvPicPr>
            <a:picLocks noChangeAspect="1"/>
          </p:cNvPicPr>
          <p:nvPr/>
        </p:nvPicPr>
        <p:blipFill>
          <a:blip r:embed="rId2"/>
          <a:stretch>
            <a:fillRect/>
          </a:stretch>
        </p:blipFill>
        <p:spPr>
          <a:xfrm>
            <a:off x="616975" y="897392"/>
            <a:ext cx="1669025" cy="1365756"/>
          </a:xfrm>
          <a:prstGeom prst="rect">
            <a:avLst/>
          </a:prstGeom>
        </p:spPr>
      </p:pic>
      <p:sp>
        <p:nvSpPr>
          <p:cNvPr id="9" name="TextBox 8">
            <a:extLst>
              <a:ext uri="{FF2B5EF4-FFF2-40B4-BE49-F238E27FC236}">
                <a16:creationId xmlns:a16="http://schemas.microsoft.com/office/drawing/2014/main" id="{4B2509FE-A901-001A-29C9-6590B2651767}"/>
              </a:ext>
            </a:extLst>
          </p:cNvPr>
          <p:cNvSpPr txBox="1"/>
          <p:nvPr/>
        </p:nvSpPr>
        <p:spPr bwMode="auto">
          <a:xfrm>
            <a:off x="3962400" y="6111637"/>
            <a:ext cx="4572000" cy="369332"/>
          </a:xfrm>
          <a:prstGeom prst="rect">
            <a:avLst/>
          </a:prstGeom>
          <a:noFill/>
          <a:ln w="9525">
            <a:noFill/>
            <a:round/>
            <a:headEnd/>
            <a:tailEnd/>
          </a:ln>
        </p:spPr>
        <p:txBody>
          <a:bodyPr wrap="square">
            <a:spAutoFit/>
          </a:bodyPr>
          <a:lstStyle/>
          <a:p>
            <a:r>
              <a:rPr lang="en-US" b="0" i="1" dirty="0">
                <a:solidFill>
                  <a:srgbClr val="1A1A1A"/>
                </a:solidFill>
                <a:effectLst/>
                <a:latin typeface="Helvetica" panose="020B0604020202020204" pitchFamily="34" charset="0"/>
              </a:rPr>
              <a:t>Rev. Sci. </a:t>
            </a:r>
            <a:r>
              <a:rPr lang="en-US" b="0" i="1" dirty="0" err="1">
                <a:solidFill>
                  <a:srgbClr val="1A1A1A"/>
                </a:solidFill>
                <a:effectLst/>
                <a:latin typeface="Helvetica" panose="020B0604020202020204" pitchFamily="34" charset="0"/>
              </a:rPr>
              <a:t>Instrum</a:t>
            </a:r>
            <a:r>
              <a:rPr lang="en-US" b="0" i="1" dirty="0">
                <a:solidFill>
                  <a:srgbClr val="1A1A1A"/>
                </a:solidFill>
                <a:effectLst/>
                <a:latin typeface="Helvetica" panose="020B0604020202020204" pitchFamily="34" charset="0"/>
              </a:rPr>
              <a:t>.</a:t>
            </a:r>
            <a:r>
              <a:rPr lang="en-US" b="0" i="0" dirty="0">
                <a:solidFill>
                  <a:srgbClr val="1A1A1A"/>
                </a:solidFill>
                <a:effectLst/>
                <a:latin typeface="Helvetica" panose="020B0604020202020204" pitchFamily="34" charset="0"/>
              </a:rPr>
              <a:t> 94, 041101 (2023)</a:t>
            </a:r>
            <a:endParaRPr lang="en-US" dirty="0"/>
          </a:p>
        </p:txBody>
      </p:sp>
      <p:sp>
        <p:nvSpPr>
          <p:cNvPr id="13" name="TextBox 12">
            <a:extLst>
              <a:ext uri="{FF2B5EF4-FFF2-40B4-BE49-F238E27FC236}">
                <a16:creationId xmlns:a16="http://schemas.microsoft.com/office/drawing/2014/main" id="{3150C952-550D-68B0-993E-18D87BD9C23C}"/>
              </a:ext>
            </a:extLst>
          </p:cNvPr>
          <p:cNvSpPr txBox="1"/>
          <p:nvPr/>
        </p:nvSpPr>
        <p:spPr bwMode="auto">
          <a:xfrm>
            <a:off x="546100" y="4608420"/>
            <a:ext cx="7988300" cy="307777"/>
          </a:xfrm>
          <a:prstGeom prst="rect">
            <a:avLst/>
          </a:prstGeom>
          <a:noFill/>
          <a:ln w="9525">
            <a:noFill/>
            <a:round/>
            <a:headEnd/>
            <a:tailEnd/>
          </a:ln>
        </p:spPr>
        <p:txBody>
          <a:bodyPr wrap="square">
            <a:spAutoFit/>
          </a:bodyPr>
          <a:lstStyle/>
          <a:p>
            <a:r>
              <a:rPr lang="en-US" sz="1400" dirty="0">
                <a:solidFill>
                  <a:srgbClr val="1A1A1A"/>
                </a:solidFill>
                <a:latin typeface="Helvetica" panose="020B0604020202020204" pitchFamily="34" charset="0"/>
              </a:rPr>
              <a:t>Schematic cutaway view of Gas Cherenkov Detector (GCD) fielded at Omega Laser Facility.</a:t>
            </a:r>
            <a:endParaRPr lang="en-US" sz="1400" dirty="0"/>
          </a:p>
        </p:txBody>
      </p:sp>
      <p:pic>
        <p:nvPicPr>
          <p:cNvPr id="17" name="Picture 16">
            <a:extLst>
              <a:ext uri="{FF2B5EF4-FFF2-40B4-BE49-F238E27FC236}">
                <a16:creationId xmlns:a16="http://schemas.microsoft.com/office/drawing/2014/main" id="{D483CF96-673A-B67F-7CA3-4B7805046287}"/>
              </a:ext>
            </a:extLst>
          </p:cNvPr>
          <p:cNvPicPr>
            <a:picLocks noChangeAspect="1"/>
          </p:cNvPicPr>
          <p:nvPr/>
        </p:nvPicPr>
        <p:blipFill>
          <a:blip r:embed="rId3"/>
          <a:stretch>
            <a:fillRect/>
          </a:stretch>
        </p:blipFill>
        <p:spPr>
          <a:xfrm>
            <a:off x="8305800" y="2733171"/>
            <a:ext cx="3045589" cy="2125237"/>
          </a:xfrm>
          <a:prstGeom prst="rect">
            <a:avLst/>
          </a:prstGeom>
        </p:spPr>
      </p:pic>
      <p:sp>
        <p:nvSpPr>
          <p:cNvPr id="21" name="TextBox 20">
            <a:extLst>
              <a:ext uri="{FF2B5EF4-FFF2-40B4-BE49-F238E27FC236}">
                <a16:creationId xmlns:a16="http://schemas.microsoft.com/office/drawing/2014/main" id="{2ACC255D-A16A-4939-C7CE-160A8AC6BD68}"/>
              </a:ext>
            </a:extLst>
          </p:cNvPr>
          <p:cNvSpPr txBox="1"/>
          <p:nvPr/>
        </p:nvSpPr>
        <p:spPr bwMode="auto">
          <a:xfrm>
            <a:off x="8534400" y="4872375"/>
            <a:ext cx="2895600" cy="954107"/>
          </a:xfrm>
          <a:prstGeom prst="rect">
            <a:avLst/>
          </a:prstGeom>
          <a:noFill/>
          <a:ln w="9525">
            <a:noFill/>
            <a:round/>
            <a:headEnd/>
            <a:tailEnd/>
          </a:ln>
        </p:spPr>
        <p:txBody>
          <a:bodyPr wrap="square">
            <a:spAutoFit/>
          </a:bodyPr>
          <a:lstStyle/>
          <a:p>
            <a:r>
              <a:rPr lang="en-US" sz="1400" dirty="0">
                <a:solidFill>
                  <a:srgbClr val="1A1A1A"/>
                </a:solidFill>
                <a:latin typeface="Helvetica" panose="020B0604020202020204" pitchFamily="34" charset="0"/>
              </a:rPr>
              <a:t>GCD’s temporal response is inherently fast with just over 10 </a:t>
            </a:r>
            <a:r>
              <a:rPr lang="en-US" sz="1400" dirty="0" err="1">
                <a:solidFill>
                  <a:srgbClr val="1A1A1A"/>
                </a:solidFill>
                <a:latin typeface="Helvetica" panose="020B0604020202020204" pitchFamily="34" charset="0"/>
              </a:rPr>
              <a:t>ps</a:t>
            </a:r>
            <a:r>
              <a:rPr lang="en-US" sz="1400" dirty="0">
                <a:solidFill>
                  <a:srgbClr val="1A1A1A"/>
                </a:solidFill>
                <a:latin typeface="Helvetica" panose="020B0604020202020204" pitchFamily="34" charset="0"/>
              </a:rPr>
              <a:t> of temporal dispersion (without PMT response).</a:t>
            </a:r>
            <a:endParaRPr lang="en-US" sz="1400" dirty="0"/>
          </a:p>
        </p:txBody>
      </p:sp>
      <p:sp>
        <p:nvSpPr>
          <p:cNvPr id="23" name="TextBox 22">
            <a:extLst>
              <a:ext uri="{FF2B5EF4-FFF2-40B4-BE49-F238E27FC236}">
                <a16:creationId xmlns:a16="http://schemas.microsoft.com/office/drawing/2014/main" id="{EAA38D57-1842-ADEF-1FB4-0E99EB7E1050}"/>
              </a:ext>
            </a:extLst>
          </p:cNvPr>
          <p:cNvSpPr txBox="1"/>
          <p:nvPr/>
        </p:nvSpPr>
        <p:spPr bwMode="auto">
          <a:xfrm>
            <a:off x="2667000" y="977850"/>
            <a:ext cx="8534400" cy="1200329"/>
          </a:xfrm>
          <a:prstGeom prst="rect">
            <a:avLst/>
          </a:prstGeom>
          <a:noFill/>
          <a:ln w="9525">
            <a:noFill/>
            <a:round/>
            <a:headEnd/>
            <a:tailEnd/>
          </a:ln>
        </p:spPr>
        <p:txBody>
          <a:bodyPr wrap="square">
            <a:spAutoFit/>
          </a:bodyPr>
          <a:lstStyle/>
          <a:p>
            <a:r>
              <a:rPr lang="en-US" sz="2400" b="0" i="0" dirty="0">
                <a:solidFill>
                  <a:srgbClr val="1A1A1A"/>
                </a:solidFill>
                <a:effectLst/>
                <a:latin typeface="Times New Roman" panose="02020603050405020304" pitchFamily="18" charset="0"/>
                <a:cs typeface="Times New Roman" panose="02020603050405020304" pitchFamily="18" charset="0"/>
              </a:rPr>
              <a:t>High-energy γ rays generated from inertial confinement fusion (ICF) experiments are an important signature for studying the dynamics of implosion processes.</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A4C0172-1A2C-C5A1-B771-A0893468AC1D}"/>
              </a:ext>
            </a:extLst>
          </p:cNvPr>
          <p:cNvPicPr>
            <a:picLocks noChangeAspect="1"/>
          </p:cNvPicPr>
          <p:nvPr/>
        </p:nvPicPr>
        <p:blipFill>
          <a:blip r:embed="rId4"/>
          <a:stretch>
            <a:fillRect/>
          </a:stretch>
        </p:blipFill>
        <p:spPr>
          <a:xfrm>
            <a:off x="616975" y="2694750"/>
            <a:ext cx="7530676" cy="1855881"/>
          </a:xfrm>
          <a:prstGeom prst="rect">
            <a:avLst/>
          </a:prstGeom>
        </p:spPr>
      </p:pic>
      <p:sp>
        <p:nvSpPr>
          <p:cNvPr id="6" name="TextBox 5">
            <a:extLst>
              <a:ext uri="{FF2B5EF4-FFF2-40B4-BE49-F238E27FC236}">
                <a16:creationId xmlns:a16="http://schemas.microsoft.com/office/drawing/2014/main" id="{60176833-ABD8-851D-12D1-1B1F12E1A52F}"/>
              </a:ext>
            </a:extLst>
          </p:cNvPr>
          <p:cNvSpPr txBox="1"/>
          <p:nvPr/>
        </p:nvSpPr>
        <p:spPr>
          <a:xfrm>
            <a:off x="537900" y="4933929"/>
            <a:ext cx="768882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picosecond resolution RF Timer can be used GCDs for precise </a:t>
            </a:r>
            <a:r>
              <a:rPr lang="el-GR" sz="24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-ray timing </a:t>
            </a:r>
          </a:p>
        </p:txBody>
      </p:sp>
    </p:spTree>
    <p:extLst>
      <p:ext uri="{BB962C8B-B14F-4D97-AF65-F5344CB8AC3E}">
        <p14:creationId xmlns:p14="http://schemas.microsoft.com/office/powerpoint/2010/main" val="292446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639763"/>
          </a:xfrm>
        </p:spPr>
        <p:txBody>
          <a:bodyPr/>
          <a:lstStyle/>
          <a:p>
            <a:pPr>
              <a:defRPr/>
            </a:pPr>
            <a:r>
              <a:rPr lang="en-US" sz="3600" b="1" dirty="0">
                <a:effectLst>
                  <a:outerShdw blurRad="38100" dist="38100" dir="2700000" algn="tl">
                    <a:srgbClr val="000000">
                      <a:alpha val="43137"/>
                    </a:srgbClr>
                  </a:outerShdw>
                </a:effectLst>
              </a:rPr>
              <a:t>Possible Activities at Yerevan (AANL)</a:t>
            </a:r>
          </a:p>
        </p:txBody>
      </p:sp>
      <p:sp>
        <p:nvSpPr>
          <p:cNvPr id="3" name="Content Placeholder 2"/>
          <p:cNvSpPr>
            <a:spLocks noGrp="1"/>
          </p:cNvSpPr>
          <p:nvPr>
            <p:ph idx="1"/>
          </p:nvPr>
        </p:nvSpPr>
        <p:spPr>
          <a:xfrm>
            <a:off x="457200" y="762000"/>
            <a:ext cx="11582400" cy="5562600"/>
          </a:xfrm>
        </p:spPr>
        <p:txBody>
          <a:bodyPr/>
          <a:lstStyle/>
          <a:p>
            <a:pPr>
              <a:defRPr/>
            </a:pPr>
            <a:r>
              <a:rPr lang="en-US" sz="2200" b="1" dirty="0">
                <a:solidFill>
                  <a:schemeClr val="accent2"/>
                </a:solidFill>
                <a:latin typeface="Times New Roman" panose="02020603050405020304" pitchFamily="18" charset="0"/>
                <a:cs typeface="Times New Roman" panose="02020603050405020304" pitchFamily="18" charset="0"/>
              </a:rPr>
              <a:t>Methodical Developments </a:t>
            </a:r>
          </a:p>
          <a:p>
            <a:pPr marL="514350" indent="-514350">
              <a:buFontTx/>
              <a:buAutoNum type="alphaLcParenR"/>
              <a:defRPr/>
            </a:pPr>
            <a:r>
              <a:rPr lang="en-US" sz="2200" dirty="0">
                <a:latin typeface="Times New Roman" panose="02020603050405020304" pitchFamily="18" charset="0"/>
                <a:cs typeface="Times New Roman" panose="02020603050405020304" pitchFamily="18" charset="0"/>
              </a:rPr>
              <a:t>Low-Pressure MWPC based Fission Chamber </a:t>
            </a:r>
          </a:p>
          <a:p>
            <a:pPr marL="514350" indent="-514350">
              <a:buFontTx/>
              <a:buAutoNum type="alphaLcParenR"/>
              <a:defRPr/>
            </a:pPr>
            <a:r>
              <a:rPr lang="en-US" sz="2200" dirty="0">
                <a:latin typeface="Times New Roman" panose="02020603050405020304" pitchFamily="18" charset="0"/>
                <a:cs typeface="Times New Roman" panose="02020603050405020304" pitchFamily="18" charset="0"/>
              </a:rPr>
              <a:t>Low-Pressure MWPC based LERNIC</a:t>
            </a:r>
          </a:p>
          <a:p>
            <a:pPr marL="514350" indent="-514350">
              <a:buFontTx/>
              <a:buAutoNum type="alphaLcParenR"/>
              <a:defRPr/>
            </a:pPr>
            <a:r>
              <a:rPr lang="en-US" sz="2200" dirty="0">
                <a:latin typeface="Times New Roman" panose="02020603050405020304" pitchFamily="18" charset="0"/>
                <a:cs typeface="Times New Roman" panose="02020603050405020304" pitchFamily="18" charset="0"/>
              </a:rPr>
              <a:t>Neutron Flux Monitor</a:t>
            </a:r>
          </a:p>
          <a:p>
            <a:pPr marL="514350" indent="-514350">
              <a:buFontTx/>
              <a:buAutoNum type="alphaLcParenR"/>
              <a:defRPr/>
            </a:pPr>
            <a:r>
              <a:rPr lang="en-US" sz="2200" dirty="0">
                <a:latin typeface="Times New Roman" panose="02020603050405020304" pitchFamily="18" charset="0"/>
                <a:cs typeface="Times New Roman" panose="02020603050405020304" pitchFamily="18" charset="0"/>
              </a:rPr>
              <a:t>RF Timer based reaction history monitor</a:t>
            </a:r>
          </a:p>
          <a:p>
            <a:pPr marL="0" indent="0">
              <a:buNone/>
              <a:defRPr/>
            </a:pPr>
            <a:endParaRPr lang="en-US" sz="2200" dirty="0">
              <a:latin typeface="Times New Roman" panose="02020603050405020304" pitchFamily="18" charset="0"/>
              <a:cs typeface="Times New Roman" panose="02020603050405020304" pitchFamily="18" charset="0"/>
            </a:endParaRPr>
          </a:p>
          <a:p>
            <a:pPr>
              <a:defRPr/>
            </a:pPr>
            <a:r>
              <a:rPr lang="en-US" sz="2200" b="1" dirty="0">
                <a:solidFill>
                  <a:schemeClr val="accent2"/>
                </a:solidFill>
                <a:latin typeface="Times New Roman" panose="02020603050405020304" pitchFamily="18" charset="0"/>
                <a:cs typeface="Times New Roman" panose="02020603050405020304" pitchFamily="18" charset="0"/>
              </a:rPr>
              <a:t>  Possibilities of Experimental Studies at AANL</a:t>
            </a:r>
          </a:p>
          <a:p>
            <a:pPr marL="514350" indent="-514350">
              <a:buFontTx/>
              <a:buAutoNum type="arabicParenR"/>
              <a:defRPr/>
            </a:pPr>
            <a:r>
              <a:rPr lang="en-GB" sz="2200" dirty="0" err="1">
                <a:latin typeface="Times New Roman" panose="02020603050405020304" pitchFamily="18" charset="0"/>
                <a:cs typeface="Times New Roman" panose="02020603050405020304" pitchFamily="18" charset="0"/>
              </a:rPr>
              <a:t>Αlpha</a:t>
            </a:r>
            <a:r>
              <a:rPr lang="en-GB" sz="2200" dirty="0">
                <a:latin typeface="Times New Roman" panose="02020603050405020304" pitchFamily="18" charset="0"/>
                <a:cs typeface="Times New Roman" panose="02020603050405020304" pitchFamily="18" charset="0"/>
              </a:rPr>
              <a:t>-Particle high Resolution TOF spectrometer</a:t>
            </a:r>
            <a:endParaRPr lang="en-US" sz="2200" dirty="0">
              <a:latin typeface="Times New Roman" panose="02020603050405020304" pitchFamily="18" charset="0"/>
              <a:cs typeface="Times New Roman" panose="02020603050405020304" pitchFamily="18" charset="0"/>
            </a:endParaRPr>
          </a:p>
          <a:p>
            <a:pPr marL="514350" indent="-514350">
              <a:buFontTx/>
              <a:buAutoNum type="arabicParenR"/>
              <a:defRPr/>
            </a:pPr>
            <a:r>
              <a:rPr lang="en-US" sz="2200" dirty="0">
                <a:latin typeface="Times New Roman" panose="02020603050405020304" pitchFamily="18" charset="0"/>
                <a:cs typeface="Times New Roman" panose="02020603050405020304" pitchFamily="18" charset="0"/>
              </a:rPr>
              <a:t>Electron-photon beams from linear accelerator (20-70 MeV)</a:t>
            </a:r>
          </a:p>
          <a:p>
            <a:pPr marL="514350" indent="-514350">
              <a:buFontTx/>
              <a:buAutoNum type="arabicParenR"/>
              <a:defRPr/>
            </a:pPr>
            <a:r>
              <a:rPr lang="en-US" sz="2200" dirty="0">
                <a:latin typeface="Times New Roman" panose="02020603050405020304" pitchFamily="18" charset="0"/>
                <a:cs typeface="Times New Roman" panose="02020603050405020304" pitchFamily="18" charset="0"/>
              </a:rPr>
              <a:t>Proton-neutron beams from 18 MeV Cyclotron</a:t>
            </a:r>
          </a:p>
          <a:p>
            <a:pPr marL="514350" indent="-514350">
              <a:buFontTx/>
              <a:buAutoNum type="arabicParenR"/>
              <a:defRPr/>
            </a:pPr>
            <a:r>
              <a:rPr lang="en-US" sz="2200" dirty="0">
                <a:latin typeface="Times New Roman" panose="02020603050405020304" pitchFamily="18" charset="0"/>
                <a:cs typeface="Times New Roman" panose="02020603050405020304" pitchFamily="18" charset="0"/>
              </a:rPr>
              <a:t>Material Studies by using Femtosecond Laser and RF Timer based experimental setups (time resolved photoemission spectrometer, ultraprecise and ultrafast optical microscopy)</a:t>
            </a:r>
          </a:p>
          <a:p>
            <a:pPr>
              <a:defRPr/>
            </a:pPr>
            <a:endParaRPr lang="en-US" sz="2000" dirty="0"/>
          </a:p>
        </p:txBody>
      </p:sp>
      <p:sp>
        <p:nvSpPr>
          <p:cNvPr id="4" name="Slide Number Placeholder 3"/>
          <p:cNvSpPr>
            <a:spLocks noGrp="1"/>
          </p:cNvSpPr>
          <p:nvPr>
            <p:ph type="sldNum" sz="quarter" idx="12"/>
          </p:nvPr>
        </p:nvSpPr>
        <p:spPr/>
        <p:txBody>
          <a:bodyPr/>
          <a:lstStyle/>
          <a:p>
            <a:pPr>
              <a:defRPr/>
            </a:pPr>
            <a:fld id="{219E1A05-4FDA-4187-83ED-E692E31AA30E}" type="slidenum">
              <a:rPr lang="ru-RU" altLang="en-US" smtClean="0"/>
              <a:pPr>
                <a:defRPr/>
              </a:pPr>
              <a:t>14</a:t>
            </a:fld>
            <a:endParaRPr lang="ru-RU"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0D60-D7EA-5B96-9B97-83BD954A255D}"/>
              </a:ext>
            </a:extLst>
          </p:cNvPr>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Thank you for your attention!</a:t>
            </a:r>
          </a:p>
        </p:txBody>
      </p:sp>
      <p:sp>
        <p:nvSpPr>
          <p:cNvPr id="4" name="Slide Number Placeholder 3">
            <a:extLst>
              <a:ext uri="{FF2B5EF4-FFF2-40B4-BE49-F238E27FC236}">
                <a16:creationId xmlns:a16="http://schemas.microsoft.com/office/drawing/2014/main" id="{7B4F881D-6FF1-9F71-99B5-0A5CD8578130}"/>
              </a:ext>
            </a:extLst>
          </p:cNvPr>
          <p:cNvSpPr>
            <a:spLocks noGrp="1"/>
          </p:cNvSpPr>
          <p:nvPr>
            <p:ph type="sldNum" sz="quarter" idx="12"/>
          </p:nvPr>
        </p:nvSpPr>
        <p:spPr/>
        <p:txBody>
          <a:bodyPr/>
          <a:lstStyle/>
          <a:p>
            <a:pPr>
              <a:defRPr/>
            </a:pPr>
            <a:fld id="{219E1A05-4FDA-4187-83ED-E692E31AA30E}" type="slidenum">
              <a:rPr lang="ru-RU" altLang="en-US" smtClean="0"/>
              <a:pPr>
                <a:defRPr/>
              </a:pPr>
              <a:t>15</a:t>
            </a:fld>
            <a:endParaRPr lang="ru-RU" altLang="en-US"/>
          </a:p>
        </p:txBody>
      </p:sp>
    </p:spTree>
    <p:extLst>
      <p:ext uri="{BB962C8B-B14F-4D97-AF65-F5344CB8AC3E}">
        <p14:creationId xmlns:p14="http://schemas.microsoft.com/office/powerpoint/2010/main" val="420028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75735" y="16476"/>
            <a:ext cx="9147175" cy="1341438"/>
          </a:xfrm>
          <a:solidFill>
            <a:schemeClr val="bg1"/>
          </a:solidFill>
        </p:spPr>
        <p:txBody>
          <a:bodyPr/>
          <a:lstStyle/>
          <a:p>
            <a:pPr algn="l" eaLnBrk="1" hangingPunct="1"/>
            <a:r>
              <a:rPr lang="en-US" altLang="en-US" sz="3200" b="1" i="1" dirty="0"/>
              <a:t>Outline</a:t>
            </a:r>
            <a:br>
              <a:rPr lang="en-US" altLang="en-US" sz="3200" b="1" i="1" dirty="0">
                <a:solidFill>
                  <a:srgbClr val="FFFF00"/>
                </a:solidFill>
              </a:rPr>
            </a:br>
            <a:endParaRPr lang="bg-BG" altLang="en-US" sz="3200" b="1" i="1" dirty="0">
              <a:solidFill>
                <a:srgbClr val="FFFF00"/>
              </a:solidFill>
            </a:endParaRPr>
          </a:p>
        </p:txBody>
      </p:sp>
      <p:sp>
        <p:nvSpPr>
          <p:cNvPr id="3" name="Content Placeholder 2"/>
          <p:cNvSpPr>
            <a:spLocks noGrp="1"/>
          </p:cNvSpPr>
          <p:nvPr>
            <p:ph idx="1"/>
          </p:nvPr>
        </p:nvSpPr>
        <p:spPr>
          <a:xfrm>
            <a:off x="228600" y="996950"/>
            <a:ext cx="11658600" cy="5486400"/>
          </a:xfrm>
        </p:spPr>
        <p:txBody>
          <a:bodyPr rtlCol="0">
            <a:normAutofit/>
          </a:bodyPr>
          <a:lstStyle/>
          <a:p>
            <a:pPr eaLnBrk="1" fontAlgn="auto" hangingPunct="1">
              <a:spcAft>
                <a:spcPts val="0"/>
              </a:spcAft>
              <a:buNone/>
              <a:defRPr/>
            </a:pPr>
            <a:r>
              <a:rPr lang="en-US" sz="2400" b="1" dirty="0">
                <a:solidFill>
                  <a:srgbClr val="002060"/>
                </a:solidFill>
                <a:latin typeface="Times New Roman" panose="02020603050405020304" pitchFamily="18" charset="0"/>
                <a:cs typeface="Times New Roman" panose="02020603050405020304" pitchFamily="18" charset="0"/>
              </a:rPr>
              <a:t>Methodical Studies</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Low-pressure MWPC based Technique</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Radio Frequency Picosecond Timing Technique</a:t>
            </a:r>
          </a:p>
          <a:p>
            <a:pPr marL="0" indent="0" eaLnBrk="1" fontAlgn="auto" hangingPunct="1">
              <a:spcAft>
                <a:spcPts val="0"/>
              </a:spcAft>
              <a:buNone/>
              <a:defRPr/>
            </a:pPr>
            <a:endParaRPr lang="en-US" sz="2400" b="1" dirty="0">
              <a:solidFill>
                <a:srgbClr val="002060"/>
              </a:solidFill>
              <a:latin typeface="Times New Roman" panose="02020603050405020304" pitchFamily="18" charset="0"/>
              <a:cs typeface="Times New Roman" panose="02020603050405020304" pitchFamily="18" charset="0"/>
            </a:endParaRPr>
          </a:p>
          <a:p>
            <a:pPr marL="0" indent="0" eaLnBrk="1" fontAlgn="auto" hangingPunct="1">
              <a:spcAft>
                <a:spcPts val="0"/>
              </a:spcAft>
              <a:buNone/>
              <a:defRPr/>
            </a:pPr>
            <a:r>
              <a:rPr lang="en-US" sz="2400" b="1" dirty="0">
                <a:solidFill>
                  <a:srgbClr val="002060"/>
                </a:solidFill>
                <a:latin typeface="Times New Roman" panose="02020603050405020304" pitchFamily="18" charset="0"/>
                <a:cs typeface="Times New Roman" panose="02020603050405020304" pitchFamily="18" charset="0"/>
              </a:rPr>
              <a:t>Applications</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Nuclear Physics (</a:t>
            </a:r>
            <a:r>
              <a:rPr lang="el-GR" sz="2400" b="1" dirty="0">
                <a:solidFill>
                  <a:srgbClr val="002060"/>
                </a:solidFill>
                <a:latin typeface="Times New Roman" panose="02020603050405020304" pitchFamily="18" charset="0"/>
                <a:cs typeface="Times New Roman" panose="02020603050405020304" pitchFamily="18" charset="0"/>
              </a:rPr>
              <a:t>α</a:t>
            </a:r>
            <a:r>
              <a:rPr lang="en-US" sz="2400" b="1" dirty="0">
                <a:solidFill>
                  <a:srgbClr val="002060"/>
                </a:solidFill>
                <a:latin typeface="Times New Roman" panose="02020603050405020304" pitchFamily="18" charset="0"/>
                <a:cs typeface="Times New Roman" panose="02020603050405020304" pitchFamily="18" charset="0"/>
              </a:rPr>
              <a:t>-particle spectroscopy, Fission, Low Energy Nuclear Physics, Astrophysics,….)</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Industry (neutron tomography)</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Nuclear Forensic</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Neutron flux monitoring</a:t>
            </a:r>
          </a:p>
          <a:p>
            <a:pPr eaLnBrk="1" fontAlgn="auto" hangingPunct="1">
              <a:spcAft>
                <a:spcPts val="0"/>
              </a:spcAft>
              <a:defRPr/>
            </a:pPr>
            <a:r>
              <a:rPr lang="en-US" sz="2400" b="1" dirty="0">
                <a:solidFill>
                  <a:srgbClr val="002060"/>
                </a:solidFill>
                <a:latin typeface="Times New Roman" panose="02020603050405020304" pitchFamily="18" charset="0"/>
                <a:cs typeface="Times New Roman" panose="02020603050405020304" pitchFamily="18" charset="0"/>
              </a:rPr>
              <a:t>Reaction History for the Inertial Fusion</a:t>
            </a:r>
          </a:p>
          <a:p>
            <a:pPr eaLnBrk="1" fontAlgn="auto" hangingPunct="1">
              <a:spcAft>
                <a:spcPts val="0"/>
              </a:spcAft>
              <a:defRPr/>
            </a:pPr>
            <a:endParaRPr lang="en-US" sz="1800" b="1" dirty="0">
              <a:solidFill>
                <a:srgbClr val="002060"/>
              </a:solidFill>
            </a:endParaRPr>
          </a:p>
          <a:p>
            <a:pPr marL="0" indent="0" eaLnBrk="1" fontAlgn="auto" hangingPunct="1">
              <a:spcAft>
                <a:spcPts val="0"/>
              </a:spcAft>
              <a:buNone/>
              <a:defRPr/>
            </a:pPr>
            <a:endParaRPr lang="en-US" dirty="0"/>
          </a:p>
          <a:p>
            <a:pPr marL="0" indent="0" eaLnBrk="1" fontAlgn="auto" hangingPunct="1">
              <a:spcAft>
                <a:spcPts val="0"/>
              </a:spcAft>
              <a:buNone/>
              <a:defRPr/>
            </a:pPr>
            <a:endParaRPr lang="en-US" u="sng" dirty="0"/>
          </a:p>
          <a:p>
            <a:pPr marL="0" indent="0" eaLnBrk="1" fontAlgn="auto" hangingPunct="1">
              <a:spcAft>
                <a:spcPts val="0"/>
              </a:spcAft>
              <a:buNone/>
              <a:defRPr/>
            </a:pPr>
            <a:endParaRPr lang="en-US" u="sng" dirty="0"/>
          </a:p>
        </p:txBody>
      </p:sp>
      <p:sp>
        <p:nvSpPr>
          <p:cNvPr id="96264" name="Slide Number Placeholder 6"/>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21C6827-6178-4C39-B32D-0B63E2EE21FD}" type="slidenum">
              <a:rPr lang="ro-RO" altLang="en-US" smtClean="0">
                <a:solidFill>
                  <a:srgbClr val="898989"/>
                </a:solidFill>
              </a:rPr>
              <a:pPr eaLnBrk="1" hangingPunct="1">
                <a:defRPr/>
              </a:pPr>
              <a:t>2</a:t>
            </a:fld>
            <a:endParaRPr lang="ro-RO"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
            <a:ext cx="9144000" cy="838199"/>
          </a:xfrm>
        </p:spPr>
        <p:txBody>
          <a:bodyPr/>
          <a:lstStyle/>
          <a:p>
            <a:pPr>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Time-zero fission-fragment detector</a:t>
            </a:r>
          </a:p>
        </p:txBody>
      </p:sp>
      <p:pic>
        <p:nvPicPr>
          <p:cNvPr id="63491" name="Picture 2"/>
          <p:cNvPicPr>
            <a:picLocks noGrp="1" noChangeAspect="1" noChangeArrowheads="1"/>
          </p:cNvPicPr>
          <p:nvPr>
            <p:ph idx="1"/>
          </p:nvPr>
        </p:nvPicPr>
        <p:blipFill>
          <a:blip r:embed="rId2" cstate="print"/>
          <a:srcRect/>
          <a:stretch>
            <a:fillRect/>
          </a:stretch>
        </p:blipFill>
        <p:spPr>
          <a:xfrm>
            <a:off x="4343400" y="944065"/>
            <a:ext cx="3068760" cy="3024589"/>
          </a:xfrm>
          <a:noFill/>
        </p:spPr>
      </p:pic>
      <p:pic>
        <p:nvPicPr>
          <p:cNvPr id="63492" name="Picture 2" descr="F:\ELI-NP-2017\ELI-NP-2017.png"/>
          <p:cNvPicPr>
            <a:picLocks noChangeAspect="1" noChangeArrowheads="1"/>
          </p:cNvPicPr>
          <p:nvPr/>
        </p:nvPicPr>
        <p:blipFill>
          <a:blip r:embed="rId3" cstate="print"/>
          <a:srcRect/>
          <a:stretch>
            <a:fillRect/>
          </a:stretch>
        </p:blipFill>
        <p:spPr bwMode="auto">
          <a:xfrm>
            <a:off x="582557" y="1061374"/>
            <a:ext cx="3560764" cy="3352857"/>
          </a:xfrm>
          <a:prstGeom prst="rect">
            <a:avLst/>
          </a:prstGeom>
          <a:noFill/>
          <a:ln w="9525">
            <a:noFill/>
            <a:miter lim="800000"/>
            <a:headEnd/>
            <a:tailEnd/>
          </a:ln>
        </p:spPr>
      </p:pic>
      <p:sp>
        <p:nvSpPr>
          <p:cNvPr id="63493" name="TextBox 5"/>
          <p:cNvSpPr txBox="1">
            <a:spLocks noChangeArrowheads="1"/>
          </p:cNvSpPr>
          <p:nvPr/>
        </p:nvSpPr>
        <p:spPr bwMode="auto">
          <a:xfrm>
            <a:off x="819765" y="4297443"/>
            <a:ext cx="3006725" cy="369888"/>
          </a:xfrm>
          <a:prstGeom prst="rect">
            <a:avLst/>
          </a:prstGeom>
          <a:noFill/>
          <a:ln w="9525">
            <a:noFill/>
            <a:miter lim="800000"/>
            <a:headEnd/>
            <a:tailEnd/>
          </a:ln>
        </p:spPr>
        <p:txBody>
          <a:bodyPr wrap="none">
            <a:spAutoFit/>
          </a:bodyPr>
          <a:lstStyle/>
          <a:p>
            <a:r>
              <a:rPr lang="en-US" b="1" dirty="0"/>
              <a:t>Schematic of the detector</a:t>
            </a:r>
          </a:p>
        </p:txBody>
      </p:sp>
      <p:sp>
        <p:nvSpPr>
          <p:cNvPr id="63494" name="TextBox 6"/>
          <p:cNvSpPr txBox="1">
            <a:spLocks noChangeArrowheads="1"/>
          </p:cNvSpPr>
          <p:nvPr/>
        </p:nvSpPr>
        <p:spPr bwMode="auto">
          <a:xfrm>
            <a:off x="4240273" y="4158710"/>
            <a:ext cx="3275013" cy="369888"/>
          </a:xfrm>
          <a:prstGeom prst="rect">
            <a:avLst/>
          </a:prstGeom>
          <a:noFill/>
          <a:ln w="9525">
            <a:noFill/>
            <a:miter lim="800000"/>
            <a:headEnd/>
            <a:tailEnd/>
          </a:ln>
        </p:spPr>
        <p:txBody>
          <a:bodyPr wrap="none">
            <a:spAutoFit/>
          </a:bodyPr>
          <a:lstStyle/>
          <a:p>
            <a:r>
              <a:rPr lang="en-US" b="1" dirty="0"/>
              <a:t>General view of the detector</a:t>
            </a:r>
          </a:p>
        </p:txBody>
      </p:sp>
      <p:sp>
        <p:nvSpPr>
          <p:cNvPr id="8" name="TextBox 7"/>
          <p:cNvSpPr txBox="1"/>
          <p:nvPr/>
        </p:nvSpPr>
        <p:spPr>
          <a:xfrm>
            <a:off x="819765" y="4920431"/>
            <a:ext cx="9144000" cy="1015663"/>
          </a:xfrm>
          <a:prstGeom prst="rect">
            <a:avLst/>
          </a:prstGeom>
          <a:noFill/>
        </p:spPr>
        <p:txBody>
          <a:bodyPr wrap="square" rtlCol="0">
            <a:spAutoFit/>
          </a:bodyPr>
          <a:lstStyle/>
          <a:p>
            <a:pPr marL="228600" indent="-228600"/>
            <a:r>
              <a:rPr lang="en-US" sz="1200" b="1" dirty="0"/>
              <a:t>Related publications</a:t>
            </a:r>
            <a:endParaRPr lang="en-US" sz="1200" dirty="0"/>
          </a:p>
          <a:p>
            <a:pPr marL="228600" indent="-228600">
              <a:buAutoNum type="arabicPeriod"/>
            </a:pPr>
            <a:r>
              <a:rPr lang="en-US" sz="1200" dirty="0"/>
              <a:t>K. </a:t>
            </a:r>
            <a:r>
              <a:rPr lang="en-US" sz="1200" dirty="0" err="1"/>
              <a:t>Assamagan</a:t>
            </a:r>
            <a:r>
              <a:rPr lang="en-US" sz="1200" dirty="0"/>
              <a:t> et al., Time-zero FF detector based on the low-pressure MWPCs, NIM, 426, 1999</a:t>
            </a:r>
          </a:p>
          <a:p>
            <a:pPr marL="228600" indent="-228600">
              <a:buAutoNum type="arabicPeriod"/>
            </a:pPr>
            <a:r>
              <a:rPr lang="en-US" sz="1200" dirty="0"/>
              <a:t>Y. Song et al., Kaon, pion, and proton associated </a:t>
            </a:r>
            <a:r>
              <a:rPr lang="en-US" sz="1200" dirty="0" err="1"/>
              <a:t>photofission</a:t>
            </a:r>
            <a:r>
              <a:rPr lang="en-US" sz="1200" dirty="0"/>
              <a:t> of Bi nuclei, Physics of Atomic Nuclei 73 (10), 1707, 2010</a:t>
            </a:r>
          </a:p>
          <a:p>
            <a:pPr marL="228600" indent="-228600">
              <a:buAutoNum type="arabicPeriod"/>
            </a:pPr>
            <a:r>
              <a:rPr lang="en-US" sz="1200" dirty="0"/>
              <a:t>X. </a:t>
            </a:r>
            <a:r>
              <a:rPr lang="en-US" sz="1200" dirty="0" err="1"/>
              <a:t>Qiu</a:t>
            </a:r>
            <a:r>
              <a:rPr lang="en-US" sz="1200" dirty="0"/>
              <a:t> et al., Direct measurement of the lifetime of mid-heavy </a:t>
            </a:r>
            <a:r>
              <a:rPr lang="en-US" sz="1200" dirty="0" err="1"/>
              <a:t>hypernuclei</a:t>
            </a:r>
            <a:r>
              <a:rPr lang="en-US" sz="1200" dirty="0"/>
              <a:t>, Nuclear Physics, A973, 2018</a:t>
            </a:r>
          </a:p>
          <a:p>
            <a:pPr marL="228600" indent="-228600">
              <a:buAutoNum type="arabicPeriod"/>
            </a:pPr>
            <a:r>
              <a:rPr lang="en-US" sz="1200" dirty="0"/>
              <a:t>A. </a:t>
            </a:r>
            <a:r>
              <a:rPr lang="en-US" sz="1200" dirty="0" err="1"/>
              <a:t>Margaryan</a:t>
            </a:r>
            <a:r>
              <a:rPr lang="en-US" sz="1200" dirty="0"/>
              <a:t> et al., Low-pressure MWPC system for the detection of alpha-particles and fission fragments, AJP 3(4) 282, 2010 </a:t>
            </a:r>
          </a:p>
        </p:txBody>
      </p:sp>
      <p:sp>
        <p:nvSpPr>
          <p:cNvPr id="3" name="Slide Number Placeholder 2"/>
          <p:cNvSpPr>
            <a:spLocks noGrp="1"/>
          </p:cNvSpPr>
          <p:nvPr>
            <p:ph type="sldNum" sz="quarter" idx="12"/>
          </p:nvPr>
        </p:nvSpPr>
        <p:spPr/>
        <p:txBody>
          <a:bodyPr/>
          <a:lstStyle/>
          <a:p>
            <a:pPr>
              <a:defRPr/>
            </a:pPr>
            <a:fld id="{E911D0CE-E420-4DB6-BA87-E9E4DC03D8EE}" type="slidenum">
              <a:rPr lang="ru-RU" smtClean="0"/>
              <a:pPr>
                <a:defRPr/>
              </a:pPr>
              <a:t>3</a:t>
            </a:fld>
            <a:endParaRPr lang="ru-RU"/>
          </a:p>
        </p:txBody>
      </p:sp>
      <p:sp>
        <p:nvSpPr>
          <p:cNvPr id="4" name="TextBox 3">
            <a:extLst>
              <a:ext uri="{FF2B5EF4-FFF2-40B4-BE49-F238E27FC236}">
                <a16:creationId xmlns:a16="http://schemas.microsoft.com/office/drawing/2014/main" id="{DC2B4330-B0CA-CA16-9FCE-B318ECD84EF0}"/>
              </a:ext>
            </a:extLst>
          </p:cNvPr>
          <p:cNvSpPr txBox="1"/>
          <p:nvPr/>
        </p:nvSpPr>
        <p:spPr>
          <a:xfrm>
            <a:off x="7612239" y="838200"/>
            <a:ext cx="4308144"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detector is based on the low-pressure multiwire proportional chambers and can  provide 200 </a:t>
            </a:r>
            <a:r>
              <a:rPr lang="en-US" sz="2400" dirty="0" err="1">
                <a:latin typeface="Times New Roman" panose="02020603050405020304" pitchFamily="18" charset="0"/>
                <a:cs typeface="Times New Roman" panose="02020603050405020304" pitchFamily="18" charset="0"/>
              </a:rPr>
              <a:t>ps</a:t>
            </a:r>
            <a:r>
              <a:rPr lang="en-US" sz="2400" dirty="0">
                <a:latin typeface="Times New Roman" panose="02020603050405020304" pitchFamily="18" charset="0"/>
                <a:cs typeface="Times New Roman" panose="02020603050405020304" pitchFamily="18" charset="0"/>
              </a:rPr>
              <a:t> temporal and &lt;1mm positional resolution (FWHM) for fission fragments.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11D0CE-E420-4DB6-BA87-E9E4DC03D8EE}" type="slidenum">
              <a:rPr lang="ru-RU" smtClean="0"/>
              <a:pPr>
                <a:defRPr/>
              </a:pPr>
              <a:t>4</a:t>
            </a:fld>
            <a:endParaRPr lang="ru-RU" dirty="0"/>
          </a:p>
        </p:txBody>
      </p:sp>
      <p:sp>
        <p:nvSpPr>
          <p:cNvPr id="5" name="TextBox 4"/>
          <p:cNvSpPr txBox="1"/>
          <p:nvPr/>
        </p:nvSpPr>
        <p:spPr>
          <a:xfrm>
            <a:off x="2895600" y="3468675"/>
            <a:ext cx="636103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The Low-Pressure MWPC based Fission Fragment Detector</a:t>
            </a:r>
          </a:p>
        </p:txBody>
      </p:sp>
      <p:sp>
        <p:nvSpPr>
          <p:cNvPr id="6" name="TextBox 5"/>
          <p:cNvSpPr txBox="1"/>
          <p:nvPr/>
        </p:nvSpPr>
        <p:spPr>
          <a:xfrm>
            <a:off x="762000" y="6114018"/>
            <a:ext cx="476476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Waveform of the raw signals from the anode</a:t>
            </a:r>
          </a:p>
        </p:txBody>
      </p:sp>
      <p:pic>
        <p:nvPicPr>
          <p:cNvPr id="2" name="Picture 2" descr="C:\Users\Amur\Downloads\CF 410V_10mvtresh370TorrWithoutAMPLIFII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07496"/>
            <a:ext cx="3422169" cy="1932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4871" y="0"/>
            <a:ext cx="950625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Fission Chamber as a Neutron Flux Monitor in a Harsh Environment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669778"/>
            <a:ext cx="5791200" cy="271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04044"/>
            <a:ext cx="3572303" cy="26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53000" y="4391237"/>
            <a:ext cx="6629400" cy="830997"/>
          </a:xfrm>
          <a:prstGeom prst="rect">
            <a:avLst/>
          </a:prstGeom>
          <a:noFill/>
        </p:spPr>
        <p:txBody>
          <a:bodyPr wrap="square" rtlCol="0">
            <a:spAutoFit/>
          </a:bodyPr>
          <a:lstStyle/>
          <a:p>
            <a:r>
              <a:rPr lang="en-GB" sz="2400" dirty="0">
                <a:solidFill>
                  <a:schemeClr val="accent6">
                    <a:lumMod val="75000"/>
                  </a:schemeClr>
                </a:solidFill>
                <a:latin typeface="Times New Roman" panose="02020603050405020304" pitchFamily="18" charset="0"/>
                <a:cs typeface="Times New Roman" panose="02020603050405020304" pitchFamily="18" charset="0"/>
              </a:rPr>
              <a:t>This detector can be used to control the neutron flux</a:t>
            </a:r>
          </a:p>
          <a:p>
            <a:r>
              <a:rPr lang="en-GB" sz="2400" dirty="0">
                <a:solidFill>
                  <a:schemeClr val="accent6">
                    <a:lumMod val="75000"/>
                  </a:schemeClr>
                </a:solidFill>
                <a:latin typeface="Times New Roman" panose="02020603050405020304" pitchFamily="18" charset="0"/>
                <a:cs typeface="Times New Roman" panose="02020603050405020304" pitchFamily="18" charset="0"/>
              </a:rPr>
              <a:t>in the presence of high</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GB" sz="2400" dirty="0">
                <a:solidFill>
                  <a:schemeClr val="accent6">
                    <a:lumMod val="75000"/>
                  </a:schemeClr>
                </a:solidFill>
                <a:latin typeface="Times New Roman" panose="02020603050405020304" pitchFamily="18" charset="0"/>
                <a:cs typeface="Times New Roman" panose="02020603050405020304" pitchFamily="18" charset="0"/>
              </a:rPr>
              <a:t>electronic noise environment</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98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fld id="{DB7929A0-708F-48F8-A233-5B95F9847124}" type="slidenum">
              <a:rPr lang="ru-RU" altLang="en-US" sz="1400">
                <a:solidFill>
                  <a:srgbClr val="000000"/>
                </a:solidFill>
              </a:rPr>
              <a:pPr eaLnBrk="1" hangingPunct="1">
                <a:spcBef>
                  <a:spcPct val="0"/>
                </a:spcBef>
                <a:buFontTx/>
                <a:buNone/>
                <a:defRPr/>
              </a:pPr>
              <a:t>5</a:t>
            </a:fld>
            <a:endParaRPr lang="ru-RU" altLang="en-US" sz="1400">
              <a:solidFill>
                <a:srgbClr val="000000"/>
              </a:solidFill>
            </a:endParaRPr>
          </a:p>
        </p:txBody>
      </p:sp>
      <p:pic>
        <p:nvPicPr>
          <p:cNvPr id="87043" name="Picture 2" descr="CyclonFF2013"/>
          <p:cNvPicPr>
            <a:picLocks noChangeAspect="1" noChangeArrowheads="1"/>
          </p:cNvPicPr>
          <p:nvPr/>
        </p:nvPicPr>
        <p:blipFill>
          <a:blip r:embed="rId2" cstate="print"/>
          <a:srcRect/>
          <a:stretch>
            <a:fillRect/>
          </a:stretch>
        </p:blipFill>
        <p:spPr bwMode="auto">
          <a:xfrm>
            <a:off x="3365500" y="838200"/>
            <a:ext cx="5257800" cy="5062538"/>
          </a:xfrm>
          <a:prstGeom prst="rect">
            <a:avLst/>
          </a:prstGeom>
          <a:noFill/>
          <a:ln w="9525">
            <a:noFill/>
            <a:miter lim="800000"/>
            <a:headEnd/>
            <a:tailEnd/>
          </a:ln>
        </p:spPr>
      </p:pic>
      <p:sp>
        <p:nvSpPr>
          <p:cNvPr id="7" name="Rectangle 6"/>
          <p:cNvSpPr/>
          <p:nvPr/>
        </p:nvSpPr>
        <p:spPr>
          <a:xfrm>
            <a:off x="4953001" y="5900739"/>
            <a:ext cx="2627313" cy="369887"/>
          </a:xfrm>
          <a:prstGeom prst="rect">
            <a:avLst/>
          </a:prstGeom>
          <a:solidFill>
            <a:schemeClr val="accent3">
              <a:lumMod val="95000"/>
            </a:schemeClr>
          </a:solidFill>
        </p:spPr>
        <p:txBody>
          <a:bodyPr wrap="none">
            <a:spAutoFit/>
          </a:bodyPr>
          <a:lstStyle/>
          <a:p>
            <a:pPr>
              <a:defRPr/>
            </a:pPr>
            <a:r>
              <a:rPr lang="en-US" dirty="0">
                <a:solidFill>
                  <a:srgbClr val="000000"/>
                </a:solidFill>
                <a:latin typeface="Times New Roman" pitchFamily="18" charset="0"/>
                <a:cs typeface="Times New Roman" pitchFamily="18" charset="0"/>
              </a:rPr>
              <a:t>Schematic of the LERNIC</a:t>
            </a:r>
            <a:endParaRPr lang="hy-AM" dirty="0">
              <a:solidFill>
                <a:srgbClr val="000000"/>
              </a:solidFill>
              <a:latin typeface="Times New Roman" pitchFamily="18" charset="0"/>
              <a:cs typeface="Times New Roman" pitchFamily="18" charset="0"/>
            </a:endParaRPr>
          </a:p>
        </p:txBody>
      </p:sp>
      <p:sp>
        <p:nvSpPr>
          <p:cNvPr id="6" name="Rectangle 2"/>
          <p:cNvSpPr txBox="1">
            <a:spLocks noChangeArrowheads="1"/>
          </p:cNvSpPr>
          <p:nvPr/>
        </p:nvSpPr>
        <p:spPr bwMode="auto">
          <a:xfrm>
            <a:off x="1524000" y="0"/>
            <a:ext cx="9144000" cy="914400"/>
          </a:xfrm>
          <a:prstGeom prst="rect">
            <a:avLst/>
          </a:prstGeom>
          <a:solidFill>
            <a:schemeClr val="accent6">
              <a:lumMod val="20000"/>
              <a:lumOff val="80000"/>
            </a:schemeClr>
          </a:solidFill>
          <a:ln w="9525">
            <a:noFill/>
            <a:miter lim="800000"/>
            <a:headEnd/>
            <a:tailEnd/>
          </a:ln>
        </p:spPr>
        <p:txBody>
          <a:bodyPr anchor="ctr"/>
          <a:lstStyle/>
          <a:p>
            <a:pPr algn="ctr">
              <a:defRPr/>
            </a:pPr>
            <a:br>
              <a:rPr lang="en-US" sz="2800" b="1" kern="0" dirty="0">
                <a:solidFill>
                  <a:srgbClr val="000000"/>
                </a:solidFill>
                <a:latin typeface="Arial"/>
              </a:rPr>
            </a:br>
            <a:r>
              <a:rPr lang="en-US" sz="2800" b="1" kern="0" dirty="0">
                <a:solidFill>
                  <a:srgbClr val="FF0000"/>
                </a:solidFill>
                <a:latin typeface="Arial"/>
              </a:rPr>
              <a:t>L</a:t>
            </a:r>
            <a:r>
              <a:rPr lang="en-US" sz="2800" kern="0" dirty="0">
                <a:solidFill>
                  <a:srgbClr val="000000"/>
                </a:solidFill>
                <a:latin typeface="Arial"/>
              </a:rPr>
              <a:t>ow </a:t>
            </a:r>
            <a:r>
              <a:rPr lang="en-US" sz="2800" b="1" kern="0" dirty="0" err="1">
                <a:solidFill>
                  <a:srgbClr val="FF0000"/>
                </a:solidFill>
                <a:latin typeface="Arial"/>
              </a:rPr>
              <a:t>E</a:t>
            </a:r>
            <a:r>
              <a:rPr lang="en-US" sz="2800" kern="0" dirty="0" err="1">
                <a:solidFill>
                  <a:srgbClr val="000000"/>
                </a:solidFill>
                <a:latin typeface="Arial"/>
              </a:rPr>
              <a:t>ne</a:t>
            </a:r>
            <a:r>
              <a:rPr lang="en-US" sz="2800" b="1" kern="0" dirty="0" err="1">
                <a:solidFill>
                  <a:srgbClr val="FF0000"/>
                </a:solidFill>
                <a:latin typeface="Arial"/>
              </a:rPr>
              <a:t>R</a:t>
            </a:r>
            <a:r>
              <a:rPr lang="en-US" sz="2800" kern="0" dirty="0" err="1">
                <a:solidFill>
                  <a:srgbClr val="000000"/>
                </a:solidFill>
                <a:latin typeface="Arial"/>
              </a:rPr>
              <a:t>gy</a:t>
            </a:r>
            <a:r>
              <a:rPr lang="en-US" sz="2800" kern="0" dirty="0">
                <a:solidFill>
                  <a:srgbClr val="000000"/>
                </a:solidFill>
                <a:latin typeface="Arial"/>
              </a:rPr>
              <a:t> </a:t>
            </a:r>
            <a:r>
              <a:rPr lang="en-US" sz="2800" b="1" kern="0" dirty="0">
                <a:solidFill>
                  <a:srgbClr val="FF0000"/>
                </a:solidFill>
                <a:latin typeface="Arial"/>
              </a:rPr>
              <a:t>N</a:t>
            </a:r>
            <a:r>
              <a:rPr lang="en-US" sz="2800" kern="0" dirty="0">
                <a:solidFill>
                  <a:srgbClr val="000000"/>
                </a:solidFill>
                <a:latin typeface="Arial"/>
              </a:rPr>
              <a:t>uclear </a:t>
            </a:r>
            <a:r>
              <a:rPr lang="en-US" sz="2800" b="1" kern="0" dirty="0">
                <a:solidFill>
                  <a:srgbClr val="FF0000"/>
                </a:solidFill>
                <a:latin typeface="Arial"/>
              </a:rPr>
              <a:t>I</a:t>
            </a:r>
            <a:r>
              <a:rPr lang="en-US" sz="2800" kern="0" dirty="0">
                <a:solidFill>
                  <a:srgbClr val="000000"/>
                </a:solidFill>
                <a:latin typeface="Arial"/>
              </a:rPr>
              <a:t>nteraction </a:t>
            </a:r>
            <a:r>
              <a:rPr lang="en-US" sz="2800" b="1" kern="0" dirty="0">
                <a:solidFill>
                  <a:srgbClr val="FF0000"/>
                </a:solidFill>
                <a:latin typeface="Arial"/>
              </a:rPr>
              <a:t>C</a:t>
            </a:r>
            <a:r>
              <a:rPr lang="en-US" sz="2800" kern="0" dirty="0">
                <a:solidFill>
                  <a:srgbClr val="000000"/>
                </a:solidFill>
                <a:latin typeface="Arial"/>
              </a:rPr>
              <a:t>hamber</a:t>
            </a:r>
            <a:br>
              <a:rPr lang="ru-RU" sz="2800" kern="0" dirty="0">
                <a:solidFill>
                  <a:srgbClr val="000000"/>
                </a:solidFill>
                <a:latin typeface="Arial"/>
              </a:rPr>
            </a:br>
            <a:endParaRPr lang="ru-RU" sz="2800" kern="0" dirty="0">
              <a:solidFill>
                <a:srgbClr val="000000"/>
              </a:solidFill>
              <a:latin typeface="Times New Roman" pitchFamily="18" charset="0"/>
              <a:cs typeface="Times New Roman" pitchFamily="18" charset="0"/>
            </a:endParaRPr>
          </a:p>
        </p:txBody>
      </p:sp>
      <p:sp>
        <p:nvSpPr>
          <p:cNvPr id="87046" name="Rectangle 7"/>
          <p:cNvSpPr>
            <a:spLocks noChangeArrowheads="1"/>
          </p:cNvSpPr>
          <p:nvPr/>
        </p:nvSpPr>
        <p:spPr bwMode="auto">
          <a:xfrm>
            <a:off x="8763000" y="990600"/>
            <a:ext cx="1752600" cy="4801314"/>
          </a:xfrm>
          <a:prstGeom prst="rect">
            <a:avLst/>
          </a:prstGeom>
          <a:solidFill>
            <a:srgbClr val="FFFFCC"/>
          </a:solidFill>
          <a:ln w="9525">
            <a:noFill/>
            <a:miter lim="800000"/>
            <a:headEnd/>
            <a:tailEnd/>
          </a:ln>
        </p:spPr>
        <p:txBody>
          <a:bodyPr wrap="square">
            <a:spAutoFit/>
          </a:bodyPr>
          <a:lstStyle/>
          <a:p>
            <a:r>
              <a:rPr lang="hy-AM" altLang="en-US" dirty="0">
                <a:solidFill>
                  <a:srgbClr val="000000"/>
                </a:solidFill>
                <a:latin typeface="Times New Roman" pitchFamily="18" charset="0"/>
                <a:cs typeface="Times New Roman" pitchFamily="18" charset="0"/>
              </a:rPr>
              <a:t>Targets</a:t>
            </a:r>
          </a:p>
          <a:p>
            <a:r>
              <a:rPr lang="hy-AM" altLang="en-US" dirty="0">
                <a:solidFill>
                  <a:srgbClr val="000000"/>
                </a:solidFill>
                <a:latin typeface="Times New Roman" pitchFamily="18" charset="0"/>
                <a:cs typeface="Times New Roman" pitchFamily="18" charset="0"/>
              </a:rPr>
              <a:t>Working gas</a:t>
            </a:r>
          </a:p>
          <a:p>
            <a:r>
              <a:rPr lang="hy-AM" altLang="en-US" dirty="0">
                <a:solidFill>
                  <a:srgbClr val="000000"/>
                </a:solidFill>
                <a:latin typeface="Times New Roman" pitchFamily="18" charset="0"/>
                <a:cs typeface="Times New Roman" pitchFamily="18" charset="0"/>
              </a:rPr>
              <a:t>H</a:t>
            </a:r>
          </a:p>
          <a:p>
            <a:r>
              <a:rPr lang="en-US" altLang="en-US" dirty="0">
                <a:solidFill>
                  <a:srgbClr val="000000"/>
                </a:solidFill>
                <a:latin typeface="Times New Roman" pitchFamily="18" charset="0"/>
                <a:cs typeface="Times New Roman" pitchFamily="18" charset="0"/>
              </a:rPr>
              <a:t>D</a:t>
            </a:r>
            <a:endParaRPr lang="hy-AM" altLang="en-US" dirty="0">
              <a:solidFill>
                <a:srgbClr val="000000"/>
              </a:solidFill>
              <a:latin typeface="Times New Roman" pitchFamily="18" charset="0"/>
              <a:cs typeface="Times New Roman" pitchFamily="18" charset="0"/>
            </a:endParaRPr>
          </a:p>
          <a:p>
            <a:r>
              <a:rPr lang="hy-AM" altLang="en-US" dirty="0">
                <a:solidFill>
                  <a:srgbClr val="000000"/>
                </a:solidFill>
                <a:latin typeface="Times New Roman" pitchFamily="18" charset="0"/>
                <a:cs typeface="Times New Roman" pitchFamily="18" charset="0"/>
              </a:rPr>
              <a:t>He-3</a:t>
            </a:r>
          </a:p>
          <a:p>
            <a:r>
              <a:rPr lang="hy-AM" altLang="en-US" dirty="0">
                <a:solidFill>
                  <a:srgbClr val="000000"/>
                </a:solidFill>
                <a:latin typeface="Times New Roman" pitchFamily="18" charset="0"/>
                <a:cs typeface="Times New Roman" pitchFamily="18" charset="0"/>
              </a:rPr>
              <a:t>He-4</a:t>
            </a:r>
            <a:endParaRPr lang="en-US" altLang="en-US" dirty="0">
              <a:solidFill>
                <a:srgbClr val="000000"/>
              </a:solidFill>
              <a:latin typeface="Times New Roman" pitchFamily="18" charset="0"/>
              <a:cs typeface="Times New Roman" pitchFamily="18" charset="0"/>
            </a:endParaRPr>
          </a:p>
          <a:p>
            <a:r>
              <a:rPr lang="en-US" altLang="en-US" dirty="0">
                <a:solidFill>
                  <a:srgbClr val="000000"/>
                </a:solidFill>
              </a:rPr>
              <a:t>C</a:t>
            </a:r>
            <a:r>
              <a:rPr lang="en-US" altLang="en-US" baseline="-25000" dirty="0">
                <a:solidFill>
                  <a:srgbClr val="002060"/>
                </a:solidFill>
                <a:latin typeface="Times New Roman" pitchFamily="18" charset="0"/>
                <a:cs typeface="Times New Roman" pitchFamily="18" charset="0"/>
              </a:rPr>
              <a:t>7</a:t>
            </a:r>
            <a:r>
              <a:rPr lang="en-US" altLang="en-US" dirty="0">
                <a:solidFill>
                  <a:srgbClr val="000000"/>
                </a:solidFill>
              </a:rPr>
              <a:t>H</a:t>
            </a:r>
            <a:r>
              <a:rPr lang="en-US" altLang="en-US" baseline="-25000" dirty="0">
                <a:solidFill>
                  <a:srgbClr val="002060"/>
                </a:solidFill>
                <a:latin typeface="Times New Roman" pitchFamily="18" charset="0"/>
                <a:cs typeface="Times New Roman" pitchFamily="18" charset="0"/>
              </a:rPr>
              <a:t>16</a:t>
            </a:r>
            <a:endParaRPr lang="hy-AM" altLang="en-US" dirty="0">
              <a:solidFill>
                <a:srgbClr val="000000"/>
              </a:solidFill>
              <a:latin typeface="Times New Roman" pitchFamily="18" charset="0"/>
              <a:cs typeface="Times New Roman" pitchFamily="18" charset="0"/>
            </a:endParaRPr>
          </a:p>
          <a:p>
            <a:r>
              <a:rPr lang="en-US" altLang="en-US" dirty="0">
                <a:solidFill>
                  <a:srgbClr val="000000"/>
                </a:solidFill>
              </a:rPr>
              <a:t>C</a:t>
            </a:r>
            <a:r>
              <a:rPr lang="en-US" altLang="en-US" baseline="-25000" dirty="0">
                <a:solidFill>
                  <a:srgbClr val="002060"/>
                </a:solidFill>
                <a:latin typeface="Times New Roman" pitchFamily="18" charset="0"/>
                <a:cs typeface="Times New Roman" pitchFamily="18" charset="0"/>
              </a:rPr>
              <a:t>6</a:t>
            </a:r>
            <a:r>
              <a:rPr lang="en-US" altLang="en-US" dirty="0">
                <a:solidFill>
                  <a:srgbClr val="000000"/>
                </a:solidFill>
              </a:rPr>
              <a:t>H</a:t>
            </a:r>
            <a:r>
              <a:rPr lang="en-US" altLang="en-US" baseline="-25000" dirty="0">
                <a:solidFill>
                  <a:srgbClr val="002060"/>
                </a:solidFill>
                <a:latin typeface="Times New Roman" pitchFamily="18" charset="0"/>
                <a:cs typeface="Times New Roman" pitchFamily="18" charset="0"/>
              </a:rPr>
              <a:t>14</a:t>
            </a:r>
            <a:endParaRPr lang="hy-AM" altLang="en-US" dirty="0">
              <a:solidFill>
                <a:srgbClr val="000000"/>
              </a:solidFill>
              <a:latin typeface="Times New Roman" pitchFamily="18" charset="0"/>
              <a:cs typeface="Times New Roman" pitchFamily="18" charset="0"/>
            </a:endParaRPr>
          </a:p>
          <a:p>
            <a:r>
              <a:rPr lang="hy-AM" altLang="en-US" dirty="0">
                <a:solidFill>
                  <a:srgbClr val="000000"/>
                </a:solidFill>
                <a:latin typeface="Times New Roman" pitchFamily="18" charset="0"/>
                <a:cs typeface="Times New Roman" pitchFamily="18" charset="0"/>
              </a:rPr>
              <a:t>C</a:t>
            </a:r>
            <a:r>
              <a:rPr lang="en-US" altLang="en-US" dirty="0">
                <a:solidFill>
                  <a:srgbClr val="000000"/>
                </a:solidFill>
                <a:latin typeface="Times New Roman" pitchFamily="18" charset="0"/>
                <a:cs typeface="Times New Roman" pitchFamily="18" charset="0"/>
              </a:rPr>
              <a:t>O</a:t>
            </a:r>
            <a:r>
              <a:rPr lang="en-US" altLang="en-US" baseline="-25000" dirty="0">
                <a:solidFill>
                  <a:srgbClr val="002060"/>
                </a:solidFill>
                <a:latin typeface="Times New Roman" pitchFamily="18" charset="0"/>
                <a:cs typeface="Times New Roman" pitchFamily="18" charset="0"/>
              </a:rPr>
              <a:t>2</a:t>
            </a:r>
            <a:endParaRPr lang="hy-AM" altLang="en-US" dirty="0">
              <a:solidFill>
                <a:srgbClr val="000000"/>
              </a:solidFill>
              <a:latin typeface="Times New Roman" pitchFamily="18" charset="0"/>
              <a:cs typeface="Times New Roman" pitchFamily="18" charset="0"/>
            </a:endParaRPr>
          </a:p>
          <a:p>
            <a:r>
              <a:rPr lang="en-US" altLang="en-US" dirty="0">
                <a:solidFill>
                  <a:srgbClr val="000000"/>
                </a:solidFill>
              </a:rPr>
              <a:t>C</a:t>
            </a:r>
            <a:r>
              <a:rPr lang="en-US" altLang="en-US" baseline="-25000" dirty="0">
                <a:solidFill>
                  <a:srgbClr val="002060"/>
                </a:solidFill>
                <a:latin typeface="Times New Roman" pitchFamily="18" charset="0"/>
                <a:cs typeface="Times New Roman" pitchFamily="18" charset="0"/>
              </a:rPr>
              <a:t>3</a:t>
            </a:r>
            <a:r>
              <a:rPr lang="en-US" altLang="en-US" dirty="0">
                <a:solidFill>
                  <a:srgbClr val="000000"/>
                </a:solidFill>
              </a:rPr>
              <a:t>H</a:t>
            </a:r>
            <a:r>
              <a:rPr lang="en-US" altLang="en-US" baseline="-25000" dirty="0">
                <a:solidFill>
                  <a:srgbClr val="002060"/>
                </a:solidFill>
                <a:latin typeface="Times New Roman" pitchFamily="18" charset="0"/>
                <a:cs typeface="Times New Roman" pitchFamily="18" charset="0"/>
              </a:rPr>
              <a:t>8</a:t>
            </a:r>
            <a:r>
              <a:rPr lang="en-US" altLang="en-US" dirty="0">
                <a:solidFill>
                  <a:srgbClr val="000000"/>
                </a:solidFill>
              </a:rPr>
              <a:t>O</a:t>
            </a:r>
            <a:r>
              <a:rPr lang="en-US" altLang="en-US" baseline="-25000" dirty="0">
                <a:solidFill>
                  <a:srgbClr val="002060"/>
                </a:solidFill>
                <a:latin typeface="Times New Roman" pitchFamily="18" charset="0"/>
                <a:cs typeface="Times New Roman" pitchFamily="18" charset="0"/>
              </a:rPr>
              <a:t>2</a:t>
            </a:r>
            <a:endParaRPr lang="hy-AM" altLang="en-US" dirty="0">
              <a:solidFill>
                <a:srgbClr val="000000"/>
              </a:solidFill>
              <a:latin typeface="Times New Roman" pitchFamily="18" charset="0"/>
              <a:cs typeface="Times New Roman" pitchFamily="18" charset="0"/>
            </a:endParaRPr>
          </a:p>
          <a:p>
            <a:r>
              <a:rPr lang="hy-AM" altLang="en-US" dirty="0">
                <a:solidFill>
                  <a:srgbClr val="000000"/>
                </a:solidFill>
                <a:latin typeface="Times New Roman" pitchFamily="18" charset="0"/>
                <a:cs typeface="Times New Roman" pitchFamily="18" charset="0"/>
              </a:rPr>
              <a:t>Ne</a:t>
            </a:r>
          </a:p>
          <a:p>
            <a:r>
              <a:rPr lang="hy-AM" altLang="en-US" dirty="0">
                <a:solidFill>
                  <a:srgbClr val="000000"/>
                </a:solidFill>
                <a:latin typeface="Times New Roman" pitchFamily="18" charset="0"/>
                <a:cs typeface="Times New Roman" pitchFamily="18" charset="0"/>
              </a:rPr>
              <a:t>Ar</a:t>
            </a:r>
          </a:p>
          <a:p>
            <a:r>
              <a:rPr lang="hy-AM" altLang="en-US" dirty="0">
                <a:solidFill>
                  <a:srgbClr val="000000"/>
                </a:solidFill>
                <a:latin typeface="Times New Roman" pitchFamily="18" charset="0"/>
                <a:cs typeface="Times New Roman" pitchFamily="18" charset="0"/>
              </a:rPr>
              <a:t>Kr</a:t>
            </a:r>
          </a:p>
          <a:p>
            <a:r>
              <a:rPr lang="hy-AM" altLang="en-US" dirty="0">
                <a:solidFill>
                  <a:srgbClr val="000000"/>
                </a:solidFill>
                <a:latin typeface="Times New Roman" pitchFamily="18" charset="0"/>
                <a:cs typeface="Times New Roman" pitchFamily="18" charset="0"/>
              </a:rPr>
              <a:t>Xe</a:t>
            </a:r>
          </a:p>
          <a:p>
            <a:r>
              <a:rPr lang="en-US" altLang="en-US" dirty="0">
                <a:solidFill>
                  <a:srgbClr val="000000"/>
                </a:solidFill>
                <a:latin typeface="Times New Roman" pitchFamily="18" charset="0"/>
                <a:cs typeface="Times New Roman" pitchFamily="18" charset="0"/>
              </a:rPr>
              <a:t>A</a:t>
            </a:r>
            <a:r>
              <a:rPr lang="hy-AM" altLang="en-US" dirty="0">
                <a:solidFill>
                  <a:srgbClr val="000000"/>
                </a:solidFill>
                <a:latin typeface="Times New Roman" pitchFamily="18" charset="0"/>
                <a:cs typeface="Times New Roman" pitchFamily="18" charset="0"/>
              </a:rPr>
              <a:t>nd any thin foil from Mende</a:t>
            </a:r>
            <a:r>
              <a:rPr lang="en-US" altLang="en-US" dirty="0">
                <a:solidFill>
                  <a:srgbClr val="000000"/>
                </a:solidFill>
                <a:latin typeface="Times New Roman" pitchFamily="18" charset="0"/>
                <a:cs typeface="Times New Roman" pitchFamily="18" charset="0"/>
              </a:rPr>
              <a:t>e</a:t>
            </a:r>
            <a:r>
              <a:rPr lang="hy-AM" altLang="en-US" dirty="0">
                <a:solidFill>
                  <a:srgbClr val="000000"/>
                </a:solidFill>
                <a:latin typeface="Times New Roman" pitchFamily="18" charset="0"/>
                <a:cs typeface="Times New Roman" pitchFamily="18" charset="0"/>
              </a:rPr>
              <a:t>lev table</a:t>
            </a:r>
          </a:p>
        </p:txBody>
      </p:sp>
      <p:sp>
        <p:nvSpPr>
          <p:cNvPr id="87047" name="Rectangle 8"/>
          <p:cNvSpPr>
            <a:spLocks noChangeArrowheads="1"/>
          </p:cNvSpPr>
          <p:nvPr/>
        </p:nvSpPr>
        <p:spPr bwMode="auto">
          <a:xfrm>
            <a:off x="1524000" y="990601"/>
            <a:ext cx="1828800" cy="3140075"/>
          </a:xfrm>
          <a:prstGeom prst="rect">
            <a:avLst/>
          </a:prstGeom>
          <a:solidFill>
            <a:srgbClr val="FFFFCC"/>
          </a:solidFill>
          <a:ln w="9525">
            <a:noFill/>
            <a:miter lim="800000"/>
            <a:headEnd/>
            <a:tailEnd/>
          </a:ln>
        </p:spPr>
        <p:txBody>
          <a:bodyPr>
            <a:spAutoFit/>
          </a:bodyPr>
          <a:lstStyle/>
          <a:p>
            <a:r>
              <a:rPr lang="hy-AM" altLang="en-US" b="1" dirty="0">
                <a:solidFill>
                  <a:srgbClr val="FF0000"/>
                </a:solidFill>
                <a:latin typeface="Times New Roman" pitchFamily="18" charset="0"/>
                <a:cs typeface="Times New Roman" pitchFamily="18" charset="0"/>
              </a:rPr>
              <a:t>Protons</a:t>
            </a:r>
          </a:p>
          <a:p>
            <a:r>
              <a:rPr lang="hy-AM" altLang="en-US" dirty="0">
                <a:solidFill>
                  <a:srgbClr val="000000"/>
                </a:solidFill>
                <a:latin typeface="Times New Roman" pitchFamily="18" charset="0"/>
                <a:cs typeface="Times New Roman" pitchFamily="18" charset="0"/>
              </a:rPr>
              <a:t>20</a:t>
            </a:r>
            <a:r>
              <a:rPr lang="en-US" altLang="en-US" dirty="0">
                <a:solidFill>
                  <a:srgbClr val="000000"/>
                </a:solidFill>
                <a:latin typeface="Times New Roman" pitchFamily="18" charset="0"/>
                <a:cs typeface="Times New Roman" pitchFamily="18" charset="0"/>
              </a:rPr>
              <a:t>-3</a:t>
            </a:r>
            <a:r>
              <a:rPr lang="hy-AM" altLang="en-US" dirty="0">
                <a:solidFill>
                  <a:srgbClr val="000000"/>
                </a:solidFill>
                <a:latin typeface="Times New Roman" pitchFamily="18" charset="0"/>
                <a:cs typeface="Times New Roman" pitchFamily="18" charset="0"/>
              </a:rPr>
              <a:t>00 keV</a:t>
            </a:r>
            <a:endParaRPr lang="en-US" altLang="en-US" dirty="0">
              <a:solidFill>
                <a:srgbClr val="000000"/>
              </a:solidFill>
              <a:latin typeface="Times New Roman" pitchFamily="18" charset="0"/>
              <a:cs typeface="Times New Roman" pitchFamily="18" charset="0"/>
            </a:endParaRPr>
          </a:p>
          <a:p>
            <a:r>
              <a:rPr lang="en-US" altLang="en-US" b="1" dirty="0">
                <a:solidFill>
                  <a:srgbClr val="FF0000"/>
                </a:solidFill>
                <a:latin typeface="Times New Roman" pitchFamily="18" charset="0"/>
                <a:cs typeface="Times New Roman" pitchFamily="18" charset="0"/>
              </a:rPr>
              <a:t>Deuterons</a:t>
            </a:r>
          </a:p>
          <a:p>
            <a:r>
              <a:rPr lang="en-US" altLang="en-US" dirty="0">
                <a:solidFill>
                  <a:srgbClr val="000000"/>
                </a:solidFill>
                <a:latin typeface="Times New Roman" pitchFamily="18" charset="0"/>
                <a:cs typeface="Times New Roman" pitchFamily="18" charset="0"/>
              </a:rPr>
              <a:t>50-500 </a:t>
            </a:r>
            <a:r>
              <a:rPr lang="en-US" altLang="en-US" dirty="0" err="1">
                <a:solidFill>
                  <a:srgbClr val="000000"/>
                </a:solidFill>
                <a:latin typeface="Times New Roman" pitchFamily="18" charset="0"/>
                <a:cs typeface="Times New Roman" pitchFamily="18" charset="0"/>
              </a:rPr>
              <a:t>keV</a:t>
            </a:r>
            <a:endParaRPr lang="hy-AM" altLang="en-US" dirty="0">
              <a:solidFill>
                <a:srgbClr val="000000"/>
              </a:solidFill>
              <a:latin typeface="Times New Roman" pitchFamily="18" charset="0"/>
              <a:cs typeface="Times New Roman" pitchFamily="18" charset="0"/>
            </a:endParaRPr>
          </a:p>
          <a:p>
            <a:r>
              <a:rPr lang="hy-AM" altLang="en-US" b="1" dirty="0">
                <a:solidFill>
                  <a:srgbClr val="FF0000"/>
                </a:solidFill>
                <a:latin typeface="Times New Roman" pitchFamily="18" charset="0"/>
                <a:cs typeface="Times New Roman" pitchFamily="18" charset="0"/>
              </a:rPr>
              <a:t>Alpha</a:t>
            </a:r>
          </a:p>
          <a:p>
            <a:r>
              <a:rPr lang="hy-AM" altLang="en-US" dirty="0">
                <a:solidFill>
                  <a:srgbClr val="000000"/>
                </a:solidFill>
                <a:latin typeface="Times New Roman" pitchFamily="18" charset="0"/>
                <a:cs typeface="Times New Roman" pitchFamily="18" charset="0"/>
              </a:rPr>
              <a:t>&gt;</a:t>
            </a:r>
            <a:r>
              <a:rPr lang="en-US" altLang="en-US" dirty="0">
                <a:solidFill>
                  <a:srgbClr val="000000"/>
                </a:solidFill>
                <a:latin typeface="Times New Roman" pitchFamily="18" charset="0"/>
                <a:cs typeface="Times New Roman" pitchFamily="18" charset="0"/>
              </a:rPr>
              <a:t>5</a:t>
            </a:r>
            <a:r>
              <a:rPr lang="hy-AM" altLang="en-US" dirty="0">
                <a:solidFill>
                  <a:srgbClr val="000000"/>
                </a:solidFill>
                <a:latin typeface="Times New Roman" pitchFamily="18" charset="0"/>
                <a:cs typeface="Times New Roman" pitchFamily="18" charset="0"/>
              </a:rPr>
              <a:t>0 keV</a:t>
            </a:r>
          </a:p>
          <a:p>
            <a:r>
              <a:rPr lang="hy-AM" altLang="en-US" b="1" dirty="0">
                <a:solidFill>
                  <a:srgbClr val="FF0000"/>
                </a:solidFill>
                <a:latin typeface="Times New Roman" pitchFamily="18" charset="0"/>
                <a:cs typeface="Times New Roman" pitchFamily="18" charset="0"/>
              </a:rPr>
              <a:t>More heavy</a:t>
            </a:r>
          </a:p>
          <a:p>
            <a:r>
              <a:rPr lang="hy-AM" altLang="en-US" dirty="0">
                <a:solidFill>
                  <a:srgbClr val="000000"/>
                </a:solidFill>
                <a:latin typeface="Times New Roman" pitchFamily="18" charset="0"/>
                <a:cs typeface="Times New Roman" pitchFamily="18" charset="0"/>
              </a:rPr>
              <a:t>Range  &gt; 100mkg/cm2</a:t>
            </a:r>
          </a:p>
          <a:p>
            <a:endParaRPr lang="hy-AM" altLang="en-US" dirty="0">
              <a:solidFill>
                <a:srgbClr val="000000"/>
              </a:solidFill>
              <a:latin typeface="Times New Roman" pitchFamily="18" charset="0"/>
              <a:cs typeface="Times New Roman" pitchFamily="18" charset="0"/>
            </a:endParaRPr>
          </a:p>
          <a:p>
            <a:endParaRPr lang="hy-AM" altLang="en-US" dirty="0">
              <a:solidFill>
                <a:srgbClr val="000000"/>
              </a:solidFill>
              <a:latin typeface="Times New Roman" pitchFamily="18" charset="0"/>
              <a:cs typeface="Times New Roman" pitchFamily="18" charset="0"/>
            </a:endParaRPr>
          </a:p>
        </p:txBody>
      </p:sp>
      <p:sp>
        <p:nvSpPr>
          <p:cNvPr id="8" name="Rectangle 7"/>
          <p:cNvSpPr/>
          <p:nvPr/>
        </p:nvSpPr>
        <p:spPr>
          <a:xfrm>
            <a:off x="3429000" y="3030539"/>
            <a:ext cx="1263650" cy="339725"/>
          </a:xfrm>
          <a:prstGeom prst="rect">
            <a:avLst/>
          </a:prstGeom>
          <a:solidFill>
            <a:schemeClr val="accent3">
              <a:lumMod val="95000"/>
            </a:schemeClr>
          </a:solidFill>
        </p:spPr>
        <p:txBody>
          <a:bodyPr wrap="none">
            <a:spAutoFit/>
          </a:bodyPr>
          <a:lstStyle/>
          <a:p>
            <a:pPr>
              <a:defRPr/>
            </a:pPr>
            <a:r>
              <a:rPr lang="en-US" sz="1600" dirty="0">
                <a:solidFill>
                  <a:srgbClr val="000000"/>
                </a:solidFill>
                <a:latin typeface="Times New Roman" pitchFamily="18" charset="0"/>
                <a:cs typeface="Times New Roman" pitchFamily="18" charset="0"/>
              </a:rPr>
              <a:t>Photon beam</a:t>
            </a:r>
            <a:endParaRPr lang="hy-AM" sz="1600" dirty="0">
              <a:solidFill>
                <a:srgbClr val="00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64FDB0B1-33FF-2A27-05B9-E713B57A11FF}"/>
              </a:ext>
            </a:extLst>
          </p:cNvPr>
          <p:cNvSpPr txBox="1"/>
          <p:nvPr/>
        </p:nvSpPr>
        <p:spPr>
          <a:xfrm>
            <a:off x="76200" y="4343400"/>
            <a:ext cx="3149600" cy="646331"/>
          </a:xfrm>
          <a:prstGeom prst="rect">
            <a:avLst/>
          </a:prstGeom>
          <a:noFill/>
        </p:spPr>
        <p:txBody>
          <a:bodyPr wrap="square" rtlCol="0">
            <a:spAutoFit/>
          </a:bodyPr>
          <a:lstStyle/>
          <a:p>
            <a:r>
              <a:rPr lang="en-US" dirty="0"/>
              <a:t>Time resolution: ~400ps</a:t>
            </a:r>
          </a:p>
          <a:p>
            <a:r>
              <a:rPr lang="en-US" dirty="0"/>
              <a:t>Positional resolution: ~1mm</a:t>
            </a:r>
          </a:p>
        </p:txBody>
      </p:sp>
    </p:spTree>
    <p:extLst>
      <p:ext uri="{BB962C8B-B14F-4D97-AF65-F5344CB8AC3E}">
        <p14:creationId xmlns:p14="http://schemas.microsoft.com/office/powerpoint/2010/main" val="146756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902726" y="465168"/>
            <a:ext cx="8153400" cy="487363"/>
          </a:xfrm>
        </p:spPr>
        <p:txBody>
          <a:bodyPr/>
          <a:lstStyle/>
          <a:p>
            <a:r>
              <a:rPr lang="en-US" altLang="en-US" sz="3200" b="1" dirty="0">
                <a:latin typeface="Times New Roman" panose="02020603050405020304" pitchFamily="18" charset="0"/>
                <a:cs typeface="Times New Roman" panose="02020603050405020304" pitchFamily="18" charset="0"/>
              </a:rPr>
              <a:t>Prototype of LERNIC</a:t>
            </a:r>
          </a:p>
        </p:txBody>
      </p:sp>
      <p:pic>
        <p:nvPicPr>
          <p:cNvPr id="69638" name="Picture 3" descr="C:\Documents and Settings\BEST111\Desktop\ELI NP\20160606_145637.jpg"/>
          <p:cNvPicPr>
            <a:picLocks noGrp="1" noChangeAspect="1" noChangeArrowheads="1"/>
          </p:cNvPicPr>
          <p:nvPr>
            <p:ph idx="1"/>
          </p:nvPr>
        </p:nvPicPr>
        <p:blipFill>
          <a:blip r:embed="rId2" cstate="print"/>
          <a:srcRect/>
          <a:stretch>
            <a:fillRect/>
          </a:stretch>
        </p:blipFill>
        <p:spPr>
          <a:xfrm>
            <a:off x="762000" y="1330715"/>
            <a:ext cx="6000750" cy="3600450"/>
          </a:xfrm>
          <a:noFill/>
        </p:spPr>
      </p:pic>
      <p:pic>
        <p:nvPicPr>
          <p:cNvPr id="69639" name="Picture 2" descr="G:\Innovation-YerPhI-2014\vacuum-1.JPG"/>
          <p:cNvPicPr>
            <a:picLocks noChangeAspect="1" noChangeArrowheads="1"/>
          </p:cNvPicPr>
          <p:nvPr/>
        </p:nvPicPr>
        <p:blipFill>
          <a:blip r:embed="rId3" cstate="print"/>
          <a:srcRect/>
          <a:stretch>
            <a:fillRect/>
          </a:stretch>
        </p:blipFill>
        <p:spPr bwMode="auto">
          <a:xfrm>
            <a:off x="6553200" y="1330715"/>
            <a:ext cx="4800600" cy="3600450"/>
          </a:xfrm>
          <a:prstGeom prst="rect">
            <a:avLst/>
          </a:prstGeom>
          <a:noFill/>
          <a:ln w="9525">
            <a:noFill/>
            <a:miter lim="800000"/>
            <a:headEnd/>
            <a:tailEnd/>
          </a:ln>
        </p:spPr>
      </p:pic>
      <p:sp>
        <p:nvSpPr>
          <p:cNvPr id="8" name="TextBox 6"/>
          <p:cNvSpPr txBox="1">
            <a:spLocks noChangeArrowheads="1"/>
          </p:cNvSpPr>
          <p:nvPr/>
        </p:nvSpPr>
        <p:spPr bwMode="auto">
          <a:xfrm>
            <a:off x="4343401" y="4953000"/>
            <a:ext cx="3272050" cy="400110"/>
          </a:xfrm>
          <a:prstGeom prst="rect">
            <a:avLst/>
          </a:prstGeom>
          <a:noFill/>
          <a:ln w="9525">
            <a:noFill/>
            <a:miter lim="800000"/>
            <a:headEnd/>
            <a:tailEnd/>
          </a:ln>
        </p:spPr>
        <p:txBody>
          <a:bodyPr wrap="none">
            <a:spAutoFit/>
          </a:bodyPr>
          <a:lstStyle/>
          <a:p>
            <a:r>
              <a:rPr lang="en-US" sz="2000" b="1" dirty="0">
                <a:latin typeface="Times New Roman" panose="02020603050405020304" pitchFamily="18" charset="0"/>
                <a:cs typeface="Times New Roman" panose="02020603050405020304" pitchFamily="18" charset="0"/>
              </a:rPr>
              <a:t>General view of the detector</a:t>
            </a:r>
          </a:p>
        </p:txBody>
      </p:sp>
      <p:sp>
        <p:nvSpPr>
          <p:cNvPr id="2" name="Rectangle 1"/>
          <p:cNvSpPr/>
          <p:nvPr/>
        </p:nvSpPr>
        <p:spPr>
          <a:xfrm>
            <a:off x="1066800" y="5622116"/>
            <a:ext cx="10439400" cy="584775"/>
          </a:xfrm>
          <a:prstGeom prst="rect">
            <a:avLst/>
          </a:prstGeom>
        </p:spPr>
        <p:txBody>
          <a:bodyPr wrap="square">
            <a:spAutoFit/>
          </a:bodyPr>
          <a:lstStyle/>
          <a:p>
            <a:r>
              <a:rPr lang="en-US" sz="1600" dirty="0">
                <a:solidFill>
                  <a:schemeClr val="accent6"/>
                </a:solidFill>
                <a:latin typeface="Times New Roman" panose="02020603050405020304" pitchFamily="18" charset="0"/>
                <a:cs typeface="Times New Roman" panose="02020603050405020304" pitchFamily="18" charset="0"/>
              </a:rPr>
              <a:t>Robert </a:t>
            </a:r>
            <a:r>
              <a:rPr lang="en-US" sz="1600" dirty="0" err="1">
                <a:solidFill>
                  <a:schemeClr val="accent6"/>
                </a:solidFill>
                <a:latin typeface="Times New Roman" panose="02020603050405020304" pitchFamily="18" charset="0"/>
                <a:cs typeface="Times New Roman" panose="02020603050405020304" pitchFamily="18" charset="0"/>
              </a:rPr>
              <a:t>Ajvazyan</a:t>
            </a:r>
            <a:r>
              <a:rPr lang="en-US" sz="1600" dirty="0">
                <a:solidFill>
                  <a:schemeClr val="accent6"/>
                </a:solidFill>
                <a:latin typeface="Times New Roman" panose="02020603050405020304" pitchFamily="18" charset="0"/>
                <a:cs typeface="Times New Roman" panose="02020603050405020304" pitchFamily="18" charset="0"/>
              </a:rPr>
              <a:t>, John R. M. Annand, </a:t>
            </a:r>
            <a:r>
              <a:rPr lang="en-US" sz="1600" dirty="0" err="1">
                <a:solidFill>
                  <a:schemeClr val="accent6"/>
                </a:solidFill>
                <a:latin typeface="Times New Roman" panose="02020603050405020304" pitchFamily="18" charset="0"/>
                <a:cs typeface="Times New Roman" panose="02020603050405020304" pitchFamily="18" charset="0"/>
              </a:rPr>
              <a:t>Dimiter</a:t>
            </a:r>
            <a:r>
              <a:rPr lang="en-US" sz="1600" dirty="0">
                <a:solidFill>
                  <a:schemeClr val="accent6"/>
                </a:solidFill>
                <a:latin typeface="Times New Roman" panose="02020603050405020304" pitchFamily="18" charset="0"/>
                <a:cs typeface="Times New Roman" panose="02020603050405020304" pitchFamily="18" charset="0"/>
              </a:rPr>
              <a:t> L. </a:t>
            </a:r>
            <a:r>
              <a:rPr lang="en-US" sz="1600" dirty="0" err="1">
                <a:solidFill>
                  <a:schemeClr val="accent6"/>
                </a:solidFill>
                <a:latin typeface="Times New Roman" panose="02020603050405020304" pitchFamily="18" charset="0"/>
                <a:cs typeface="Times New Roman" panose="02020603050405020304" pitchFamily="18" charset="0"/>
              </a:rPr>
              <a:t>Balabanski</a:t>
            </a:r>
            <a:r>
              <a:rPr lang="en-US" sz="1600" dirty="0">
                <a:solidFill>
                  <a:schemeClr val="accent6"/>
                </a:solidFill>
                <a:latin typeface="Times New Roman" panose="02020603050405020304" pitchFamily="18" charset="0"/>
                <a:cs typeface="Times New Roman" panose="02020603050405020304" pitchFamily="18" charset="0"/>
              </a:rPr>
              <a:t> et al.,  </a:t>
            </a:r>
            <a:r>
              <a:rPr lang="en-GB" sz="1600" dirty="0">
                <a:solidFill>
                  <a:srgbClr val="000000"/>
                </a:solidFill>
                <a:latin typeface="Times New Roman" panose="02020603050405020304" pitchFamily="18" charset="0"/>
                <a:cs typeface="Times New Roman" panose="02020603050405020304" pitchFamily="18" charset="0"/>
              </a:rPr>
              <a:t>Active Oxygen Target for Studies in Nuclear Astrophysics with Laser Compton Backscattered γ-ray Beams, </a:t>
            </a:r>
            <a:r>
              <a:rPr lang="en-US" sz="1600" i="1" dirty="0">
                <a:solidFill>
                  <a:srgbClr val="222222"/>
                </a:solidFill>
                <a:latin typeface="Times New Roman" panose="02020603050405020304" pitchFamily="18" charset="0"/>
                <a:cs typeface="Times New Roman" panose="02020603050405020304" pitchFamily="18" charset="0"/>
              </a:rPr>
              <a:t>Particles</a:t>
            </a:r>
            <a:r>
              <a:rPr lang="en-US" sz="1600" dirty="0">
                <a:solidFill>
                  <a:srgbClr val="222222"/>
                </a:solidFill>
                <a:latin typeface="Times New Roman" panose="02020603050405020304" pitchFamily="18" charset="0"/>
                <a:cs typeface="Times New Roman" panose="02020603050405020304" pitchFamily="18" charset="0"/>
              </a:rPr>
              <a:t>  </a:t>
            </a:r>
            <a:r>
              <a:rPr lang="en-US" sz="1600" i="1" dirty="0">
                <a:solidFill>
                  <a:srgbClr val="222222"/>
                </a:solidFill>
                <a:latin typeface="Times New Roman" panose="02020603050405020304" pitchFamily="18" charset="0"/>
                <a:cs typeface="Times New Roman" panose="02020603050405020304" pitchFamily="18" charset="0"/>
              </a:rPr>
              <a:t>1</a:t>
            </a:r>
            <a:r>
              <a:rPr lang="en-US" sz="1600" dirty="0">
                <a:solidFill>
                  <a:srgbClr val="222222"/>
                </a:solidFill>
                <a:latin typeface="Times New Roman" panose="02020603050405020304" pitchFamily="18" charset="0"/>
                <a:cs typeface="Times New Roman" panose="02020603050405020304" pitchFamily="18" charset="0"/>
              </a:rPr>
              <a:t>(1), 126-137, 2018</a:t>
            </a:r>
            <a:endParaRPr lang="en-GB" sz="1600" dirty="0">
              <a:solidFill>
                <a:srgbClr val="0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E911D0CE-E420-4DB6-BA87-E9E4DC03D8EE}" type="slidenum">
              <a:rPr lang="ru-RU" smtClean="0"/>
              <a:pPr>
                <a:defRPr/>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8991600" cy="533400"/>
          </a:xfrm>
        </p:spPr>
        <p:txBody>
          <a:bodyPr/>
          <a:lstStyle/>
          <a:p>
            <a:r>
              <a:rPr lang="en-US" sz="2400" b="1" dirty="0"/>
              <a:t>Low Pressure MWPC based Fission Chamber Applications in Nuclear Forensic</a:t>
            </a:r>
          </a:p>
        </p:txBody>
      </p:sp>
      <p:sp>
        <p:nvSpPr>
          <p:cNvPr id="4" name="Slide Number Placeholder 3"/>
          <p:cNvSpPr>
            <a:spLocks noGrp="1"/>
          </p:cNvSpPr>
          <p:nvPr>
            <p:ph type="sldNum" sz="quarter" idx="12"/>
          </p:nvPr>
        </p:nvSpPr>
        <p:spPr/>
        <p:txBody>
          <a:bodyPr/>
          <a:lstStyle/>
          <a:p>
            <a:pPr>
              <a:defRPr/>
            </a:pPr>
            <a:fld id="{E911D0CE-E420-4DB6-BA87-E9E4DC03D8EE}" type="slidenum">
              <a:rPr lang="ru-RU" smtClean="0"/>
              <a:pPr>
                <a:defRPr/>
              </a:pPr>
              <a:t>7</a:t>
            </a:fld>
            <a:endParaRPr lang="ru-RU"/>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1983" y="1200878"/>
            <a:ext cx="5206600" cy="2837722"/>
          </a:xfrm>
          <a:prstGeom prst="rect">
            <a:avLst/>
          </a:prstGeom>
        </p:spPr>
      </p:pic>
      <p:sp>
        <p:nvSpPr>
          <p:cNvPr id="7" name="Rectangle 2"/>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18477891"/>
              </p:ext>
            </p:extLst>
          </p:nvPr>
        </p:nvGraphicFramePr>
        <p:xfrm>
          <a:off x="5486400" y="1123309"/>
          <a:ext cx="5916008" cy="2991491"/>
        </p:xfrm>
        <a:graphic>
          <a:graphicData uri="http://schemas.openxmlformats.org/presentationml/2006/ole">
            <mc:AlternateContent xmlns:mc="http://schemas.openxmlformats.org/markup-compatibility/2006">
              <mc:Choice xmlns:v="urn:schemas-microsoft-com:vml" Requires="v">
                <p:oleObj r:id="rId3" imgW="32489640" imgH="22726560" progId="Origin50.Graph">
                  <p:embed/>
                </p:oleObj>
              </mc:Choice>
              <mc:Fallback>
                <p:oleObj r:id="rId3" imgW="32489640" imgH="22726560"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4985" t="29495" r="5702" b="5757"/>
                      <a:stretch>
                        <a:fillRect/>
                      </a:stretch>
                    </p:blipFill>
                    <p:spPr bwMode="auto">
                      <a:xfrm>
                        <a:off x="5486400" y="1123309"/>
                        <a:ext cx="5916008" cy="2991491"/>
                      </a:xfrm>
                      <a:prstGeom prst="rect">
                        <a:avLst/>
                      </a:prstGeom>
                      <a:noFill/>
                    </p:spPr>
                  </p:pic>
                </p:oleObj>
              </mc:Fallback>
            </mc:AlternateContent>
          </a:graphicData>
        </a:graphic>
      </p:graphicFrame>
      <p:sp>
        <p:nvSpPr>
          <p:cNvPr id="9" name="Rectangle 8"/>
          <p:cNvSpPr/>
          <p:nvPr/>
        </p:nvSpPr>
        <p:spPr>
          <a:xfrm>
            <a:off x="666762" y="4202668"/>
            <a:ext cx="4901821" cy="646331"/>
          </a:xfrm>
          <a:prstGeom prst="rect">
            <a:avLst/>
          </a:prstGeom>
        </p:spPr>
        <p:txBody>
          <a:bodyPr wrap="square">
            <a:spAutoFit/>
          </a:bodyPr>
          <a:lstStyle/>
          <a:p>
            <a:pPr>
              <a:spcBef>
                <a:spcPts val="0"/>
              </a:spcBef>
              <a:spcAft>
                <a:spcPts val="0"/>
              </a:spcAft>
            </a:pPr>
            <a:r>
              <a:rPr lang="en-GB" dirty="0">
                <a:latin typeface="Times New Roman" panose="02020603050405020304" pitchFamily="18" charset="0"/>
                <a:ea typeface="Times New Roman"/>
                <a:cs typeface="Times New Roman" panose="02020603050405020304" pitchFamily="18" charset="0"/>
              </a:rPr>
              <a:t>The detector supresses alpha particles background  and is sensitive to FFs of the </a:t>
            </a:r>
            <a:r>
              <a:rPr lang="en-GB" baseline="30000" dirty="0">
                <a:latin typeface="Times New Roman" panose="02020603050405020304" pitchFamily="18" charset="0"/>
                <a:ea typeface="Times New Roman"/>
                <a:cs typeface="Times New Roman" panose="02020603050405020304" pitchFamily="18" charset="0"/>
              </a:rPr>
              <a:t>239</a:t>
            </a:r>
            <a:r>
              <a:rPr lang="en-GB" dirty="0">
                <a:latin typeface="Times New Roman" panose="02020603050405020304" pitchFamily="18" charset="0"/>
                <a:ea typeface="Times New Roman"/>
                <a:cs typeface="Times New Roman" panose="02020603050405020304" pitchFamily="18" charset="0"/>
              </a:rPr>
              <a:t>Pu </a:t>
            </a:r>
            <a:r>
              <a:rPr lang="en-GB" sz="800" dirty="0">
                <a:latin typeface="New York"/>
                <a:ea typeface="Times New Roman"/>
                <a:cs typeface="Times New Roman"/>
              </a:rPr>
              <a:t> </a:t>
            </a:r>
            <a:endParaRPr lang="en-US" sz="3200" dirty="0">
              <a:latin typeface="New York"/>
              <a:ea typeface="Times New Roman"/>
              <a:cs typeface="Times New Roman"/>
            </a:endParaRPr>
          </a:p>
        </p:txBody>
      </p:sp>
      <p:sp>
        <p:nvSpPr>
          <p:cNvPr id="3" name="Rectangle 2"/>
          <p:cNvSpPr/>
          <p:nvPr/>
        </p:nvSpPr>
        <p:spPr>
          <a:xfrm>
            <a:off x="666762" y="5509812"/>
            <a:ext cx="8305800" cy="461665"/>
          </a:xfrm>
          <a:prstGeom prst="rect">
            <a:avLst/>
          </a:prstGeom>
        </p:spPr>
        <p:txBody>
          <a:bodyPr wrap="square">
            <a:spAutoFit/>
          </a:bodyPr>
          <a:lstStyle/>
          <a:p>
            <a:r>
              <a:rPr lang="en-GB" sz="1200" dirty="0"/>
              <a:t>A. R. </a:t>
            </a:r>
            <a:r>
              <a:rPr lang="en-GB" sz="1200" dirty="0" err="1"/>
              <a:t>Balabekyan</a:t>
            </a:r>
            <a:r>
              <a:rPr lang="en-GB" sz="1200" dirty="0"/>
              <a:t> et al., Low-Pressure Multi-Wire Proportional Chamber Based Fission Fragment Sensitive Detection System: Application in Nuclear Forensic Analyses, to be published in Eur. Phys. J. Special Topics, 2024</a:t>
            </a:r>
          </a:p>
        </p:txBody>
      </p:sp>
      <p:sp>
        <p:nvSpPr>
          <p:cNvPr id="6" name="TextBox 5"/>
          <p:cNvSpPr txBox="1"/>
          <p:nvPr/>
        </p:nvSpPr>
        <p:spPr>
          <a:xfrm>
            <a:off x="5943600" y="4085272"/>
            <a:ext cx="6248400" cy="1477328"/>
          </a:xfrm>
          <a:prstGeom prst="rect">
            <a:avLst/>
          </a:prstGeom>
          <a:noFill/>
        </p:spPr>
        <p:txBody>
          <a:bodyPr wrap="square" rtlCol="0">
            <a:spAutoFit/>
          </a:bodyPr>
          <a:lstStyle/>
          <a:p>
            <a:pPr>
              <a:spcBef>
                <a:spcPts val="0"/>
              </a:spcBef>
              <a:spcAft>
                <a:spcPts val="0"/>
              </a:spcAft>
            </a:pPr>
            <a:r>
              <a:rPr lang="en-GB" dirty="0">
                <a:latin typeface="Times New Roman" panose="02020603050405020304" pitchFamily="18" charset="0"/>
                <a:ea typeface="Times New Roman"/>
                <a:cs typeface="Times New Roman" panose="02020603050405020304" pitchFamily="18" charset="0"/>
              </a:rPr>
              <a:t>left) detected in LPMWPC2 only; </a:t>
            </a:r>
          </a:p>
          <a:p>
            <a:pPr>
              <a:spcBef>
                <a:spcPts val="0"/>
              </a:spcBef>
              <a:spcAft>
                <a:spcPts val="0"/>
              </a:spcAft>
            </a:pPr>
            <a:r>
              <a:rPr lang="en-GB" dirty="0">
                <a:latin typeface="Times New Roman" panose="02020603050405020304" pitchFamily="18" charset="0"/>
                <a:ea typeface="Times New Roman"/>
                <a:cs typeface="Times New Roman" panose="02020603050405020304" pitchFamily="18" charset="0"/>
              </a:rPr>
              <a:t>right) detected in LPMWPC1 and LPMWPC2 operated in coincidence mode (14 FF events in 12600sec or 0.0011 FFs per second. Rate of alpha particles is 240000 per second) </a:t>
            </a:r>
            <a:endParaRPr lang="en-US" dirty="0">
              <a:latin typeface="Times New Roman" panose="02020603050405020304" pitchFamily="18" charset="0"/>
              <a:ea typeface="Times New Roman"/>
              <a:cs typeface="Times New Roman" panose="02020603050405020304" pitchFamily="18" charset="0"/>
            </a:endParaRPr>
          </a:p>
          <a:p>
            <a:endParaRPr lang="en-US" dirty="0"/>
          </a:p>
        </p:txBody>
      </p:sp>
    </p:spTree>
    <p:extLst>
      <p:ext uri="{BB962C8B-B14F-4D97-AF65-F5344CB8AC3E}">
        <p14:creationId xmlns:p14="http://schemas.microsoft.com/office/powerpoint/2010/main" val="178295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7467"/>
            <a:ext cx="7886700" cy="756318"/>
          </a:xfrm>
        </p:spPr>
        <p:txBody>
          <a:bodyPr>
            <a:normAutofit/>
          </a:bodyPr>
          <a:lstStyle/>
          <a:p>
            <a:pPr algn="ctr"/>
            <a:r>
              <a:rPr lang="en-US" sz="3200" b="1" dirty="0">
                <a:latin typeface="Times New Roman" panose="02020603050405020304" pitchFamily="18" charset="0"/>
                <a:cs typeface="Times New Roman" panose="02020603050405020304" pitchFamily="18" charset="0"/>
              </a:rPr>
              <a:t>The RF Timer </a:t>
            </a:r>
          </a:p>
        </p:txBody>
      </p:sp>
      <p:sp>
        <p:nvSpPr>
          <p:cNvPr id="3" name="Slide Number Placeholder 2">
            <a:extLst>
              <a:ext uri="{FF2B5EF4-FFF2-40B4-BE49-F238E27FC236}">
                <a16:creationId xmlns:a16="http://schemas.microsoft.com/office/drawing/2014/main" id="{DE9FFC4D-EDC6-449D-84E5-60A436069F23}"/>
              </a:ext>
            </a:extLst>
          </p:cNvPr>
          <p:cNvSpPr>
            <a:spLocks noGrp="1"/>
          </p:cNvSpPr>
          <p:nvPr>
            <p:ph type="sldNum" sz="quarter" idx="12"/>
          </p:nvPr>
        </p:nvSpPr>
        <p:spPr/>
        <p:txBody>
          <a:bodyPr/>
          <a:lstStyle/>
          <a:p>
            <a:fld id="{95E2BF06-261B-475B-969C-00E0CC6029E3}" type="slidenum">
              <a:rPr lang="en-US" smtClean="0"/>
              <a:t>8</a:t>
            </a:fld>
            <a:endParaRPr lang="en-US" dirty="0"/>
          </a:p>
        </p:txBody>
      </p:sp>
      <p:sp>
        <p:nvSpPr>
          <p:cNvPr id="5" name="TextBox 4"/>
          <p:cNvSpPr txBox="1"/>
          <p:nvPr/>
        </p:nvSpPr>
        <p:spPr>
          <a:xfrm>
            <a:off x="689783" y="5371827"/>
            <a:ext cx="11174383" cy="830997"/>
          </a:xfrm>
          <a:prstGeom prst="rect">
            <a:avLst/>
          </a:prstGeom>
          <a:noFill/>
        </p:spPr>
        <p:txBody>
          <a:bodyPr wrap="square" rtlCol="0">
            <a:spAutoFit/>
          </a:bodyPr>
          <a:lstStyle/>
          <a:p>
            <a:pPr algn="just"/>
            <a:r>
              <a:rPr lang="en-US" sz="1600" dirty="0"/>
              <a:t>(1) mirror, (2) quartz-glass window, (3) incident photons, (4)  permanent magnet, (5) collimator, (6)   photoelectron, (7)  electron transparent electrode, (8)  photocathode, (9)  electrostatic lens, (10)  RF deflector, (11)  MCP detector, (12) position sensitive anode.</a:t>
            </a:r>
          </a:p>
        </p:txBody>
      </p:sp>
      <p:pic>
        <p:nvPicPr>
          <p:cNvPr id="9" name="Content Placeholder 5"/>
          <p:cNvPicPr>
            <a:picLocks noGrp="1" noChangeAspect="1"/>
          </p:cNvPicPr>
          <p:nvPr>
            <p:ph idx="1"/>
          </p:nvPr>
        </p:nvPicPr>
        <p:blipFill>
          <a:blip r:embed="rId2"/>
          <a:stretch>
            <a:fillRect/>
          </a:stretch>
        </p:blipFill>
        <p:spPr>
          <a:xfrm>
            <a:off x="2514600" y="967060"/>
            <a:ext cx="7524750" cy="4362367"/>
          </a:xfrm>
          <a:prstGeom prst="rect">
            <a:avLst/>
          </a:prstGeom>
        </p:spPr>
      </p:pic>
      <p:sp>
        <p:nvSpPr>
          <p:cNvPr id="4" name="Speech Bubble: Rectangle 3">
            <a:extLst>
              <a:ext uri="{FF2B5EF4-FFF2-40B4-BE49-F238E27FC236}">
                <a16:creationId xmlns:a16="http://schemas.microsoft.com/office/drawing/2014/main" id="{3440A959-5F42-48E8-BDE1-340D83C5AA3F}"/>
              </a:ext>
            </a:extLst>
          </p:cNvPr>
          <p:cNvSpPr/>
          <p:nvPr/>
        </p:nvSpPr>
        <p:spPr>
          <a:xfrm>
            <a:off x="8756375" y="2733261"/>
            <a:ext cx="914400" cy="695739"/>
          </a:xfrm>
          <a:prstGeom prst="wedgeRectCallout">
            <a:avLst>
              <a:gd name="adj1" fmla="val -55412"/>
              <a:gd name="adj2" fmla="val -1134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1385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BE53B-432D-4FC0-A605-D08E8EB2CF1C}"/>
              </a:ext>
            </a:extLst>
          </p:cNvPr>
          <p:cNvSpPr>
            <a:spLocks noGrp="1"/>
          </p:cNvSpPr>
          <p:nvPr>
            <p:ph type="sldNum" idx="12"/>
          </p:nvPr>
        </p:nvSpPr>
        <p:spPr/>
        <p:txBody>
          <a:bodyPr/>
          <a:lstStyle/>
          <a:p>
            <a:pPr>
              <a:defRPr/>
            </a:pPr>
            <a:fld id="{4F67CF08-F176-41AC-A100-E301FEEAB14E}" type="slidenum">
              <a:rPr lang="en-GB" altLang="en-US" sz="1200">
                <a:solidFill>
                  <a:srgbClr val="808080"/>
                </a:solidFill>
                <a:latin typeface="Calibri" panose="020F0502020204030204" pitchFamily="34" charset="0"/>
                <a:ea typeface="Calibri" panose="020F0502020204030204" pitchFamily="34" charset="0"/>
                <a:cs typeface="Calibri" panose="020F0502020204030204" pitchFamily="34" charset="0"/>
              </a:rPr>
              <a:pPr>
                <a:defRPr/>
              </a:pPr>
              <a:t>9</a:t>
            </a:fld>
            <a:endParaRPr lang="en-GB" altLang="en-US" sz="1200" dirty="0">
              <a:solidFill>
                <a:srgbClr val="80808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94161FCC-75C9-4FB6-90EF-9FCA3EDC60D1}"/>
              </a:ext>
            </a:extLst>
          </p:cNvPr>
          <p:cNvSpPr>
            <a:spLocks noGrp="1"/>
          </p:cNvSpPr>
          <p:nvPr>
            <p:ph type="title"/>
          </p:nvPr>
        </p:nvSpPr>
        <p:spPr bwMode="auto">
          <a:xfrm>
            <a:off x="1517650" y="109836"/>
            <a:ext cx="9150350" cy="503527"/>
          </a:xfrm>
          <a:prstGeom prst="rect">
            <a:avLst/>
          </a:prstGeom>
          <a:solidFill>
            <a:schemeClr val="bg1"/>
          </a:solidFill>
          <a:ln w="9525">
            <a:noFill/>
            <a:miter lim="800000"/>
            <a:headEnd/>
            <a:tailEnd/>
          </a:ln>
        </p:spPr>
        <p:txBody>
          <a:bodyPr vert="horz" wrap="square" lIns="90000" tIns="46800" rIns="90000" bIns="46800" numCol="1" anchor="ctr" anchorCtr="0" compatLnSpc="1">
            <a:prstTxWarp prst="textNoShape">
              <a:avLst/>
            </a:prstTxWarp>
          </a:bodyPr>
          <a:lstStyle>
            <a:lvl1pPr>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algn="ctr">
              <a:lnSpc>
                <a:spcPct val="58000"/>
              </a:lnSpc>
              <a:buClr>
                <a:srgbClr val="000000"/>
              </a:buClr>
              <a:buSzPct val="100000"/>
              <a:buFont typeface="Arial" panose="020B0604020202020204" pitchFamily="34" charset="0"/>
              <a:buNone/>
            </a:pPr>
            <a:r>
              <a:rPr lang="en-US" alt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Time-resolved photo-electron emission spectrometer: general view</a:t>
            </a:r>
          </a:p>
        </p:txBody>
      </p:sp>
      <p:pic>
        <p:nvPicPr>
          <p:cNvPr id="7" name="Picture 6">
            <a:extLst>
              <a:ext uri="{FF2B5EF4-FFF2-40B4-BE49-F238E27FC236}">
                <a16:creationId xmlns:a16="http://schemas.microsoft.com/office/drawing/2014/main" id="{1D89D4A4-2324-414A-982F-2795587B22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13363"/>
            <a:ext cx="9144000" cy="5506233"/>
          </a:xfrm>
          <a:prstGeom prst="rect">
            <a:avLst/>
          </a:prstGeom>
          <a:noFill/>
          <a:ln>
            <a:noFill/>
          </a:ln>
        </p:spPr>
      </p:pic>
      <p:cxnSp>
        <p:nvCxnSpPr>
          <p:cNvPr id="8" name="Straight Arrow Connector 7">
            <a:extLst>
              <a:ext uri="{FF2B5EF4-FFF2-40B4-BE49-F238E27FC236}">
                <a16:creationId xmlns:a16="http://schemas.microsoft.com/office/drawing/2014/main" id="{5EA9A306-4B4D-4711-90D7-10BBF26FC115}"/>
              </a:ext>
            </a:extLst>
          </p:cNvPr>
          <p:cNvCxnSpPr>
            <a:cxnSpLocks/>
          </p:cNvCxnSpPr>
          <p:nvPr/>
        </p:nvCxnSpPr>
        <p:spPr bwMode="auto">
          <a:xfrm flipH="1">
            <a:off x="3935761" y="2625091"/>
            <a:ext cx="226507" cy="197485"/>
          </a:xfrm>
          <a:prstGeom prst="straightConnector1">
            <a:avLst/>
          </a:prstGeom>
          <a:noFill/>
          <a:ln w="25400" cap="flat" cmpd="sng" algn="ctr">
            <a:solidFill>
              <a:srgbClr val="002060"/>
            </a:solidFill>
            <a:prstDash val="solid"/>
            <a:headEnd type="none" w="med" len="med"/>
            <a:tailEnd type="triangle"/>
          </a:ln>
          <a:effectLst/>
        </p:spPr>
      </p:cxnSp>
      <p:cxnSp>
        <p:nvCxnSpPr>
          <p:cNvPr id="9" name="Straight Arrow Connector 8">
            <a:extLst>
              <a:ext uri="{FF2B5EF4-FFF2-40B4-BE49-F238E27FC236}">
                <a16:creationId xmlns:a16="http://schemas.microsoft.com/office/drawing/2014/main" id="{21D163AA-94F7-42B6-85C5-807598D04914}"/>
              </a:ext>
            </a:extLst>
          </p:cNvPr>
          <p:cNvCxnSpPr>
            <a:cxnSpLocks/>
          </p:cNvCxnSpPr>
          <p:nvPr/>
        </p:nvCxnSpPr>
        <p:spPr bwMode="auto">
          <a:xfrm flipH="1">
            <a:off x="6591142" y="2480627"/>
            <a:ext cx="342265" cy="449580"/>
          </a:xfrm>
          <a:prstGeom prst="straightConnector1">
            <a:avLst/>
          </a:prstGeom>
          <a:noFill/>
          <a:ln w="25400" cap="flat" cmpd="sng" algn="ctr">
            <a:solidFill>
              <a:srgbClr val="002060"/>
            </a:solidFill>
            <a:prstDash val="solid"/>
            <a:headEnd type="none" w="med" len="med"/>
            <a:tailEnd type="triangle"/>
          </a:ln>
          <a:effectLst/>
        </p:spPr>
      </p:cxnSp>
      <p:cxnSp>
        <p:nvCxnSpPr>
          <p:cNvPr id="10" name="Straight Arrow Connector 9">
            <a:extLst>
              <a:ext uri="{FF2B5EF4-FFF2-40B4-BE49-F238E27FC236}">
                <a16:creationId xmlns:a16="http://schemas.microsoft.com/office/drawing/2014/main" id="{E974E9D3-CAE7-4B20-9570-299B2ABA3224}"/>
              </a:ext>
            </a:extLst>
          </p:cNvPr>
          <p:cNvCxnSpPr>
            <a:cxnSpLocks/>
          </p:cNvCxnSpPr>
          <p:nvPr/>
        </p:nvCxnSpPr>
        <p:spPr bwMode="auto">
          <a:xfrm flipH="1">
            <a:off x="8382873" y="2361647"/>
            <a:ext cx="36039" cy="460929"/>
          </a:xfrm>
          <a:prstGeom prst="straightConnector1">
            <a:avLst/>
          </a:prstGeom>
          <a:noFill/>
          <a:ln w="25400" cap="flat" cmpd="sng" algn="ctr">
            <a:solidFill>
              <a:srgbClr val="002060"/>
            </a:solidFill>
            <a:prstDash val="solid"/>
            <a:headEnd type="none" w="med" len="med"/>
            <a:tailEnd type="triangle"/>
          </a:ln>
          <a:effectLst/>
        </p:spPr>
      </p:cxnSp>
      <p:cxnSp>
        <p:nvCxnSpPr>
          <p:cNvPr id="11" name="Straight Arrow Connector 10">
            <a:extLst>
              <a:ext uri="{FF2B5EF4-FFF2-40B4-BE49-F238E27FC236}">
                <a16:creationId xmlns:a16="http://schemas.microsoft.com/office/drawing/2014/main" id="{08D99C09-A769-4641-A091-577665C7F967}"/>
              </a:ext>
            </a:extLst>
          </p:cNvPr>
          <p:cNvCxnSpPr>
            <a:cxnSpLocks/>
          </p:cNvCxnSpPr>
          <p:nvPr/>
        </p:nvCxnSpPr>
        <p:spPr bwMode="auto">
          <a:xfrm>
            <a:off x="9194640" y="2656206"/>
            <a:ext cx="0" cy="377825"/>
          </a:xfrm>
          <a:prstGeom prst="straightConnector1">
            <a:avLst/>
          </a:prstGeom>
          <a:noFill/>
          <a:ln w="25400" cap="flat" cmpd="sng" algn="ctr">
            <a:solidFill>
              <a:srgbClr val="002060"/>
            </a:solidFill>
            <a:prstDash val="solid"/>
            <a:headEnd type="none" w="med" len="med"/>
            <a:tailEnd type="triangle"/>
          </a:ln>
          <a:effectLst/>
        </p:spPr>
      </p:cxnSp>
      <p:sp>
        <p:nvSpPr>
          <p:cNvPr id="12" name="TextBox 14">
            <a:extLst>
              <a:ext uri="{FF2B5EF4-FFF2-40B4-BE49-F238E27FC236}">
                <a16:creationId xmlns:a16="http://schemas.microsoft.com/office/drawing/2014/main" id="{C00C17FD-3EE6-45AF-9A0C-5E3BE8EC19C1}"/>
              </a:ext>
            </a:extLst>
          </p:cNvPr>
          <p:cNvSpPr txBox="1"/>
          <p:nvPr/>
        </p:nvSpPr>
        <p:spPr bwMode="auto">
          <a:xfrm>
            <a:off x="4006057" y="2249968"/>
            <a:ext cx="760730" cy="364490"/>
          </a:xfrm>
          <a:prstGeom prst="rect">
            <a:avLst/>
          </a:prstGeom>
          <a:noFill/>
          <a:ln w="9525">
            <a:noFill/>
            <a:round/>
            <a:headEnd/>
            <a:tailEnd/>
          </a:ln>
        </p:spPr>
        <p:txBody>
          <a:bodyPr wrap="square" lIns="89973" tIns="46785" rIns="89973" bIns="46785" rtlCol="0" anchor="ctr">
            <a:noAutofit/>
          </a:bodyPr>
          <a:lstStyle/>
          <a:p>
            <a:pPr defTabSz="455613" eaLnBrk="0" hangingPunct="0">
              <a:lnSpc>
                <a:spcPct val="107000"/>
              </a:lnSpc>
              <a:spcAft>
                <a:spcPts val="800"/>
              </a:spcAft>
            </a:pPr>
            <a:r>
              <a:rPr lang="en-US" sz="1100" b="1" dirty="0">
                <a:solidFill>
                  <a:srgbClr val="002060"/>
                </a:solidFill>
                <a:ea typeface="Arial" panose="020B0604020202020204" pitchFamily="34" charset="0"/>
              </a:rPr>
              <a:t>Vacuum system</a:t>
            </a:r>
            <a:endParaRPr lang="hy-AM" sz="1100" dirty="0">
              <a:solidFill>
                <a:srgbClr val="FFFFFF"/>
              </a:solidFill>
              <a:ea typeface="Arial" panose="020B060402020202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0576102F-B28D-42C4-8BE2-D138853FE828}"/>
              </a:ext>
            </a:extLst>
          </p:cNvPr>
          <p:cNvCxnSpPr>
            <a:cxnSpLocks/>
          </p:cNvCxnSpPr>
          <p:nvPr/>
        </p:nvCxnSpPr>
        <p:spPr bwMode="auto">
          <a:xfrm>
            <a:off x="5104130" y="3034031"/>
            <a:ext cx="0" cy="586105"/>
          </a:xfrm>
          <a:prstGeom prst="straightConnector1">
            <a:avLst/>
          </a:prstGeom>
          <a:noFill/>
          <a:ln w="25400" cap="flat" cmpd="sng" algn="ctr">
            <a:solidFill>
              <a:srgbClr val="002060"/>
            </a:solidFill>
            <a:prstDash val="solid"/>
            <a:headEnd type="none" w="med" len="med"/>
            <a:tailEnd type="triangle"/>
          </a:ln>
          <a:effectLst/>
        </p:spPr>
      </p:cxnSp>
      <p:cxnSp>
        <p:nvCxnSpPr>
          <p:cNvPr id="14" name="Straight Arrow Connector 13">
            <a:extLst>
              <a:ext uri="{FF2B5EF4-FFF2-40B4-BE49-F238E27FC236}">
                <a16:creationId xmlns:a16="http://schemas.microsoft.com/office/drawing/2014/main" id="{C351D5F3-125D-4623-BC02-AAC413001DCD}"/>
              </a:ext>
            </a:extLst>
          </p:cNvPr>
          <p:cNvCxnSpPr>
            <a:cxnSpLocks/>
          </p:cNvCxnSpPr>
          <p:nvPr/>
        </p:nvCxnSpPr>
        <p:spPr bwMode="auto">
          <a:xfrm>
            <a:off x="5104130" y="4585214"/>
            <a:ext cx="199782" cy="139930"/>
          </a:xfrm>
          <a:prstGeom prst="straightConnector1">
            <a:avLst/>
          </a:prstGeom>
          <a:noFill/>
          <a:ln w="25400" cap="flat" cmpd="sng" algn="ctr">
            <a:solidFill>
              <a:srgbClr val="FFC000"/>
            </a:solidFill>
            <a:prstDash val="solid"/>
            <a:headEnd type="none" w="med" len="med"/>
            <a:tailEnd type="triangle"/>
          </a:ln>
          <a:effectLst/>
        </p:spPr>
      </p:cxnSp>
      <p:cxnSp>
        <p:nvCxnSpPr>
          <p:cNvPr id="15" name="Straight Arrow Connector 14">
            <a:extLst>
              <a:ext uri="{FF2B5EF4-FFF2-40B4-BE49-F238E27FC236}">
                <a16:creationId xmlns:a16="http://schemas.microsoft.com/office/drawing/2014/main" id="{56FF2AC4-C510-46FD-834E-83466D73A106}"/>
              </a:ext>
            </a:extLst>
          </p:cNvPr>
          <p:cNvCxnSpPr>
            <a:cxnSpLocks/>
          </p:cNvCxnSpPr>
          <p:nvPr/>
        </p:nvCxnSpPr>
        <p:spPr bwMode="auto">
          <a:xfrm flipH="1">
            <a:off x="3529903" y="4491476"/>
            <a:ext cx="776862" cy="0"/>
          </a:xfrm>
          <a:prstGeom prst="straightConnector1">
            <a:avLst/>
          </a:prstGeom>
          <a:noFill/>
          <a:ln w="25400" cap="flat" cmpd="sng" algn="ctr">
            <a:solidFill>
              <a:srgbClr val="FFC000"/>
            </a:solidFill>
            <a:prstDash val="solid"/>
            <a:headEnd type="none" w="med" len="med"/>
            <a:tailEnd type="triangle"/>
          </a:ln>
          <a:effectLst/>
        </p:spPr>
      </p:cxnSp>
      <p:cxnSp>
        <p:nvCxnSpPr>
          <p:cNvPr id="16" name="Straight Arrow Connector 15">
            <a:extLst>
              <a:ext uri="{FF2B5EF4-FFF2-40B4-BE49-F238E27FC236}">
                <a16:creationId xmlns:a16="http://schemas.microsoft.com/office/drawing/2014/main" id="{06928F4F-8E36-49F9-9C18-3B1FCC15FAB4}"/>
              </a:ext>
            </a:extLst>
          </p:cNvPr>
          <p:cNvCxnSpPr>
            <a:cxnSpLocks/>
          </p:cNvCxnSpPr>
          <p:nvPr/>
        </p:nvCxnSpPr>
        <p:spPr bwMode="auto">
          <a:xfrm flipH="1" flipV="1">
            <a:off x="4699953" y="3964807"/>
            <a:ext cx="66834" cy="245920"/>
          </a:xfrm>
          <a:prstGeom prst="straightConnector1">
            <a:avLst/>
          </a:prstGeom>
          <a:noFill/>
          <a:ln w="25400" cap="flat" cmpd="sng" algn="ctr">
            <a:solidFill>
              <a:srgbClr val="FFC000"/>
            </a:solidFill>
            <a:prstDash val="solid"/>
            <a:headEnd type="none" w="med" len="med"/>
            <a:tailEnd type="triangle"/>
          </a:ln>
          <a:effectLst/>
        </p:spPr>
      </p:cxnSp>
      <p:sp>
        <p:nvSpPr>
          <p:cNvPr id="17" name="TextBox 14">
            <a:extLst>
              <a:ext uri="{FF2B5EF4-FFF2-40B4-BE49-F238E27FC236}">
                <a16:creationId xmlns:a16="http://schemas.microsoft.com/office/drawing/2014/main" id="{C5964A0E-3D9A-4FA2-9A0F-2FB300622D5B}"/>
              </a:ext>
            </a:extLst>
          </p:cNvPr>
          <p:cNvSpPr txBox="1"/>
          <p:nvPr/>
        </p:nvSpPr>
        <p:spPr bwMode="auto">
          <a:xfrm>
            <a:off x="4583833" y="2956892"/>
            <a:ext cx="967031" cy="332740"/>
          </a:xfrm>
          <a:prstGeom prst="rect">
            <a:avLst/>
          </a:prstGeom>
          <a:noFill/>
          <a:ln w="9525">
            <a:noFill/>
            <a:round/>
            <a:headEnd/>
            <a:tailEnd/>
          </a:ln>
        </p:spPr>
        <p:txBody>
          <a:bodyPr wrap="square" lIns="89973" tIns="46785" rIns="89973" bIns="46785" rtlCol="0" anchor="ctr">
            <a:noAutofit/>
          </a:bodyPr>
          <a:lstStyle/>
          <a:p>
            <a:pPr defTabSz="455613" eaLnBrk="0" hangingPunct="0">
              <a:lnSpc>
                <a:spcPct val="107000"/>
              </a:lnSpc>
              <a:spcAft>
                <a:spcPts val="0"/>
              </a:spcAft>
            </a:pPr>
            <a:r>
              <a:rPr lang="en-US" sz="1100" b="1" dirty="0" err="1">
                <a:solidFill>
                  <a:srgbClr val="002060"/>
                </a:solidFill>
                <a:ea typeface="Arial" panose="020B0604020202020204" pitchFamily="34" charset="0"/>
              </a:rPr>
              <a:t>Sampic</a:t>
            </a:r>
            <a:r>
              <a:rPr lang="en-US" sz="1100" b="1" dirty="0">
                <a:solidFill>
                  <a:srgbClr val="002060"/>
                </a:solidFill>
                <a:ea typeface="Arial" panose="020B0604020202020204" pitchFamily="34" charset="0"/>
              </a:rPr>
              <a:t> and</a:t>
            </a:r>
            <a:endParaRPr lang="hy-AM" sz="1100" dirty="0">
              <a:solidFill>
                <a:srgbClr val="FFFFFF"/>
              </a:solidFill>
              <a:ea typeface="Arial" panose="020B0604020202020204" pitchFamily="34" charset="0"/>
              <a:cs typeface="Times New Roman" panose="02020603050405020304" pitchFamily="18" charset="0"/>
            </a:endParaRPr>
          </a:p>
          <a:p>
            <a:pPr defTabSz="455613" eaLnBrk="0" hangingPunct="0">
              <a:lnSpc>
                <a:spcPct val="107000"/>
              </a:lnSpc>
              <a:spcAft>
                <a:spcPts val="0"/>
              </a:spcAft>
            </a:pPr>
            <a:r>
              <a:rPr lang="en-US" sz="1100" b="1" dirty="0" err="1">
                <a:solidFill>
                  <a:srgbClr val="002060"/>
                </a:solidFill>
                <a:ea typeface="Arial" panose="020B0604020202020204" pitchFamily="34" charset="0"/>
              </a:rPr>
              <a:t>Picoscope</a:t>
            </a:r>
            <a:endParaRPr lang="hy-AM" sz="1100" dirty="0">
              <a:solidFill>
                <a:srgbClr val="FFFFFF"/>
              </a:solidFill>
              <a:ea typeface="Arial" panose="020B0604020202020204" pitchFamily="34" charset="0"/>
              <a:cs typeface="Times New Roman" panose="02020603050405020304" pitchFamily="18" charset="0"/>
            </a:endParaRPr>
          </a:p>
        </p:txBody>
      </p:sp>
      <p:sp>
        <p:nvSpPr>
          <p:cNvPr id="19" name="TextBox 14">
            <a:extLst>
              <a:ext uri="{FF2B5EF4-FFF2-40B4-BE49-F238E27FC236}">
                <a16:creationId xmlns:a16="http://schemas.microsoft.com/office/drawing/2014/main" id="{C1798406-5CD0-4DA4-AFBA-5A29A278AEB1}"/>
              </a:ext>
            </a:extLst>
          </p:cNvPr>
          <p:cNvSpPr txBox="1"/>
          <p:nvPr/>
        </p:nvSpPr>
        <p:spPr bwMode="auto">
          <a:xfrm>
            <a:off x="7968209" y="2022438"/>
            <a:ext cx="978125" cy="305869"/>
          </a:xfrm>
          <a:prstGeom prst="rect">
            <a:avLst/>
          </a:prstGeom>
          <a:noFill/>
          <a:ln w="9525">
            <a:noFill/>
            <a:round/>
            <a:headEnd/>
            <a:tailEnd/>
          </a:ln>
        </p:spPr>
        <p:txBody>
          <a:bodyPr wrap="square" lIns="89973" tIns="46785" rIns="89973" bIns="46785" rtlCol="0" anchor="ctr">
            <a:noAutofit/>
          </a:bodyPr>
          <a:lstStyle/>
          <a:p>
            <a:pPr defTabSz="455613" eaLnBrk="0" hangingPunct="0">
              <a:lnSpc>
                <a:spcPct val="107000"/>
              </a:lnSpc>
              <a:spcAft>
                <a:spcPts val="800"/>
              </a:spcAft>
            </a:pPr>
            <a:r>
              <a:rPr lang="en-US" sz="1000" b="1" dirty="0">
                <a:solidFill>
                  <a:srgbClr val="002060"/>
                </a:solidFill>
                <a:ea typeface="Arial" panose="020B0604020202020204" pitchFamily="34" charset="0"/>
              </a:rPr>
              <a:t>femtosecond </a:t>
            </a:r>
            <a:r>
              <a:rPr lang="en-US" sz="1100" b="1" dirty="0">
                <a:solidFill>
                  <a:srgbClr val="002060"/>
                </a:solidFill>
                <a:ea typeface="Arial" panose="020B0604020202020204" pitchFamily="34" charset="0"/>
              </a:rPr>
              <a:t>Laser</a:t>
            </a:r>
            <a:endParaRPr lang="hy-AM" sz="1100" dirty="0">
              <a:solidFill>
                <a:srgbClr val="FFFFFF"/>
              </a:solidFill>
              <a:ea typeface="Arial" panose="020B0604020202020204" pitchFamily="34" charset="0"/>
              <a:cs typeface="Times New Roman" panose="02020603050405020304" pitchFamily="18" charset="0"/>
            </a:endParaRPr>
          </a:p>
        </p:txBody>
      </p:sp>
      <p:sp>
        <p:nvSpPr>
          <p:cNvPr id="20" name="TextBox 14">
            <a:extLst>
              <a:ext uri="{FF2B5EF4-FFF2-40B4-BE49-F238E27FC236}">
                <a16:creationId xmlns:a16="http://schemas.microsoft.com/office/drawing/2014/main" id="{C228C6C2-D05C-4EEF-A0C7-4A98035A27AC}"/>
              </a:ext>
            </a:extLst>
          </p:cNvPr>
          <p:cNvSpPr txBox="1"/>
          <p:nvPr/>
        </p:nvSpPr>
        <p:spPr bwMode="auto">
          <a:xfrm>
            <a:off x="8946522" y="2249968"/>
            <a:ext cx="1086243" cy="336090"/>
          </a:xfrm>
          <a:prstGeom prst="rect">
            <a:avLst/>
          </a:prstGeom>
          <a:noFill/>
          <a:ln w="9525">
            <a:noFill/>
            <a:round/>
            <a:headEnd/>
            <a:tailEnd/>
          </a:ln>
        </p:spPr>
        <p:txBody>
          <a:bodyPr wrap="square" lIns="89973" tIns="46785" rIns="89973" bIns="46785" rtlCol="0" anchor="ctr">
            <a:noAutofit/>
          </a:bodyPr>
          <a:lstStyle/>
          <a:p>
            <a:pPr defTabSz="455613" eaLnBrk="0" hangingPunct="0">
              <a:lnSpc>
                <a:spcPct val="107000"/>
              </a:lnSpc>
              <a:spcAft>
                <a:spcPts val="800"/>
              </a:spcAft>
            </a:pPr>
            <a:r>
              <a:rPr lang="en-US" sz="1100" b="1" dirty="0">
                <a:solidFill>
                  <a:srgbClr val="002060"/>
                </a:solidFill>
                <a:ea typeface="Arial" panose="020B0604020202020204" pitchFamily="34" charset="0"/>
              </a:rPr>
              <a:t>RF Synthesizer </a:t>
            </a:r>
            <a:endParaRPr lang="hy-AM" sz="1100" dirty="0">
              <a:solidFill>
                <a:srgbClr val="FFFFFF"/>
              </a:solidFill>
              <a:ea typeface="Arial" panose="020B0604020202020204" pitchFamily="34" charset="0"/>
              <a:cs typeface="Times New Roman" panose="02020603050405020304" pitchFamily="18" charset="0"/>
            </a:endParaRPr>
          </a:p>
        </p:txBody>
      </p:sp>
      <p:sp>
        <p:nvSpPr>
          <p:cNvPr id="21" name="TextBox 14">
            <a:extLst>
              <a:ext uri="{FF2B5EF4-FFF2-40B4-BE49-F238E27FC236}">
                <a16:creationId xmlns:a16="http://schemas.microsoft.com/office/drawing/2014/main" id="{866F5D83-3649-440D-B165-32025FFFE07E}"/>
              </a:ext>
            </a:extLst>
          </p:cNvPr>
          <p:cNvSpPr txBox="1"/>
          <p:nvPr/>
        </p:nvSpPr>
        <p:spPr bwMode="auto">
          <a:xfrm>
            <a:off x="4306764" y="4289546"/>
            <a:ext cx="889570" cy="359410"/>
          </a:xfrm>
          <a:prstGeom prst="rect">
            <a:avLst/>
          </a:prstGeom>
          <a:noFill/>
          <a:ln w="9525">
            <a:noFill/>
            <a:round/>
            <a:headEnd/>
            <a:tailEnd/>
          </a:ln>
        </p:spPr>
        <p:txBody>
          <a:bodyPr wrap="square" lIns="89973" tIns="46785" rIns="89973" bIns="46785" rtlCol="0" anchor="ctr">
            <a:noAutofit/>
          </a:bodyPr>
          <a:lstStyle/>
          <a:p>
            <a:pPr defTabSz="455613" eaLnBrk="0" hangingPunct="0">
              <a:lnSpc>
                <a:spcPct val="107000"/>
              </a:lnSpc>
              <a:spcAft>
                <a:spcPts val="800"/>
              </a:spcAft>
            </a:pPr>
            <a:r>
              <a:rPr lang="en-US" sz="1100" b="1" dirty="0">
                <a:solidFill>
                  <a:srgbClr val="FFC000"/>
                </a:solidFill>
                <a:ea typeface="Arial" panose="020B0604020202020204" pitchFamily="34" charset="0"/>
              </a:rPr>
              <a:t>HV power supplies</a:t>
            </a:r>
            <a:endParaRPr lang="hy-AM" sz="1100" dirty="0">
              <a:solidFill>
                <a:srgbClr val="FFFFFF"/>
              </a:solidFill>
              <a:ea typeface="Arial" panose="020B0604020202020204" pitchFamily="34" charset="0"/>
              <a:cs typeface="Times New Roman" panose="02020603050405020304" pitchFamily="18" charset="0"/>
            </a:endParaRPr>
          </a:p>
        </p:txBody>
      </p:sp>
      <p:sp>
        <p:nvSpPr>
          <p:cNvPr id="26" name="TextBox 14">
            <a:extLst>
              <a:ext uri="{FF2B5EF4-FFF2-40B4-BE49-F238E27FC236}">
                <a16:creationId xmlns:a16="http://schemas.microsoft.com/office/drawing/2014/main" id="{21923C07-23CC-43A6-A4B6-4BA7409FEAD3}"/>
              </a:ext>
            </a:extLst>
          </p:cNvPr>
          <p:cNvSpPr txBox="1"/>
          <p:nvPr/>
        </p:nvSpPr>
        <p:spPr bwMode="auto">
          <a:xfrm>
            <a:off x="6591141" y="2115020"/>
            <a:ext cx="885512" cy="305869"/>
          </a:xfrm>
          <a:prstGeom prst="rect">
            <a:avLst/>
          </a:prstGeom>
          <a:noFill/>
          <a:ln w="9525">
            <a:noFill/>
            <a:round/>
            <a:headEnd/>
            <a:tailEnd/>
          </a:ln>
        </p:spPr>
        <p:txBody>
          <a:bodyPr wrap="square" lIns="89973" tIns="46785" rIns="89973" bIns="46785" rtlCol="0" anchor="ctr">
            <a:noAutofit/>
          </a:bodyPr>
          <a:lstStyle/>
          <a:p>
            <a:pPr defTabSz="455613" eaLnBrk="0" hangingPunct="0">
              <a:lnSpc>
                <a:spcPct val="107000"/>
              </a:lnSpc>
              <a:spcAft>
                <a:spcPts val="800"/>
              </a:spcAft>
            </a:pPr>
            <a:r>
              <a:rPr lang="en-US" sz="1100" b="1" dirty="0">
                <a:solidFill>
                  <a:srgbClr val="002060"/>
                </a:solidFill>
                <a:ea typeface="Arial" panose="020B0604020202020204" pitchFamily="34" charset="0"/>
                <a:cs typeface="Times New Roman" panose="02020603050405020304" pitchFamily="18" charset="0"/>
              </a:rPr>
              <a:t>RF Timer</a:t>
            </a:r>
            <a:endParaRPr lang="hy-AM" sz="1100" dirty="0">
              <a:solidFill>
                <a:srgbClr val="FFFFFF"/>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0995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58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58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txDef>
      <a:spPr bwMode="auto">
        <a:noFill/>
        <a:ln w="9525">
          <a:noFill/>
          <a:round/>
          <a:headEnd/>
          <a:tailEnd/>
        </a:ln>
      </a:spPr>
      <a:bodyPr lIns="89973" tIns="46785" rIns="89973" bIns="46785" anchor="ctr"/>
      <a:lstStyle>
        <a:defPPr eaLnBrk="0" hangingPunct="0">
          <a:buFont typeface="StarSymbol"/>
          <a:buNone/>
          <a:defRPr sz="2400" b="1" kern="0" dirty="0">
            <a:solidFill>
              <a:schemeClr val="accent6">
                <a:lumMod val="50000"/>
              </a:schemeClr>
            </a:solidFill>
            <a:latin typeface="Arial"/>
            <a:cs typeface="Aria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23651</TotalTime>
  <Words>1056</Words>
  <Application>Microsoft Office PowerPoint</Application>
  <PresentationFormat>Widescreen</PresentationFormat>
  <Paragraphs>136</Paragraphs>
  <Slides>15</Slides>
  <Notes>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8" baseType="lpstr">
      <vt:lpstr>Arial</vt:lpstr>
      <vt:lpstr>Calibri</vt:lpstr>
      <vt:lpstr>Cambria Math</vt:lpstr>
      <vt:lpstr>Gill Sans</vt:lpstr>
      <vt:lpstr>Helvetica</vt:lpstr>
      <vt:lpstr>New York</vt:lpstr>
      <vt:lpstr>StarSymbol</vt:lpstr>
      <vt:lpstr>Times New Roman</vt:lpstr>
      <vt:lpstr>Default Design</vt:lpstr>
      <vt:lpstr>5_Default Design</vt:lpstr>
      <vt:lpstr>Office Theme</vt:lpstr>
      <vt:lpstr>1_Default Design</vt:lpstr>
      <vt:lpstr>Origin50.Graph</vt:lpstr>
      <vt:lpstr>DONES-AANL (YerPhI)  POSSIBLE CONNECTIONS</vt:lpstr>
      <vt:lpstr>Outline </vt:lpstr>
      <vt:lpstr>Time-zero fission-fragment detector</vt:lpstr>
      <vt:lpstr>PowerPoint Presentation</vt:lpstr>
      <vt:lpstr>PowerPoint Presentation</vt:lpstr>
      <vt:lpstr>Prototype of LERNIC</vt:lpstr>
      <vt:lpstr>Low Pressure MWPC based Fission Chamber Applications in Nuclear Forensic</vt:lpstr>
      <vt:lpstr>The RF Timer </vt:lpstr>
      <vt:lpstr>Time-resolved photo-electron emission spectrometer: general view</vt:lpstr>
      <vt:lpstr>PowerPoint Presentation</vt:lpstr>
      <vt:lpstr>RF Timer based Fission Fragment Detector</vt:lpstr>
      <vt:lpstr>PowerPoint Presentation</vt:lpstr>
      <vt:lpstr>RF Timer for Inertial Fusion γ-ray diagnostics </vt:lpstr>
      <vt:lpstr>Possible Activities at Yerevan (AANL)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amur</dc:creator>
  <cp:lastModifiedBy>SimonZ</cp:lastModifiedBy>
  <cp:revision>426</cp:revision>
  <cp:lastPrinted>1601-01-01T00:00:00Z</cp:lastPrinted>
  <dcterms:created xsi:type="dcterms:W3CDTF">1601-01-01T00:00:00Z</dcterms:created>
  <dcterms:modified xsi:type="dcterms:W3CDTF">2024-10-02T05:51:28Z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