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8" r:id="rId3"/>
    <p:sldId id="325" r:id="rId4"/>
    <p:sldId id="326" r:id="rId5"/>
    <p:sldId id="322" r:id="rId6"/>
    <p:sldId id="323" r:id="rId7"/>
    <p:sldId id="333" r:id="rId8"/>
    <p:sldId id="334" r:id="rId9"/>
    <p:sldId id="340" r:id="rId10"/>
    <p:sldId id="335" r:id="rId11"/>
    <p:sldId id="342" r:id="rId12"/>
    <p:sldId id="343" r:id="rId13"/>
    <p:sldId id="306" r:id="rId14"/>
    <p:sldId id="307" r:id="rId15"/>
    <p:sldId id="352" r:id="rId16"/>
    <p:sldId id="308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AC6DB-BEDF-41E3-B53C-BDE549186115}" v="10" dt="2024-10-02T06:05:20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447" autoAdjust="0"/>
  </p:normalViewPr>
  <p:slideViewPr>
    <p:cSldViewPr>
      <p:cViewPr varScale="1">
        <p:scale>
          <a:sx n="70" d="100"/>
          <a:sy n="70" d="100"/>
        </p:scale>
        <p:origin x="118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rique Jimenez-Melero" userId="0fd8a9fccc63cd64" providerId="LiveId" clId="{77925C9C-3719-4CC5-AAE0-32E98B06A74F}"/>
    <pc:docChg chg="undo redo custSel addSld delSld modSld sldOrd">
      <pc:chgData name="Enrique Jimenez-Melero" userId="0fd8a9fccc63cd64" providerId="LiveId" clId="{77925C9C-3719-4CC5-AAE0-32E98B06A74F}" dt="2023-08-04T14:04:27.743" v="8953" actId="1038"/>
      <pc:docMkLst>
        <pc:docMk/>
      </pc:docMkLst>
      <pc:sldChg chg="addSp delSp modSp mod">
        <pc:chgData name="Enrique Jimenez-Melero" userId="0fd8a9fccc63cd64" providerId="LiveId" clId="{77925C9C-3719-4CC5-AAE0-32E98B06A74F}" dt="2023-07-30T18:50:03.262" v="2095" actId="1076"/>
        <pc:sldMkLst>
          <pc:docMk/>
          <pc:sldMk cId="3343246530" sldId="256"/>
        </pc:sldMkLst>
        <pc:spChg chg="mod">
          <ac:chgData name="Enrique Jimenez-Melero" userId="0fd8a9fccc63cd64" providerId="LiveId" clId="{77925C9C-3719-4CC5-AAE0-32E98B06A74F}" dt="2023-07-29T18:58:39.405" v="501" actId="20577"/>
          <ac:spMkLst>
            <pc:docMk/>
            <pc:sldMk cId="3343246530" sldId="256"/>
            <ac:spMk id="4" creationId="{00000000-0000-0000-0000-000000000000}"/>
          </ac:spMkLst>
        </pc:spChg>
        <pc:picChg chg="add del mod">
          <ac:chgData name="Enrique Jimenez-Melero" userId="0fd8a9fccc63cd64" providerId="LiveId" clId="{77925C9C-3719-4CC5-AAE0-32E98B06A74F}" dt="2023-07-30T11:02:49.212" v="1360" actId="478"/>
          <ac:picMkLst>
            <pc:docMk/>
            <pc:sldMk cId="3343246530" sldId="256"/>
            <ac:picMk id="2" creationId="{16F5A2AB-C69C-2C1D-2EC9-942ADDCF757A}"/>
          </ac:picMkLst>
        </pc:picChg>
        <pc:picChg chg="add mod">
          <ac:chgData name="Enrique Jimenez-Melero" userId="0fd8a9fccc63cd64" providerId="LiveId" clId="{77925C9C-3719-4CC5-AAE0-32E98B06A74F}" dt="2023-07-30T18:49:03.917" v="2062" actId="1076"/>
          <ac:picMkLst>
            <pc:docMk/>
            <pc:sldMk cId="3343246530" sldId="256"/>
            <ac:picMk id="2" creationId="{572A6467-7B0F-D3B8-801B-564D610975AC}"/>
          </ac:picMkLst>
        </pc:picChg>
        <pc:picChg chg="add del mod">
          <ac:chgData name="Enrique Jimenez-Melero" userId="0fd8a9fccc63cd64" providerId="LiveId" clId="{77925C9C-3719-4CC5-AAE0-32E98B06A74F}" dt="2023-07-30T18:49:57.240" v="2092" actId="478"/>
          <ac:picMkLst>
            <pc:docMk/>
            <pc:sldMk cId="3343246530" sldId="256"/>
            <ac:picMk id="3" creationId="{E5ACDE85-EF1C-D265-459D-B122DF9CA9DD}"/>
          </ac:picMkLst>
        </pc:picChg>
        <pc:picChg chg="add mod">
          <ac:chgData name="Enrique Jimenez-Melero" userId="0fd8a9fccc63cd64" providerId="LiveId" clId="{77925C9C-3719-4CC5-AAE0-32E98B06A74F}" dt="2023-07-30T18:50:03.262" v="2095" actId="1076"/>
          <ac:picMkLst>
            <pc:docMk/>
            <pc:sldMk cId="3343246530" sldId="256"/>
            <ac:picMk id="5" creationId="{DBA6BD1E-C766-B104-1B86-186FB5464DF8}"/>
          </ac:picMkLst>
        </pc:picChg>
      </pc:sldChg>
      <pc:sldChg chg="add del">
        <pc:chgData name="Enrique Jimenez-Melero" userId="0fd8a9fccc63cd64" providerId="LiveId" clId="{77925C9C-3719-4CC5-AAE0-32E98B06A74F}" dt="2023-08-02T10:14:05.102" v="2970" actId="2696"/>
        <pc:sldMkLst>
          <pc:docMk/>
          <pc:sldMk cId="2374981701" sldId="258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205934512" sldId="258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843448207" sldId="264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214053629" sldId="267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392796299" sldId="268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155387934" sldId="269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516479370" sldId="270"/>
        </pc:sldMkLst>
      </pc:sldChg>
      <pc:sldChg chg="addSp modSp mod">
        <pc:chgData name="Enrique Jimenez-Melero" userId="0fd8a9fccc63cd64" providerId="LiveId" clId="{77925C9C-3719-4CC5-AAE0-32E98B06A74F}" dt="2023-08-02T09:57:37.744" v="2915" actId="14100"/>
        <pc:sldMkLst>
          <pc:docMk/>
          <pc:sldMk cId="446799889" sldId="271"/>
        </pc:sldMkLst>
        <pc:picChg chg="add mod">
          <ac:chgData name="Enrique Jimenez-Melero" userId="0fd8a9fccc63cd64" providerId="LiveId" clId="{77925C9C-3719-4CC5-AAE0-32E98B06A74F}" dt="2023-08-02T09:57:17.170" v="2914" actId="1076"/>
          <ac:picMkLst>
            <pc:docMk/>
            <pc:sldMk cId="446799889" sldId="271"/>
            <ac:picMk id="2" creationId="{8FF636F2-6D3B-003C-91AB-62E9EC9A91BD}"/>
          </ac:picMkLst>
        </pc:picChg>
        <pc:picChg chg="add mod">
          <ac:chgData name="Enrique Jimenez-Melero" userId="0fd8a9fccc63cd64" providerId="LiveId" clId="{77925C9C-3719-4CC5-AAE0-32E98B06A74F}" dt="2023-08-02T09:57:37.744" v="2915" actId="14100"/>
          <ac:picMkLst>
            <pc:docMk/>
            <pc:sldMk cId="446799889" sldId="271"/>
            <ac:picMk id="3" creationId="{5E8AA276-5AFA-40B8-C1CC-06C33631B307}"/>
          </ac:picMkLst>
        </pc:picChg>
      </pc:sldChg>
      <pc:sldChg chg="addSp delSp modSp del">
        <pc:chgData name="Enrique Jimenez-Melero" userId="0fd8a9fccc63cd64" providerId="LiveId" clId="{77925C9C-3719-4CC5-AAE0-32E98B06A74F}" dt="2023-07-30T09:54:56.113" v="902" actId="2696"/>
        <pc:sldMkLst>
          <pc:docMk/>
          <pc:sldMk cId="2332649614" sldId="272"/>
        </pc:sldMkLst>
        <pc:spChg chg="del">
          <ac:chgData name="Enrique Jimenez-Melero" userId="0fd8a9fccc63cd64" providerId="LiveId" clId="{77925C9C-3719-4CC5-AAE0-32E98B06A74F}" dt="2023-07-29T18:46:47.294" v="59" actId="478"/>
          <ac:spMkLst>
            <pc:docMk/>
            <pc:sldMk cId="2332649614" sldId="272"/>
            <ac:spMk id="4" creationId="{00000000-0000-0000-0000-000000000000}"/>
          </ac:spMkLst>
        </pc:spChg>
        <pc:picChg chg="add mod">
          <ac:chgData name="Enrique Jimenez-Melero" userId="0fd8a9fccc63cd64" providerId="LiveId" clId="{77925C9C-3719-4CC5-AAE0-32E98B06A74F}" dt="2023-07-29T18:54:53.736" v="352"/>
          <ac:picMkLst>
            <pc:docMk/>
            <pc:sldMk cId="2332649614" sldId="272"/>
            <ac:picMk id="2" creationId="{9FBB137E-365F-D208-3DF3-ECD5FC5B3084}"/>
          </ac:picMkLst>
        </pc:picChg>
        <pc:picChg chg="add mod">
          <ac:chgData name="Enrique Jimenez-Melero" userId="0fd8a9fccc63cd64" providerId="LiveId" clId="{77925C9C-3719-4CC5-AAE0-32E98B06A74F}" dt="2023-07-29T18:54:53.736" v="352"/>
          <ac:picMkLst>
            <pc:docMk/>
            <pc:sldMk cId="2332649614" sldId="272"/>
            <ac:picMk id="3" creationId="{9AA96D9B-6873-ACF0-AED8-B1307FD1AE27}"/>
          </ac:picMkLst>
        </pc:picChg>
        <pc:picChg chg="del">
          <ac:chgData name="Enrique Jimenez-Melero" userId="0fd8a9fccc63cd64" providerId="LiveId" clId="{77925C9C-3719-4CC5-AAE0-32E98B06A74F}" dt="2023-07-29T18:46:47.294" v="59" actId="478"/>
          <ac:picMkLst>
            <pc:docMk/>
            <pc:sldMk cId="2332649614" sldId="272"/>
            <ac:picMk id="1029" creationId="{00000000-0000-0000-0000-000000000000}"/>
          </ac:picMkLst>
        </pc:picChg>
      </pc:sldChg>
      <pc:sldChg chg="addSp modSp del mod">
        <pc:chgData name="Enrique Jimenez-Melero" userId="0fd8a9fccc63cd64" providerId="LiveId" clId="{77925C9C-3719-4CC5-AAE0-32E98B06A74F}" dt="2023-08-02T13:20:00.903" v="4513" actId="2696"/>
        <pc:sldMkLst>
          <pc:docMk/>
          <pc:sldMk cId="3590040246" sldId="272"/>
        </pc:sldMkLst>
        <pc:picChg chg="add mod">
          <ac:chgData name="Enrique Jimenez-Melero" userId="0fd8a9fccc63cd64" providerId="LiveId" clId="{77925C9C-3719-4CC5-AAE0-32E98B06A74F}" dt="2023-07-30T10:36:23.611" v="1137" actId="1076"/>
          <ac:picMkLst>
            <pc:docMk/>
            <pc:sldMk cId="3590040246" sldId="272"/>
            <ac:picMk id="4" creationId="{9D0D492B-22ED-D697-511C-EC3589613314}"/>
          </ac:picMkLst>
        </pc:picChg>
      </pc:sldChg>
      <pc:sldChg chg="addSp delSp modSp mod">
        <pc:chgData name="Enrique Jimenez-Melero" userId="0fd8a9fccc63cd64" providerId="LiveId" clId="{77925C9C-3719-4CC5-AAE0-32E98B06A74F}" dt="2023-08-02T09:55:09.807" v="2896" actId="21"/>
        <pc:sldMkLst>
          <pc:docMk/>
          <pc:sldMk cId="3902302686" sldId="273"/>
        </pc:sldMkLst>
        <pc:picChg chg="add del mod">
          <ac:chgData name="Enrique Jimenez-Melero" userId="0fd8a9fccc63cd64" providerId="LiveId" clId="{77925C9C-3719-4CC5-AAE0-32E98B06A74F}" dt="2023-08-02T09:55:09.807" v="2896" actId="21"/>
          <ac:picMkLst>
            <pc:docMk/>
            <pc:sldMk cId="3902302686" sldId="273"/>
            <ac:picMk id="2" creationId="{9EACBA67-A1D1-9DFD-0EB7-88627DC2713E}"/>
          </ac:picMkLst>
        </pc:picChg>
      </pc:sldChg>
      <pc:sldChg chg="del">
        <pc:chgData name="Enrique Jimenez-Melero" userId="0fd8a9fccc63cd64" providerId="LiveId" clId="{77925C9C-3719-4CC5-AAE0-32E98B06A74F}" dt="2023-07-29T18:41:51.054" v="51" actId="47"/>
        <pc:sldMkLst>
          <pc:docMk/>
          <pc:sldMk cId="1538223115" sldId="274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874600198" sldId="277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041308038" sldId="280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006605946" sldId="281"/>
        </pc:sldMkLst>
      </pc:sldChg>
      <pc:sldChg chg="delSp add del mod">
        <pc:chgData name="Enrique Jimenez-Melero" userId="0fd8a9fccc63cd64" providerId="LiveId" clId="{77925C9C-3719-4CC5-AAE0-32E98B06A74F}" dt="2023-07-30T10:15:45.483" v="1087" actId="47"/>
        <pc:sldMkLst>
          <pc:docMk/>
          <pc:sldMk cId="0" sldId="290"/>
        </pc:sldMkLst>
        <pc:spChg chg="del">
          <ac:chgData name="Enrique Jimenez-Melero" userId="0fd8a9fccc63cd64" providerId="LiveId" clId="{77925C9C-3719-4CC5-AAE0-32E98B06A74F}" dt="2023-07-29T18:46:52.536" v="60" actId="478"/>
          <ac:spMkLst>
            <pc:docMk/>
            <pc:sldMk cId="0" sldId="290"/>
            <ac:spMk id="25" creationId="{00000000-0000-0000-0000-000000000000}"/>
          </ac:spMkLst>
        </pc:spChg>
      </pc:sldChg>
      <pc:sldChg chg="addSp delSp modSp add mod">
        <pc:chgData name="Enrique Jimenez-Melero" userId="0fd8a9fccc63cd64" providerId="LiveId" clId="{77925C9C-3719-4CC5-AAE0-32E98B06A74F}" dt="2023-07-30T10:15:38.683" v="1086" actId="1076"/>
        <pc:sldMkLst>
          <pc:docMk/>
          <pc:sldMk cId="0" sldId="291"/>
        </pc:sldMkLst>
        <pc:spChg chg="add mod">
          <ac:chgData name="Enrique Jimenez-Melero" userId="0fd8a9fccc63cd64" providerId="LiveId" clId="{77925C9C-3719-4CC5-AAE0-32E98B06A74F}" dt="2023-07-30T10:15:09.995" v="1080" actId="1038"/>
          <ac:spMkLst>
            <pc:docMk/>
            <pc:sldMk cId="0" sldId="291"/>
            <ac:spMk id="2" creationId="{FE479E76-47C4-4309-B788-30E5E4626589}"/>
          </ac:spMkLst>
        </pc:spChg>
        <pc:spChg chg="add mod">
          <ac:chgData name="Enrique Jimenez-Melero" userId="0fd8a9fccc63cd64" providerId="LiveId" clId="{77925C9C-3719-4CC5-AAE0-32E98B06A74F}" dt="2023-07-30T10:15:35.971" v="1085" actId="1076"/>
          <ac:spMkLst>
            <pc:docMk/>
            <pc:sldMk cId="0" sldId="291"/>
            <ac:spMk id="3" creationId="{052DFCEB-6AF9-FCD5-FA58-114840720470}"/>
          </ac:spMkLst>
        </pc:spChg>
        <pc:spChg chg="mod">
          <ac:chgData name="Enrique Jimenez-Melero" userId="0fd8a9fccc63cd64" providerId="LiveId" clId="{77925C9C-3719-4CC5-AAE0-32E98B06A74F}" dt="2023-07-30T10:15:38.683" v="1086" actId="1076"/>
          <ac:spMkLst>
            <pc:docMk/>
            <pc:sldMk cId="0" sldId="291"/>
            <ac:spMk id="4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5:23.792" v="1083" actId="1076"/>
          <ac:spMkLst>
            <pc:docMk/>
            <pc:sldMk cId="0" sldId="291"/>
            <ac:spMk id="5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5:16.202" v="1081" actId="1035"/>
          <ac:spMkLst>
            <pc:docMk/>
            <pc:sldMk cId="0" sldId="291"/>
            <ac:spMk id="6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5:19.531" v="1082" actId="1035"/>
          <ac:spMkLst>
            <pc:docMk/>
            <pc:sldMk cId="0" sldId="291"/>
            <ac:spMk id="7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4:57.407" v="1071" actId="1036"/>
          <ac:spMkLst>
            <pc:docMk/>
            <pc:sldMk cId="0" sldId="291"/>
            <ac:spMk id="9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4:57.407" v="1071" actId="1036"/>
          <ac:spMkLst>
            <pc:docMk/>
            <pc:sldMk cId="0" sldId="291"/>
            <ac:spMk id="10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14:57.407" v="1071" actId="1036"/>
          <ac:spMkLst>
            <pc:docMk/>
            <pc:sldMk cId="0" sldId="291"/>
            <ac:spMk id="11" creationId="{00000000-0000-0000-0000-000000000000}"/>
          </ac:spMkLst>
        </pc:spChg>
        <pc:spChg chg="del">
          <ac:chgData name="Enrique Jimenez-Melero" userId="0fd8a9fccc63cd64" providerId="LiveId" clId="{77925C9C-3719-4CC5-AAE0-32E98B06A74F}" dt="2023-07-29T18:46:55.870" v="61" actId="478"/>
          <ac:spMkLst>
            <pc:docMk/>
            <pc:sldMk cId="0" sldId="291"/>
            <ac:spMk id="12" creationId="{00000000-0000-0000-0000-000000000000}"/>
          </ac:spMkLst>
        </pc:spChg>
        <pc:picChg chg="mod">
          <ac:chgData name="Enrique Jimenez-Melero" userId="0fd8a9fccc63cd64" providerId="LiveId" clId="{77925C9C-3719-4CC5-AAE0-32E98B06A74F}" dt="2023-07-30T10:14:57.407" v="1071" actId="1036"/>
          <ac:picMkLst>
            <pc:docMk/>
            <pc:sldMk cId="0" sldId="291"/>
            <ac:picMk id="8" creationId="{00000000-0000-0000-0000-000000000000}"/>
          </ac:picMkLst>
        </pc:picChg>
      </pc:sldChg>
      <pc:sldChg chg="delSp add del mod">
        <pc:chgData name="Enrique Jimenez-Melero" userId="0fd8a9fccc63cd64" providerId="LiveId" clId="{77925C9C-3719-4CC5-AAE0-32E98B06A74F}" dt="2023-07-30T09:57:49.302" v="950" actId="2696"/>
        <pc:sldMkLst>
          <pc:docMk/>
          <pc:sldMk cId="2324192444" sldId="292"/>
        </pc:sldMkLst>
        <pc:spChg chg="del">
          <ac:chgData name="Enrique Jimenez-Melero" userId="0fd8a9fccc63cd64" providerId="LiveId" clId="{77925C9C-3719-4CC5-AAE0-32E98B06A74F}" dt="2023-07-29T18:47:01.401" v="62" actId="478"/>
          <ac:spMkLst>
            <pc:docMk/>
            <pc:sldMk cId="2324192444" sldId="292"/>
            <ac:spMk id="21" creationId="{00000000-0000-0000-0000-000000000000}"/>
          </ac:spMkLst>
        </pc:sp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2620979151" sldId="292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219438943" sldId="293"/>
        </pc:sldMkLst>
      </pc:sldChg>
      <pc:sldChg chg="delSp add del mod">
        <pc:chgData name="Enrique Jimenez-Melero" userId="0fd8a9fccc63cd64" providerId="LiveId" clId="{77925C9C-3719-4CC5-AAE0-32E98B06A74F}" dt="2023-07-30T09:57:49.302" v="950" actId="2696"/>
        <pc:sldMkLst>
          <pc:docMk/>
          <pc:sldMk cId="4080453748" sldId="293"/>
        </pc:sldMkLst>
        <pc:spChg chg="del">
          <ac:chgData name="Enrique Jimenez-Melero" userId="0fd8a9fccc63cd64" providerId="LiveId" clId="{77925C9C-3719-4CC5-AAE0-32E98B06A74F}" dt="2023-07-29T18:47:07.550" v="63" actId="478"/>
          <ac:spMkLst>
            <pc:docMk/>
            <pc:sldMk cId="4080453748" sldId="293"/>
            <ac:spMk id="20" creationId="{00000000-0000-0000-0000-000000000000}"/>
          </ac:spMkLst>
        </pc:spChg>
      </pc:sldChg>
      <pc:sldChg chg="addSp delSp modSp add mod">
        <pc:chgData name="Enrique Jimenez-Melero" userId="0fd8a9fccc63cd64" providerId="LiveId" clId="{77925C9C-3719-4CC5-AAE0-32E98B06A74F}" dt="2023-07-30T18:34:32.704" v="1969" actId="1076"/>
        <pc:sldMkLst>
          <pc:docMk/>
          <pc:sldMk cId="0" sldId="294"/>
        </pc:sldMkLst>
        <pc:spChg chg="add mod">
          <ac:chgData name="Enrique Jimenez-Melero" userId="0fd8a9fccc63cd64" providerId="LiveId" clId="{77925C9C-3719-4CC5-AAE0-32E98B06A74F}" dt="2023-07-30T10:53:08.438" v="1239" actId="1035"/>
          <ac:spMkLst>
            <pc:docMk/>
            <pc:sldMk cId="0" sldId="294"/>
            <ac:spMk id="2" creationId="{498035FA-3632-CD00-CCA0-5E84FEAF4E99}"/>
          </ac:spMkLst>
        </pc:spChg>
        <pc:spChg chg="add mod">
          <ac:chgData name="Enrique Jimenez-Melero" userId="0fd8a9fccc63cd64" providerId="LiveId" clId="{77925C9C-3719-4CC5-AAE0-32E98B06A74F}" dt="2023-07-30T18:34:32.704" v="1969" actId="1076"/>
          <ac:spMkLst>
            <pc:docMk/>
            <pc:sldMk cId="0" sldId="294"/>
            <ac:spMk id="4" creationId="{C5B6239F-5D2D-8C76-7927-60B98DB3072C}"/>
          </ac:spMkLst>
        </pc:spChg>
        <pc:spChg chg="add mod">
          <ac:chgData name="Enrique Jimenez-Melero" userId="0fd8a9fccc63cd64" providerId="LiveId" clId="{77925C9C-3719-4CC5-AAE0-32E98B06A74F}" dt="2023-07-30T10:53:08.438" v="1239" actId="1035"/>
          <ac:spMkLst>
            <pc:docMk/>
            <pc:sldMk cId="0" sldId="294"/>
            <ac:spMk id="8" creationId="{17E3FC45-5898-AC6A-5903-90B5B457CE7D}"/>
          </ac:spMkLst>
        </pc:spChg>
        <pc:spChg chg="mod">
          <ac:chgData name="Enrique Jimenez-Melero" userId="0fd8a9fccc63cd64" providerId="LiveId" clId="{77925C9C-3719-4CC5-AAE0-32E98B06A74F}" dt="2023-07-30T10:49:14.077" v="1208" actId="1076"/>
          <ac:spMkLst>
            <pc:docMk/>
            <pc:sldMk cId="0" sldId="294"/>
            <ac:spMk id="9" creationId="{00000000-0000-0000-0000-000000000000}"/>
          </ac:spMkLst>
        </pc:spChg>
        <pc:spChg chg="add mod">
          <ac:chgData name="Enrique Jimenez-Melero" userId="0fd8a9fccc63cd64" providerId="LiveId" clId="{77925C9C-3719-4CC5-AAE0-32E98B06A74F}" dt="2023-07-30T10:59:49.944" v="1294" actId="1076"/>
          <ac:spMkLst>
            <pc:docMk/>
            <pc:sldMk cId="0" sldId="294"/>
            <ac:spMk id="10" creationId="{8B73E40C-D06E-8D61-99E4-F92116BB94DC}"/>
          </ac:spMkLst>
        </pc:spChg>
        <pc:spChg chg="del mod">
          <ac:chgData name="Enrique Jimenez-Melero" userId="0fd8a9fccc63cd64" providerId="LiveId" clId="{77925C9C-3719-4CC5-AAE0-32E98B06A74F}" dt="2023-07-30T10:00:04.430" v="973" actId="478"/>
          <ac:spMkLst>
            <pc:docMk/>
            <pc:sldMk cId="0" sldId="294"/>
            <ac:spMk id="11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53:08.438" v="1239" actId="1035"/>
          <ac:spMkLst>
            <pc:docMk/>
            <pc:sldMk cId="0" sldId="294"/>
            <ac:spMk id="12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8:33:39.048" v="1948" actId="1035"/>
          <ac:spMkLst>
            <pc:docMk/>
            <pc:sldMk cId="0" sldId="294"/>
            <ac:spMk id="13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8:34:28.717" v="1968" actId="1036"/>
          <ac:spMkLst>
            <pc:docMk/>
            <pc:sldMk cId="0" sldId="294"/>
            <ac:spMk id="14" creationId="{00000000-0000-0000-0000-000000000000}"/>
          </ac:spMkLst>
        </pc:spChg>
        <pc:spChg chg="del">
          <ac:chgData name="Enrique Jimenez-Melero" userId="0fd8a9fccc63cd64" providerId="LiveId" clId="{77925C9C-3719-4CC5-AAE0-32E98B06A74F}" dt="2023-07-30T10:49:10.702" v="1207" actId="478"/>
          <ac:spMkLst>
            <pc:docMk/>
            <pc:sldMk cId="0" sldId="294"/>
            <ac:spMk id="15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8:33:31.961" v="1946" actId="1036"/>
          <ac:spMkLst>
            <pc:docMk/>
            <pc:sldMk cId="0" sldId="294"/>
            <ac:spMk id="16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53:08.438" v="1239" actId="1035"/>
          <ac:spMkLst>
            <pc:docMk/>
            <pc:sldMk cId="0" sldId="294"/>
            <ac:spMk id="19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7-30T10:53:08.438" v="1239" actId="1035"/>
          <ac:spMkLst>
            <pc:docMk/>
            <pc:sldMk cId="0" sldId="294"/>
            <ac:spMk id="20" creationId="{00000000-0000-0000-0000-000000000000}"/>
          </ac:spMkLst>
        </pc:spChg>
        <pc:spChg chg="del">
          <ac:chgData name="Enrique Jimenez-Melero" userId="0fd8a9fccc63cd64" providerId="LiveId" clId="{77925C9C-3719-4CC5-AAE0-32E98B06A74F}" dt="2023-07-29T18:50:21.251" v="223" actId="478"/>
          <ac:spMkLst>
            <pc:docMk/>
            <pc:sldMk cId="0" sldId="294"/>
            <ac:spMk id="21" creationId="{00000000-0000-0000-0000-000000000000}"/>
          </ac:spMkLst>
        </pc:spChg>
        <pc:spChg chg="add mod">
          <ac:chgData name="Enrique Jimenez-Melero" userId="0fd8a9fccc63cd64" providerId="LiveId" clId="{77925C9C-3719-4CC5-AAE0-32E98B06A74F}" dt="2023-07-30T10:56:50.899" v="1254" actId="14100"/>
          <ac:spMkLst>
            <pc:docMk/>
            <pc:sldMk cId="0" sldId="294"/>
            <ac:spMk id="21" creationId="{6B84DF4B-645F-3A51-9670-C0DEBA39BEEB}"/>
          </ac:spMkLst>
        </pc:spChg>
        <pc:spChg chg="add mod">
          <ac:chgData name="Enrique Jimenez-Melero" userId="0fd8a9fccc63cd64" providerId="LiveId" clId="{77925C9C-3719-4CC5-AAE0-32E98B06A74F}" dt="2023-07-30T18:22:17.453" v="1803" actId="1038"/>
          <ac:spMkLst>
            <pc:docMk/>
            <pc:sldMk cId="0" sldId="294"/>
            <ac:spMk id="23" creationId="{5178F091-440E-BBA5-18E7-2181B3CB3063}"/>
          </ac:spMkLst>
        </pc:spChg>
        <pc:spChg chg="add mod">
          <ac:chgData name="Enrique Jimenez-Melero" userId="0fd8a9fccc63cd64" providerId="LiveId" clId="{77925C9C-3719-4CC5-AAE0-32E98B06A74F}" dt="2023-07-30T11:00:09.349" v="1301" actId="1076"/>
          <ac:spMkLst>
            <pc:docMk/>
            <pc:sldMk cId="0" sldId="294"/>
            <ac:spMk id="25" creationId="{E350946B-660F-4565-16E0-442C970CAC98}"/>
          </ac:spMkLst>
        </pc:spChg>
        <pc:spChg chg="add mod">
          <ac:chgData name="Enrique Jimenez-Melero" userId="0fd8a9fccc63cd64" providerId="LiveId" clId="{77925C9C-3719-4CC5-AAE0-32E98B06A74F}" dt="2023-07-30T11:04:19.574" v="1387" actId="404"/>
          <ac:spMkLst>
            <pc:docMk/>
            <pc:sldMk cId="0" sldId="294"/>
            <ac:spMk id="26" creationId="{B0872ABD-87F6-2BFC-29AB-AB2F8E368108}"/>
          </ac:spMkLst>
        </pc:spChg>
        <pc:spChg chg="add mod">
          <ac:chgData name="Enrique Jimenez-Melero" userId="0fd8a9fccc63cd64" providerId="LiveId" clId="{77925C9C-3719-4CC5-AAE0-32E98B06A74F}" dt="2023-07-30T11:05:11.819" v="1425" actId="1076"/>
          <ac:spMkLst>
            <pc:docMk/>
            <pc:sldMk cId="0" sldId="294"/>
            <ac:spMk id="27" creationId="{602E61BE-E533-6360-6828-82C4DD7FF792}"/>
          </ac:spMkLst>
        </pc:spChg>
        <pc:spChg chg="add mod">
          <ac:chgData name="Enrique Jimenez-Melero" userId="0fd8a9fccc63cd64" providerId="LiveId" clId="{77925C9C-3719-4CC5-AAE0-32E98B06A74F}" dt="2023-07-30T11:05:38.344" v="1428" actId="1037"/>
          <ac:spMkLst>
            <pc:docMk/>
            <pc:sldMk cId="0" sldId="294"/>
            <ac:spMk id="28" creationId="{430BB1BB-446C-939E-9C07-CCA993AED2AD}"/>
          </ac:spMkLst>
        </pc:spChg>
        <pc:picChg chg="add del mod">
          <ac:chgData name="Enrique Jimenez-Melero" userId="0fd8a9fccc63cd64" providerId="LiveId" clId="{77925C9C-3719-4CC5-AAE0-32E98B06A74F}" dt="2023-07-30T18:33:55.371" v="1950"/>
          <ac:picMkLst>
            <pc:docMk/>
            <pc:sldMk cId="0" sldId="294"/>
            <ac:picMk id="3" creationId="{A379E143-5040-0E61-ADC8-CC0CD8FECD27}"/>
          </ac:picMkLst>
        </pc:picChg>
        <pc:picChg chg="add del mod">
          <ac:chgData name="Enrique Jimenez-Melero" userId="0fd8a9fccc63cd64" providerId="LiveId" clId="{77925C9C-3719-4CC5-AAE0-32E98B06A74F}" dt="2023-07-30T10:49:52.272" v="1215" actId="478"/>
          <ac:picMkLst>
            <pc:docMk/>
            <pc:sldMk cId="0" sldId="294"/>
            <ac:picMk id="4" creationId="{F1DE9092-B4AF-9264-7531-555EA7E379DB}"/>
          </ac:picMkLst>
        </pc:picChg>
        <pc:picChg chg="add mod">
          <ac:chgData name="Enrique Jimenez-Melero" userId="0fd8a9fccc63cd64" providerId="LiveId" clId="{77925C9C-3719-4CC5-AAE0-32E98B06A74F}" dt="2023-07-30T11:03:31.481" v="1375" actId="1037"/>
          <ac:picMkLst>
            <pc:docMk/>
            <pc:sldMk cId="0" sldId="294"/>
            <ac:picMk id="6" creationId="{73C54971-0A00-5FCA-CE4F-805B05469F5C}"/>
          </ac:picMkLst>
        </pc:picChg>
        <pc:picChg chg="add mod">
          <ac:chgData name="Enrique Jimenez-Melero" userId="0fd8a9fccc63cd64" providerId="LiveId" clId="{77925C9C-3719-4CC5-AAE0-32E98B06A74F}" dt="2023-07-30T10:53:12.794" v="1240" actId="1076"/>
          <ac:picMkLst>
            <pc:docMk/>
            <pc:sldMk cId="0" sldId="294"/>
            <ac:picMk id="7" creationId="{E3826044-5FFD-3C2E-503C-6EA9209B0F2F}"/>
          </ac:picMkLst>
        </pc:picChg>
        <pc:picChg chg="add mod">
          <ac:chgData name="Enrique Jimenez-Melero" userId="0fd8a9fccc63cd64" providerId="LiveId" clId="{77925C9C-3719-4CC5-AAE0-32E98B06A74F}" dt="2023-07-30T10:58:47.681" v="1282" actId="1038"/>
          <ac:picMkLst>
            <pc:docMk/>
            <pc:sldMk cId="0" sldId="294"/>
            <ac:picMk id="22" creationId="{C3DEFB29-78B2-DB4C-EE8D-181E4D65622D}"/>
          </ac:picMkLst>
        </pc:picChg>
        <pc:picChg chg="add mod">
          <ac:chgData name="Enrique Jimenez-Melero" userId="0fd8a9fccc63cd64" providerId="LiveId" clId="{77925C9C-3719-4CC5-AAE0-32E98B06A74F}" dt="2023-07-30T11:00:14.766" v="1303" actId="1035"/>
          <ac:picMkLst>
            <pc:docMk/>
            <pc:sldMk cId="0" sldId="294"/>
            <ac:picMk id="24" creationId="{7EBB4904-B72E-D6CC-EB74-BC2BBE475C10}"/>
          </ac:picMkLst>
        </pc:picChg>
        <pc:picChg chg="del mod">
          <ac:chgData name="Enrique Jimenez-Melero" userId="0fd8a9fccc63cd64" providerId="LiveId" clId="{77925C9C-3719-4CC5-AAE0-32E98B06A74F}" dt="2023-07-30T10:59:34.140" v="1286" actId="478"/>
          <ac:picMkLst>
            <pc:docMk/>
            <pc:sldMk cId="0" sldId="294"/>
            <ac:picMk id="2050" creationId="{00000000-0000-0000-0000-000000000000}"/>
          </ac:picMkLst>
        </pc:picChg>
        <pc:picChg chg="mod">
          <ac:chgData name="Enrique Jimenez-Melero" userId="0fd8a9fccc63cd64" providerId="LiveId" clId="{77925C9C-3719-4CC5-AAE0-32E98B06A74F}" dt="2023-07-30T10:53:08.438" v="1239" actId="1035"/>
          <ac:picMkLst>
            <pc:docMk/>
            <pc:sldMk cId="0" sldId="294"/>
            <ac:picMk id="2052" creationId="{00000000-0000-0000-0000-000000000000}"/>
          </ac:picMkLst>
        </pc:picChg>
        <pc:picChg chg="mod">
          <ac:chgData name="Enrique Jimenez-Melero" userId="0fd8a9fccc63cd64" providerId="LiveId" clId="{77925C9C-3719-4CC5-AAE0-32E98B06A74F}" dt="2023-07-30T10:53:08.438" v="1239" actId="1035"/>
          <ac:picMkLst>
            <pc:docMk/>
            <pc:sldMk cId="0" sldId="294"/>
            <ac:picMk id="2053" creationId="{00000000-0000-0000-0000-000000000000}"/>
          </ac:picMkLst>
        </pc:picChg>
        <pc:cxnChg chg="mod">
          <ac:chgData name="Enrique Jimenez-Melero" userId="0fd8a9fccc63cd64" providerId="LiveId" clId="{77925C9C-3719-4CC5-AAE0-32E98B06A74F}" dt="2023-07-30T10:53:08.438" v="1239" actId="1035"/>
          <ac:cxnSpMkLst>
            <pc:docMk/>
            <pc:sldMk cId="0" sldId="294"/>
            <ac:cxnSpMk id="17" creationId="{00000000-0000-0000-0000-000000000000}"/>
          </ac:cxnSpMkLst>
        </pc:cxnChg>
        <pc:cxnChg chg="mod">
          <ac:chgData name="Enrique Jimenez-Melero" userId="0fd8a9fccc63cd64" providerId="LiveId" clId="{77925C9C-3719-4CC5-AAE0-32E98B06A74F}" dt="2023-07-30T10:53:08.438" v="1239" actId="1035"/>
          <ac:cxnSpMkLst>
            <pc:docMk/>
            <pc:sldMk cId="0" sldId="294"/>
            <ac:cxnSpMk id="18" creationId="{00000000-0000-0000-0000-000000000000}"/>
          </ac:cxnSpMkLst>
        </pc:cxn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535875782" sldId="294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450134306" sldId="295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637935895" sldId="296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89510415" sldId="297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57096543" sldId="299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48022682" sldId="300"/>
        </pc:sldMkLst>
      </pc:sldChg>
      <pc:sldChg chg="addSp delSp modSp add mod">
        <pc:chgData name="Enrique Jimenez-Melero" userId="0fd8a9fccc63cd64" providerId="LiveId" clId="{77925C9C-3719-4CC5-AAE0-32E98B06A74F}" dt="2023-07-30T18:21:43.288" v="1783" actId="113"/>
        <pc:sldMkLst>
          <pc:docMk/>
          <pc:sldMk cId="2182671103" sldId="301"/>
        </pc:sldMkLst>
        <pc:spChg chg="add mod">
          <ac:chgData name="Enrique Jimenez-Melero" userId="0fd8a9fccc63cd64" providerId="LiveId" clId="{77925C9C-3719-4CC5-AAE0-32E98B06A74F}" dt="2023-07-30T09:59:03.934" v="958" actId="1076"/>
          <ac:spMkLst>
            <pc:docMk/>
            <pc:sldMk cId="2182671103" sldId="301"/>
            <ac:spMk id="3" creationId="{077A9CC6-6303-34ED-813F-166EC0385074}"/>
          </ac:spMkLst>
        </pc:spChg>
        <pc:spChg chg="mod">
          <ac:chgData name="Enrique Jimenez-Melero" userId="0fd8a9fccc63cd64" providerId="LiveId" clId="{77925C9C-3719-4CC5-AAE0-32E98B06A74F}" dt="2023-07-29T18:48:22.944" v="69" actId="1076"/>
          <ac:spMkLst>
            <pc:docMk/>
            <pc:sldMk cId="2182671103" sldId="301"/>
            <ac:spMk id="4" creationId="{00000000-0000-0000-0000-000000000000}"/>
          </ac:spMkLst>
        </pc:spChg>
        <pc:spChg chg="del">
          <ac:chgData name="Enrique Jimenez-Melero" userId="0fd8a9fccc63cd64" providerId="LiveId" clId="{77925C9C-3719-4CC5-AAE0-32E98B06A74F}" dt="2023-07-29T18:47:10.559" v="64" actId="478"/>
          <ac:spMkLst>
            <pc:docMk/>
            <pc:sldMk cId="2182671103" sldId="301"/>
            <ac:spMk id="5" creationId="{00000000-0000-0000-0000-000000000000}"/>
          </ac:spMkLst>
        </pc:spChg>
        <pc:spChg chg="add mod">
          <ac:chgData name="Enrique Jimenez-Melero" userId="0fd8a9fccc63cd64" providerId="LiveId" clId="{77925C9C-3719-4CC5-AAE0-32E98B06A74F}" dt="2023-07-30T18:21:43.288" v="1783" actId="113"/>
          <ac:spMkLst>
            <pc:docMk/>
            <pc:sldMk cId="2182671103" sldId="301"/>
            <ac:spMk id="5" creationId="{4C883785-E60C-999A-DF40-0167F739C2B2}"/>
          </ac:spMkLst>
        </pc:spChg>
        <pc:spChg chg="mod">
          <ac:chgData name="Enrique Jimenez-Melero" userId="0fd8a9fccc63cd64" providerId="LiveId" clId="{77925C9C-3719-4CC5-AAE0-32E98B06A74F}" dt="2023-07-30T18:21:39.303" v="1782" actId="1076"/>
          <ac:spMkLst>
            <pc:docMk/>
            <pc:sldMk cId="2182671103" sldId="301"/>
            <ac:spMk id="10" creationId="{00000000-0000-0000-0000-000000000000}"/>
          </ac:spMkLst>
        </pc:spChg>
        <pc:grpChg chg="mod">
          <ac:chgData name="Enrique Jimenez-Melero" userId="0fd8a9fccc63cd64" providerId="LiveId" clId="{77925C9C-3719-4CC5-AAE0-32E98B06A74F}" dt="2023-07-29T18:49:23.561" v="213" actId="14100"/>
          <ac:grpSpMkLst>
            <pc:docMk/>
            <pc:sldMk cId="2182671103" sldId="301"/>
            <ac:grpSpMk id="7" creationId="{00000000-0000-0000-0000-000000000000}"/>
          </ac:grpSpMkLst>
        </pc:grpChg>
        <pc:picChg chg="add mod">
          <ac:chgData name="Enrique Jimenez-Melero" userId="0fd8a9fccc63cd64" providerId="LiveId" clId="{77925C9C-3719-4CC5-AAE0-32E98B06A74F}" dt="2023-07-29T18:49:09.411" v="196" actId="1076"/>
          <ac:picMkLst>
            <pc:docMk/>
            <pc:sldMk cId="2182671103" sldId="301"/>
            <ac:picMk id="2" creationId="{A345F9C6-C296-5239-9B41-05633C708E42}"/>
          </ac:picMkLst>
        </pc:picChg>
        <pc:picChg chg="mod">
          <ac:chgData name="Enrique Jimenez-Melero" userId="0fd8a9fccc63cd64" providerId="LiveId" clId="{77925C9C-3719-4CC5-AAE0-32E98B06A74F}" dt="2023-07-30T18:20:25.287" v="1711" actId="1038"/>
          <ac:picMkLst>
            <pc:docMk/>
            <pc:sldMk cId="2182671103" sldId="301"/>
            <ac:picMk id="6" creationId="{00000000-0000-0000-0000-000000000000}"/>
          </ac:picMkLst>
        </pc:picChg>
        <pc:picChg chg="mod">
          <ac:chgData name="Enrique Jimenez-Melero" userId="0fd8a9fccc63cd64" providerId="LiveId" clId="{77925C9C-3719-4CC5-AAE0-32E98B06A74F}" dt="2023-07-29T18:49:28.485" v="218" actId="1035"/>
          <ac:picMkLst>
            <pc:docMk/>
            <pc:sldMk cId="2182671103" sldId="301"/>
            <ac:picMk id="8" creationId="{00000000-0000-0000-0000-000000000000}"/>
          </ac:picMkLst>
        </pc:pic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112998649" sldId="302"/>
        </pc:sldMkLst>
      </pc:sldChg>
      <pc:sldChg chg="addSp modSp add mod">
        <pc:chgData name="Enrique Jimenez-Melero" userId="0fd8a9fccc63cd64" providerId="LiveId" clId="{77925C9C-3719-4CC5-AAE0-32E98B06A74F}" dt="2023-08-02T09:52:23.934" v="2891" actId="20577"/>
        <pc:sldMkLst>
          <pc:docMk/>
          <pc:sldMk cId="2624895352" sldId="302"/>
        </pc:sldMkLst>
        <pc:spChg chg="add mod">
          <ac:chgData name="Enrique Jimenez-Melero" userId="0fd8a9fccc63cd64" providerId="LiveId" clId="{77925C9C-3719-4CC5-AAE0-32E98B06A74F}" dt="2023-08-01T17:20:28.327" v="2287" actId="1036"/>
          <ac:spMkLst>
            <pc:docMk/>
            <pc:sldMk cId="2624895352" sldId="302"/>
            <ac:spMk id="2" creationId="{6A99C1FE-9B23-ECC5-8219-6B6E43C5D8C4}"/>
          </ac:spMkLst>
        </pc:spChg>
        <pc:spChg chg="add mod">
          <ac:chgData name="Enrique Jimenez-Melero" userId="0fd8a9fccc63cd64" providerId="LiveId" clId="{77925C9C-3719-4CC5-AAE0-32E98B06A74F}" dt="2023-08-01T17:20:16.407" v="2286" actId="1035"/>
          <ac:spMkLst>
            <pc:docMk/>
            <pc:sldMk cId="2624895352" sldId="302"/>
            <ac:spMk id="3" creationId="{BD484201-4825-E420-D698-53058ABC09F9}"/>
          </ac:spMkLst>
        </pc:spChg>
        <pc:spChg chg="mod">
          <ac:chgData name="Enrique Jimenez-Melero" userId="0fd8a9fccc63cd64" providerId="LiveId" clId="{77925C9C-3719-4CC5-AAE0-32E98B06A74F}" dt="2023-08-01T17:17:29.739" v="2114" actId="1035"/>
          <ac:spMkLst>
            <pc:docMk/>
            <pc:sldMk cId="2624895352" sldId="302"/>
            <ac:spMk id="7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8-01T17:17:40.172" v="2119" actId="1035"/>
          <ac:spMkLst>
            <pc:docMk/>
            <pc:sldMk cId="2624895352" sldId="302"/>
            <ac:spMk id="8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8-01T17:17:51.077" v="2122" actId="1035"/>
          <ac:spMkLst>
            <pc:docMk/>
            <pc:sldMk cId="2624895352" sldId="302"/>
            <ac:spMk id="9" creationId="{00000000-0000-0000-0000-000000000000}"/>
          </ac:spMkLst>
        </pc:spChg>
        <pc:spChg chg="mod">
          <ac:chgData name="Enrique Jimenez-Melero" userId="0fd8a9fccc63cd64" providerId="LiveId" clId="{77925C9C-3719-4CC5-AAE0-32E98B06A74F}" dt="2023-08-01T17:17:51.077" v="2122" actId="1035"/>
          <ac:spMkLst>
            <pc:docMk/>
            <pc:sldMk cId="2624895352" sldId="302"/>
            <ac:spMk id="10" creationId="{00000000-0000-0000-0000-000000000000}"/>
          </ac:spMkLst>
        </pc:spChg>
        <pc:spChg chg="add mod">
          <ac:chgData name="Enrique Jimenez-Melero" userId="0fd8a9fccc63cd64" providerId="LiveId" clId="{77925C9C-3719-4CC5-AAE0-32E98B06A74F}" dt="2023-08-02T09:52:23.934" v="2891" actId="20577"/>
          <ac:spMkLst>
            <pc:docMk/>
            <pc:sldMk cId="2624895352" sldId="302"/>
            <ac:spMk id="13" creationId="{C8178231-834B-57D5-6065-032447F58703}"/>
          </ac:spMkLst>
        </pc:spChg>
        <pc:spChg chg="add">
          <ac:chgData name="Enrique Jimenez-Melero" userId="0fd8a9fccc63cd64" providerId="LiveId" clId="{77925C9C-3719-4CC5-AAE0-32E98B06A74F}" dt="2023-08-01T17:22:05.984" v="2296" actId="11529"/>
          <ac:spMkLst>
            <pc:docMk/>
            <pc:sldMk cId="2624895352" sldId="302"/>
            <ac:spMk id="14" creationId="{18FE3A99-2727-C43D-72E6-3C505D1FEF8E}"/>
          </ac:spMkLst>
        </pc:spChg>
        <pc:picChg chg="mod">
          <ac:chgData name="Enrique Jimenez-Melero" userId="0fd8a9fccc63cd64" providerId="LiveId" clId="{77925C9C-3719-4CC5-AAE0-32E98B06A74F}" dt="2023-08-01T17:20:28.327" v="2287" actId="1036"/>
          <ac:picMkLst>
            <pc:docMk/>
            <pc:sldMk cId="2624895352" sldId="302"/>
            <ac:picMk id="11" creationId="{00000000-0000-0000-0000-000000000000}"/>
          </ac:picMkLst>
        </pc:picChg>
        <pc:picChg chg="mod">
          <ac:chgData name="Enrique Jimenez-Melero" userId="0fd8a9fccc63cd64" providerId="LiveId" clId="{77925C9C-3719-4CC5-AAE0-32E98B06A74F}" dt="2023-08-01T17:20:16.407" v="2286" actId="1035"/>
          <ac:picMkLst>
            <pc:docMk/>
            <pc:sldMk cId="2624895352" sldId="302"/>
            <ac:picMk id="12" creationId="{00000000-0000-0000-0000-000000000000}"/>
          </ac:picMkLst>
        </pc:picChg>
      </pc:sldChg>
      <pc:sldChg chg="delSp add del mod ord">
        <pc:chgData name="Enrique Jimenez-Melero" userId="0fd8a9fccc63cd64" providerId="LiveId" clId="{77925C9C-3719-4CC5-AAE0-32E98B06A74F}" dt="2023-07-30T11:06:08.293" v="1429" actId="2696"/>
        <pc:sldMkLst>
          <pc:docMk/>
          <pc:sldMk cId="3098008074" sldId="302"/>
        </pc:sldMkLst>
        <pc:spChg chg="del">
          <ac:chgData name="Enrique Jimenez-Melero" userId="0fd8a9fccc63cd64" providerId="LiveId" clId="{77925C9C-3719-4CC5-AAE0-32E98B06A74F}" dt="2023-07-29T18:47:19.538" v="65" actId="478"/>
          <ac:spMkLst>
            <pc:docMk/>
            <pc:sldMk cId="3098008074" sldId="302"/>
            <ac:spMk id="5" creationId="{00000000-0000-0000-0000-000000000000}"/>
          </ac:spMkLst>
        </pc:spChg>
      </pc:sldChg>
      <pc:sldChg chg="add">
        <pc:chgData name="Enrique Jimenez-Melero" userId="0fd8a9fccc63cd64" providerId="LiveId" clId="{77925C9C-3719-4CC5-AAE0-32E98B06A74F}" dt="2023-07-30T11:06:12.446" v="1430"/>
        <pc:sldMkLst>
          <pc:docMk/>
          <pc:sldMk cId="615715545" sldId="303"/>
        </pc:sldMkLst>
      </pc:sldChg>
      <pc:sldChg chg="delSp add del mod">
        <pc:chgData name="Enrique Jimenez-Melero" userId="0fd8a9fccc63cd64" providerId="LiveId" clId="{77925C9C-3719-4CC5-AAE0-32E98B06A74F}" dt="2023-07-30T11:06:08.293" v="1429" actId="2696"/>
        <pc:sldMkLst>
          <pc:docMk/>
          <pc:sldMk cId="668803568" sldId="303"/>
        </pc:sldMkLst>
        <pc:spChg chg="del">
          <ac:chgData name="Enrique Jimenez-Melero" userId="0fd8a9fccc63cd64" providerId="LiveId" clId="{77925C9C-3719-4CC5-AAE0-32E98B06A74F}" dt="2023-07-29T18:47:22.249" v="66" actId="478"/>
          <ac:spMkLst>
            <pc:docMk/>
            <pc:sldMk cId="668803568" sldId="303"/>
            <ac:spMk id="5" creationId="{00000000-0000-0000-0000-000000000000}"/>
          </ac:spMkLst>
        </pc:sp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415168378" sldId="303"/>
        </pc:sldMkLst>
      </pc:sldChg>
      <pc:sldChg chg="addSp delSp modSp new mod">
        <pc:chgData name="Enrique Jimenez-Melero" userId="0fd8a9fccc63cd64" providerId="LiveId" clId="{77925C9C-3719-4CC5-AAE0-32E98B06A74F}" dt="2023-08-04T09:37:52.612" v="8163" actId="20577"/>
        <pc:sldMkLst>
          <pc:docMk/>
          <pc:sldMk cId="3244984812" sldId="304"/>
        </pc:sldMkLst>
        <pc:spChg chg="del">
          <ac:chgData name="Enrique Jimenez-Melero" userId="0fd8a9fccc63cd64" providerId="LiveId" clId="{77925C9C-3719-4CC5-AAE0-32E98B06A74F}" dt="2023-07-29T19:07:00.918" v="504" actId="478"/>
          <ac:spMkLst>
            <pc:docMk/>
            <pc:sldMk cId="3244984812" sldId="304"/>
            <ac:spMk id="2" creationId="{5D432D57-F583-C85E-D110-4DED29724D3D}"/>
          </ac:spMkLst>
        </pc:spChg>
        <pc:spChg chg="del">
          <ac:chgData name="Enrique Jimenez-Melero" userId="0fd8a9fccc63cd64" providerId="LiveId" clId="{77925C9C-3719-4CC5-AAE0-32E98B06A74F}" dt="2023-07-29T19:07:00.918" v="504" actId="478"/>
          <ac:spMkLst>
            <pc:docMk/>
            <pc:sldMk cId="3244984812" sldId="304"/>
            <ac:spMk id="3" creationId="{1AD58735-4E03-1675-97E7-7343F21518F6}"/>
          </ac:spMkLst>
        </pc:spChg>
        <pc:spChg chg="add del mod">
          <ac:chgData name="Enrique Jimenez-Melero" userId="0fd8a9fccc63cd64" providerId="LiveId" clId="{77925C9C-3719-4CC5-AAE0-32E98B06A74F}" dt="2023-07-29T19:07:06.910" v="506"/>
          <ac:spMkLst>
            <pc:docMk/>
            <pc:sldMk cId="3244984812" sldId="304"/>
            <ac:spMk id="4" creationId="{8CB22048-666A-2608-E2D8-C5A0450E8926}"/>
          </ac:spMkLst>
        </pc:spChg>
        <pc:spChg chg="add del mod">
          <ac:chgData name="Enrique Jimenez-Melero" userId="0fd8a9fccc63cd64" providerId="LiveId" clId="{77925C9C-3719-4CC5-AAE0-32E98B06A74F}" dt="2023-07-29T19:07:06.910" v="506"/>
          <ac:spMkLst>
            <pc:docMk/>
            <pc:sldMk cId="3244984812" sldId="304"/>
            <ac:spMk id="8" creationId="{141DB02E-40D9-0697-03E3-14F905CF8A07}"/>
          </ac:spMkLst>
        </pc:spChg>
        <pc:spChg chg="add del mod">
          <ac:chgData name="Enrique Jimenez-Melero" userId="0fd8a9fccc63cd64" providerId="LiveId" clId="{77925C9C-3719-4CC5-AAE0-32E98B06A74F}" dt="2023-07-29T19:07:06.910" v="506"/>
          <ac:spMkLst>
            <pc:docMk/>
            <pc:sldMk cId="3244984812" sldId="304"/>
            <ac:spMk id="10" creationId="{A5BACF69-425A-ADD5-90C5-AB3F827D462D}"/>
          </ac:spMkLst>
        </pc:spChg>
        <pc:spChg chg="add del mod">
          <ac:chgData name="Enrique Jimenez-Melero" userId="0fd8a9fccc63cd64" providerId="LiveId" clId="{77925C9C-3719-4CC5-AAE0-32E98B06A74F}" dt="2023-07-29T19:07:06.910" v="506"/>
          <ac:spMkLst>
            <pc:docMk/>
            <pc:sldMk cId="3244984812" sldId="304"/>
            <ac:spMk id="12" creationId="{C2D18392-4DBD-5248-C298-DA38C044AF62}"/>
          </ac:spMkLst>
        </pc:spChg>
        <pc:spChg chg="add mod">
          <ac:chgData name="Enrique Jimenez-Melero" userId="0fd8a9fccc63cd64" providerId="LiveId" clId="{77925C9C-3719-4CC5-AAE0-32E98B06A74F}" dt="2023-08-04T09:37:52.612" v="8163" actId="20577"/>
          <ac:spMkLst>
            <pc:docMk/>
            <pc:sldMk cId="3244984812" sldId="304"/>
            <ac:spMk id="13" creationId="{351C9591-9AE2-F4C4-8805-0310C366BAF1}"/>
          </ac:spMkLst>
        </pc:spChg>
        <pc:spChg chg="add mod">
          <ac:chgData name="Enrique Jimenez-Melero" userId="0fd8a9fccc63cd64" providerId="LiveId" clId="{77925C9C-3719-4CC5-AAE0-32E98B06A74F}" dt="2023-07-29T19:07:23.666" v="525" actId="1035"/>
          <ac:spMkLst>
            <pc:docMk/>
            <pc:sldMk cId="3244984812" sldId="304"/>
            <ac:spMk id="17" creationId="{70B82105-FFFF-123B-F312-2F8FAB2029E9}"/>
          </ac:spMkLst>
        </pc:spChg>
        <pc:spChg chg="add mod">
          <ac:chgData name="Enrique Jimenez-Melero" userId="0fd8a9fccc63cd64" providerId="LiveId" clId="{77925C9C-3719-4CC5-AAE0-32E98B06A74F}" dt="2023-07-29T19:08:45.621" v="587" actId="1076"/>
          <ac:spMkLst>
            <pc:docMk/>
            <pc:sldMk cId="3244984812" sldId="304"/>
            <ac:spMk id="19" creationId="{BEECF75E-BF38-5927-9567-4569F854129F}"/>
          </ac:spMkLst>
        </pc:spChg>
        <pc:spChg chg="add mod">
          <ac:chgData name="Enrique Jimenez-Melero" userId="0fd8a9fccc63cd64" providerId="LiveId" clId="{77925C9C-3719-4CC5-AAE0-32E98B06A74F}" dt="2023-07-29T19:09:18.132" v="605" actId="1035"/>
          <ac:spMkLst>
            <pc:docMk/>
            <pc:sldMk cId="3244984812" sldId="304"/>
            <ac:spMk id="21" creationId="{0AC36C30-B487-4B40-6C13-98168E3EDB86}"/>
          </ac:spMkLst>
        </pc:spChg>
        <pc:picChg chg="add del mod">
          <ac:chgData name="Enrique Jimenez-Melero" userId="0fd8a9fccc63cd64" providerId="LiveId" clId="{77925C9C-3719-4CC5-AAE0-32E98B06A74F}" dt="2023-07-29T19:07:06.910" v="506"/>
          <ac:picMkLst>
            <pc:docMk/>
            <pc:sldMk cId="3244984812" sldId="304"/>
            <ac:picMk id="5" creationId="{51B60AF9-DA57-8BD1-5DC0-9846667C9450}"/>
          </ac:picMkLst>
        </pc:picChg>
        <pc:picChg chg="add del mod">
          <ac:chgData name="Enrique Jimenez-Melero" userId="0fd8a9fccc63cd64" providerId="LiveId" clId="{77925C9C-3719-4CC5-AAE0-32E98B06A74F}" dt="2023-07-29T19:07:06.910" v="506"/>
          <ac:picMkLst>
            <pc:docMk/>
            <pc:sldMk cId="3244984812" sldId="304"/>
            <ac:picMk id="6" creationId="{981D32FD-5C60-EBE0-6D99-0A81CB962DF1}"/>
          </ac:picMkLst>
        </pc:picChg>
        <pc:picChg chg="add del mod">
          <ac:chgData name="Enrique Jimenez-Melero" userId="0fd8a9fccc63cd64" providerId="LiveId" clId="{77925C9C-3719-4CC5-AAE0-32E98B06A74F}" dt="2023-07-29T19:07:06.910" v="506"/>
          <ac:picMkLst>
            <pc:docMk/>
            <pc:sldMk cId="3244984812" sldId="304"/>
            <ac:picMk id="7" creationId="{30F786E5-F0E5-A18F-3775-961BB4B7F21A}"/>
          </ac:picMkLst>
        </pc:picChg>
        <pc:picChg chg="add del mod">
          <ac:chgData name="Enrique Jimenez-Melero" userId="0fd8a9fccc63cd64" providerId="LiveId" clId="{77925C9C-3719-4CC5-AAE0-32E98B06A74F}" dt="2023-07-29T19:07:06.910" v="506"/>
          <ac:picMkLst>
            <pc:docMk/>
            <pc:sldMk cId="3244984812" sldId="304"/>
            <ac:picMk id="9" creationId="{1D403A56-A91D-74B4-FF2F-9ECE43621B54}"/>
          </ac:picMkLst>
        </pc:picChg>
        <pc:picChg chg="add del mod">
          <ac:chgData name="Enrique Jimenez-Melero" userId="0fd8a9fccc63cd64" providerId="LiveId" clId="{77925C9C-3719-4CC5-AAE0-32E98B06A74F}" dt="2023-07-29T19:07:06.910" v="506"/>
          <ac:picMkLst>
            <pc:docMk/>
            <pc:sldMk cId="3244984812" sldId="304"/>
            <ac:picMk id="11" creationId="{A834A638-A047-8391-711E-80E542A6664D}"/>
          </ac:picMkLst>
        </pc:picChg>
        <pc:picChg chg="add mod">
          <ac:chgData name="Enrique Jimenez-Melero" userId="0fd8a9fccc63cd64" providerId="LiveId" clId="{77925C9C-3719-4CC5-AAE0-32E98B06A74F}" dt="2023-07-29T19:08:42.281" v="586" actId="1076"/>
          <ac:picMkLst>
            <pc:docMk/>
            <pc:sldMk cId="3244984812" sldId="304"/>
            <ac:picMk id="14" creationId="{BFF5D508-3905-5D84-022E-59A810FFC876}"/>
          </ac:picMkLst>
        </pc:picChg>
        <pc:picChg chg="add mod">
          <ac:chgData name="Enrique Jimenez-Melero" userId="0fd8a9fccc63cd64" providerId="LiveId" clId="{77925C9C-3719-4CC5-AAE0-32E98B06A74F}" dt="2023-07-29T19:08:24.110" v="561" actId="1037"/>
          <ac:picMkLst>
            <pc:docMk/>
            <pc:sldMk cId="3244984812" sldId="304"/>
            <ac:picMk id="15" creationId="{F5D4A789-8502-FA49-C1A8-0543AA5F5651}"/>
          </ac:picMkLst>
        </pc:picChg>
        <pc:picChg chg="add mod">
          <ac:chgData name="Enrique Jimenez-Melero" userId="0fd8a9fccc63cd64" providerId="LiveId" clId="{77925C9C-3719-4CC5-AAE0-32E98B06A74F}" dt="2023-07-29T19:08:55.641" v="593" actId="1037"/>
          <ac:picMkLst>
            <pc:docMk/>
            <pc:sldMk cId="3244984812" sldId="304"/>
            <ac:picMk id="16" creationId="{1A630C0D-A034-07A8-029D-726C6CFBDEBB}"/>
          </ac:picMkLst>
        </pc:picChg>
        <pc:picChg chg="add mod">
          <ac:chgData name="Enrique Jimenez-Melero" userId="0fd8a9fccc63cd64" providerId="LiveId" clId="{77925C9C-3719-4CC5-AAE0-32E98B06A74F}" dt="2023-07-29T19:09:04.104" v="599" actId="1076"/>
          <ac:picMkLst>
            <pc:docMk/>
            <pc:sldMk cId="3244984812" sldId="304"/>
            <ac:picMk id="18" creationId="{C7B397B2-5A45-6A24-9DA4-70BE931D55DF}"/>
          </ac:picMkLst>
        </pc:picChg>
        <pc:picChg chg="add mod">
          <ac:chgData name="Enrique Jimenez-Melero" userId="0fd8a9fccc63cd64" providerId="LiveId" clId="{77925C9C-3719-4CC5-AAE0-32E98B06A74F}" dt="2023-07-29T19:09:13.234" v="601" actId="1035"/>
          <ac:picMkLst>
            <pc:docMk/>
            <pc:sldMk cId="3244984812" sldId="304"/>
            <ac:picMk id="20" creationId="{5C20A61B-496C-3D61-DE6F-4F52729E82A8}"/>
          </ac:picMkLst>
        </pc:picChg>
      </pc:sldChg>
      <pc:sldChg chg="addSp delSp modSp new del mod ord">
        <pc:chgData name="Enrique Jimenez-Melero" userId="0fd8a9fccc63cd64" providerId="LiveId" clId="{77925C9C-3719-4CC5-AAE0-32E98B06A74F}" dt="2023-08-04T09:32:51.930" v="8092" actId="2696"/>
        <pc:sldMkLst>
          <pc:docMk/>
          <pc:sldMk cId="1730452441" sldId="305"/>
        </pc:sldMkLst>
        <pc:spChg chg="add mod">
          <ac:chgData name="Enrique Jimenez-Melero" userId="0fd8a9fccc63cd64" providerId="LiveId" clId="{77925C9C-3719-4CC5-AAE0-32E98B06A74F}" dt="2023-08-02T13:55:51.944" v="4829" actId="114"/>
          <ac:spMkLst>
            <pc:docMk/>
            <pc:sldMk cId="1730452441" sldId="305"/>
            <ac:spMk id="2" creationId="{1A352899-1D52-D503-43F7-00A55E790CEF}"/>
          </ac:spMkLst>
        </pc:spChg>
        <pc:spChg chg="del">
          <ac:chgData name="Enrique Jimenez-Melero" userId="0fd8a9fccc63cd64" providerId="LiveId" clId="{77925C9C-3719-4CC5-AAE0-32E98B06A74F}" dt="2023-07-29T19:10:14.357" v="607" actId="478"/>
          <ac:spMkLst>
            <pc:docMk/>
            <pc:sldMk cId="1730452441" sldId="305"/>
            <ac:spMk id="2" creationId="{4AE331A1-78AB-3E47-F9BD-A4F1DD49EFDD}"/>
          </ac:spMkLst>
        </pc:spChg>
        <pc:spChg chg="del">
          <ac:chgData name="Enrique Jimenez-Melero" userId="0fd8a9fccc63cd64" providerId="LiveId" clId="{77925C9C-3719-4CC5-AAE0-32E98B06A74F}" dt="2023-07-29T19:10:14.357" v="607" actId="478"/>
          <ac:spMkLst>
            <pc:docMk/>
            <pc:sldMk cId="1730452441" sldId="305"/>
            <ac:spMk id="3" creationId="{0CA7BC06-C88F-1C7C-129F-20B48A8186EC}"/>
          </ac:spMkLst>
        </pc:spChg>
        <pc:spChg chg="add mod">
          <ac:chgData name="Enrique Jimenez-Melero" userId="0fd8a9fccc63cd64" providerId="LiveId" clId="{77925C9C-3719-4CC5-AAE0-32E98B06A74F}" dt="2023-08-02T13:56:14.145" v="4840" actId="1076"/>
          <ac:spMkLst>
            <pc:docMk/>
            <pc:sldMk cId="1730452441" sldId="305"/>
            <ac:spMk id="5" creationId="{CDD2B4B9-C7E3-E447-ACB6-FAE08214CF15}"/>
          </ac:spMkLst>
        </pc:spChg>
        <pc:picChg chg="add mod">
          <ac:chgData name="Enrique Jimenez-Melero" userId="0fd8a9fccc63cd64" providerId="LiveId" clId="{77925C9C-3719-4CC5-AAE0-32E98B06A74F}" dt="2023-08-02T13:55:23.969" v="4817" actId="1036"/>
          <ac:picMkLst>
            <pc:docMk/>
            <pc:sldMk cId="1730452441" sldId="305"/>
            <ac:picMk id="4" creationId="{8B6CBE84-7F52-AC35-9B94-68F22C53F630}"/>
          </ac:picMkLst>
        </pc:picChg>
        <pc:picChg chg="add mod">
          <ac:chgData name="Enrique Jimenez-Melero" userId="0fd8a9fccc63cd64" providerId="LiveId" clId="{77925C9C-3719-4CC5-AAE0-32E98B06A74F}" dt="2023-08-02T13:55:29.862" v="4821" actId="1035"/>
          <ac:picMkLst>
            <pc:docMk/>
            <pc:sldMk cId="1730452441" sldId="305"/>
            <ac:picMk id="6" creationId="{D56A216E-9FFE-C10B-C525-8989D0737922}"/>
          </ac:picMkLst>
        </pc:picChg>
        <pc:picChg chg="add mod">
          <ac:chgData name="Enrique Jimenez-Melero" userId="0fd8a9fccc63cd64" providerId="LiveId" clId="{77925C9C-3719-4CC5-AAE0-32E98B06A74F}" dt="2023-08-02T13:55:32.433" v="4823" actId="1035"/>
          <ac:picMkLst>
            <pc:docMk/>
            <pc:sldMk cId="1730452441" sldId="305"/>
            <ac:picMk id="7" creationId="{13E299C7-3343-B342-2A48-7D62DAE3E274}"/>
          </ac:picMkLst>
        </pc:picChg>
        <pc:picChg chg="add mod">
          <ac:chgData name="Enrique Jimenez-Melero" userId="0fd8a9fccc63cd64" providerId="LiveId" clId="{77925C9C-3719-4CC5-AAE0-32E98B06A74F}" dt="2023-08-02T13:55:27.185" v="4819" actId="1035"/>
          <ac:picMkLst>
            <pc:docMk/>
            <pc:sldMk cId="1730452441" sldId="305"/>
            <ac:picMk id="8" creationId="{825EDD21-331F-4347-316C-5005D3E12191}"/>
          </ac:picMkLst>
        </pc:picChg>
      </pc:sldChg>
      <pc:sldChg chg="del">
        <pc:chgData name="Enrique Jimenez-Melero" userId="0fd8a9fccc63cd64" providerId="LiveId" clId="{77925C9C-3719-4CC5-AAE0-32E98B06A74F}" dt="2023-07-29T18:41:51.054" v="51" actId="47"/>
        <pc:sldMkLst>
          <pc:docMk/>
          <pc:sldMk cId="3286987359" sldId="305"/>
        </pc:sldMkLst>
      </pc:sldChg>
      <pc:sldChg chg="add">
        <pc:chgData name="Enrique Jimenez-Melero" userId="0fd8a9fccc63cd64" providerId="LiveId" clId="{77925C9C-3719-4CC5-AAE0-32E98B06A74F}" dt="2023-08-04T09:32:55.749" v="8093"/>
        <pc:sldMkLst>
          <pc:docMk/>
          <pc:sldMk cId="3415471471" sldId="305"/>
        </pc:sldMkLst>
      </pc:sldChg>
      <pc:sldChg chg="del">
        <pc:chgData name="Enrique Jimenez-Melero" userId="0fd8a9fccc63cd64" providerId="LiveId" clId="{77925C9C-3719-4CC5-AAE0-32E98B06A74F}" dt="2023-07-29T18:41:51.054" v="51" actId="47"/>
        <pc:sldMkLst>
          <pc:docMk/>
          <pc:sldMk cId="859336424" sldId="306"/>
        </pc:sldMkLst>
      </pc:sldChg>
      <pc:sldChg chg="addSp delSp modSp new mod">
        <pc:chgData name="Enrique Jimenez-Melero" userId="0fd8a9fccc63cd64" providerId="LiveId" clId="{77925C9C-3719-4CC5-AAE0-32E98B06A74F}" dt="2023-07-29T19:13:44.682" v="744" actId="1076"/>
        <pc:sldMkLst>
          <pc:docMk/>
          <pc:sldMk cId="999188707" sldId="306"/>
        </pc:sldMkLst>
        <pc:spChg chg="del">
          <ac:chgData name="Enrique Jimenez-Melero" userId="0fd8a9fccc63cd64" providerId="LiveId" clId="{77925C9C-3719-4CC5-AAE0-32E98B06A74F}" dt="2023-07-29T19:11:18.314" v="688" actId="478"/>
          <ac:spMkLst>
            <pc:docMk/>
            <pc:sldMk cId="999188707" sldId="306"/>
            <ac:spMk id="2" creationId="{3AA65DFF-B5CC-D6CD-848E-92E14B8CD4AE}"/>
          </ac:spMkLst>
        </pc:spChg>
        <pc:spChg chg="del">
          <ac:chgData name="Enrique Jimenez-Melero" userId="0fd8a9fccc63cd64" providerId="LiveId" clId="{77925C9C-3719-4CC5-AAE0-32E98B06A74F}" dt="2023-07-29T19:11:18.314" v="688" actId="478"/>
          <ac:spMkLst>
            <pc:docMk/>
            <pc:sldMk cId="999188707" sldId="306"/>
            <ac:spMk id="3" creationId="{48DB65B6-A7AA-D176-C3AF-3E5EFA32406B}"/>
          </ac:spMkLst>
        </pc:spChg>
        <pc:spChg chg="add mod">
          <ac:chgData name="Enrique Jimenez-Melero" userId="0fd8a9fccc63cd64" providerId="LiveId" clId="{77925C9C-3719-4CC5-AAE0-32E98B06A74F}" dt="2023-07-29T19:12:17.565" v="696" actId="1076"/>
          <ac:spMkLst>
            <pc:docMk/>
            <pc:sldMk cId="999188707" sldId="306"/>
            <ac:spMk id="4" creationId="{7F41EADC-815C-D763-6547-8D22CD04C994}"/>
          </ac:spMkLst>
        </pc:spChg>
        <pc:spChg chg="add mod">
          <ac:chgData name="Enrique Jimenez-Melero" userId="0fd8a9fccc63cd64" providerId="LiveId" clId="{77925C9C-3719-4CC5-AAE0-32E98B06A74F}" dt="2023-07-29T19:12:32.781" v="697"/>
          <ac:spMkLst>
            <pc:docMk/>
            <pc:sldMk cId="999188707" sldId="306"/>
            <ac:spMk id="7" creationId="{ED705DDF-0719-C40A-7734-FEE769449192}"/>
          </ac:spMkLst>
        </pc:spChg>
        <pc:spChg chg="add mod">
          <ac:chgData name="Enrique Jimenez-Melero" userId="0fd8a9fccc63cd64" providerId="LiveId" clId="{77925C9C-3719-4CC5-AAE0-32E98B06A74F}" dt="2023-07-29T19:12:32.781" v="697"/>
          <ac:spMkLst>
            <pc:docMk/>
            <pc:sldMk cId="999188707" sldId="306"/>
            <ac:spMk id="8" creationId="{23B60A03-885A-504F-E99C-8033A80EE6A3}"/>
          </ac:spMkLst>
        </pc:spChg>
        <pc:spChg chg="add mod">
          <ac:chgData name="Enrique Jimenez-Melero" userId="0fd8a9fccc63cd64" providerId="LiveId" clId="{77925C9C-3719-4CC5-AAE0-32E98B06A74F}" dt="2023-07-29T19:13:44.682" v="744" actId="1076"/>
          <ac:spMkLst>
            <pc:docMk/>
            <pc:sldMk cId="999188707" sldId="306"/>
            <ac:spMk id="9" creationId="{3CDD332F-534F-CDC1-5AD9-8D5502C5DCCF}"/>
          </ac:spMkLst>
        </pc:spChg>
        <pc:picChg chg="add mod">
          <ac:chgData name="Enrique Jimenez-Melero" userId="0fd8a9fccc63cd64" providerId="LiveId" clId="{77925C9C-3719-4CC5-AAE0-32E98B06A74F}" dt="2023-07-29T19:13:28.618" v="740" actId="1076"/>
          <ac:picMkLst>
            <pc:docMk/>
            <pc:sldMk cId="999188707" sldId="306"/>
            <ac:picMk id="5" creationId="{5A158826-6D3D-980F-1534-7DF537E5551E}"/>
          </ac:picMkLst>
        </pc:picChg>
        <pc:picChg chg="add mod">
          <ac:chgData name="Enrique Jimenez-Melero" userId="0fd8a9fccc63cd64" providerId="LiveId" clId="{77925C9C-3719-4CC5-AAE0-32E98B06A74F}" dt="2023-07-29T19:13:32.651" v="741" actId="1076"/>
          <ac:picMkLst>
            <pc:docMk/>
            <pc:sldMk cId="999188707" sldId="306"/>
            <ac:picMk id="6" creationId="{0B4F76DF-B1F8-3816-2060-39EC48323E98}"/>
          </ac:picMkLst>
        </pc:picChg>
      </pc:sldChg>
      <pc:sldChg chg="addSp delSp modSp new mod">
        <pc:chgData name="Enrique Jimenez-Melero" userId="0fd8a9fccc63cd64" providerId="LiveId" clId="{77925C9C-3719-4CC5-AAE0-32E98B06A74F}" dt="2023-07-29T19:15:27.487" v="794" actId="1036"/>
        <pc:sldMkLst>
          <pc:docMk/>
          <pc:sldMk cId="3790627481" sldId="307"/>
        </pc:sldMkLst>
        <pc:spChg chg="del">
          <ac:chgData name="Enrique Jimenez-Melero" userId="0fd8a9fccc63cd64" providerId="LiveId" clId="{77925C9C-3719-4CC5-AAE0-32E98B06A74F}" dt="2023-07-29T19:11:22.372" v="690" actId="478"/>
          <ac:spMkLst>
            <pc:docMk/>
            <pc:sldMk cId="3790627481" sldId="307"/>
            <ac:spMk id="2" creationId="{4350C98C-3F2B-8993-CFC7-918A7BE84C61}"/>
          </ac:spMkLst>
        </pc:spChg>
        <pc:spChg chg="del">
          <ac:chgData name="Enrique Jimenez-Melero" userId="0fd8a9fccc63cd64" providerId="LiveId" clId="{77925C9C-3719-4CC5-AAE0-32E98B06A74F}" dt="2023-07-29T19:11:22.372" v="690" actId="478"/>
          <ac:spMkLst>
            <pc:docMk/>
            <pc:sldMk cId="3790627481" sldId="307"/>
            <ac:spMk id="3" creationId="{CA368065-80D1-8E5B-D832-C55FD557D8D9}"/>
          </ac:spMkLst>
        </pc:spChg>
        <pc:spChg chg="add mod">
          <ac:chgData name="Enrique Jimenez-Melero" userId="0fd8a9fccc63cd64" providerId="LiveId" clId="{77925C9C-3719-4CC5-AAE0-32E98B06A74F}" dt="2023-07-29T19:15:00.768" v="787" actId="1076"/>
          <ac:spMkLst>
            <pc:docMk/>
            <pc:sldMk cId="3790627481" sldId="307"/>
            <ac:spMk id="5" creationId="{942A8F46-AF37-F475-7216-04268F0AA499}"/>
          </ac:spMkLst>
        </pc:spChg>
        <pc:spChg chg="add mod">
          <ac:chgData name="Enrique Jimenez-Melero" userId="0fd8a9fccc63cd64" providerId="LiveId" clId="{77925C9C-3719-4CC5-AAE0-32E98B06A74F}" dt="2023-07-29T19:15:23.865" v="792" actId="1037"/>
          <ac:spMkLst>
            <pc:docMk/>
            <pc:sldMk cId="3790627481" sldId="307"/>
            <ac:spMk id="8" creationId="{51A1E1A5-793F-4D00-31B9-BAB701F60B82}"/>
          </ac:spMkLst>
        </pc:spChg>
        <pc:spChg chg="add mod">
          <ac:chgData name="Enrique Jimenez-Melero" userId="0fd8a9fccc63cd64" providerId="LiveId" clId="{77925C9C-3719-4CC5-AAE0-32E98B06A74F}" dt="2023-07-29T19:15:13.122" v="790" actId="1035"/>
          <ac:spMkLst>
            <pc:docMk/>
            <pc:sldMk cId="3790627481" sldId="307"/>
            <ac:spMk id="9" creationId="{ED5979A2-C369-56C0-89FD-04E067961471}"/>
          </ac:spMkLst>
        </pc:spChg>
        <pc:picChg chg="add mod">
          <ac:chgData name="Enrique Jimenez-Melero" userId="0fd8a9fccc63cd64" providerId="LiveId" clId="{77925C9C-3719-4CC5-AAE0-32E98B06A74F}" dt="2023-07-29T19:15:27.487" v="794" actId="1036"/>
          <ac:picMkLst>
            <pc:docMk/>
            <pc:sldMk cId="3790627481" sldId="307"/>
            <ac:picMk id="4" creationId="{EDD1A819-AE0E-A1AB-3016-8B4A316DE89E}"/>
          </ac:picMkLst>
        </pc:picChg>
        <pc:picChg chg="add mod">
          <ac:chgData name="Enrique Jimenez-Melero" userId="0fd8a9fccc63cd64" providerId="LiveId" clId="{77925C9C-3719-4CC5-AAE0-32E98B06A74F}" dt="2023-07-29T19:15:20.421" v="791" actId="1037"/>
          <ac:picMkLst>
            <pc:docMk/>
            <pc:sldMk cId="3790627481" sldId="307"/>
            <ac:picMk id="6" creationId="{70CE4DCD-157A-902B-5773-261A2F13E8C7}"/>
          </ac:picMkLst>
        </pc:picChg>
        <pc:picChg chg="add mod">
          <ac:chgData name="Enrique Jimenez-Melero" userId="0fd8a9fccc63cd64" providerId="LiveId" clId="{77925C9C-3719-4CC5-AAE0-32E98B06A74F}" dt="2023-07-29T19:14:44.588" v="783" actId="1038"/>
          <ac:picMkLst>
            <pc:docMk/>
            <pc:sldMk cId="3790627481" sldId="307"/>
            <ac:picMk id="7" creationId="{018B9852-6FC1-FB65-AA7C-AD842D6A4068}"/>
          </ac:picMkLst>
        </pc:pic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221567010" sldId="308"/>
        </pc:sldMkLst>
      </pc:sldChg>
      <pc:sldChg chg="addSp delSp modSp new mod setBg">
        <pc:chgData name="Enrique Jimenez-Melero" userId="0fd8a9fccc63cd64" providerId="LiveId" clId="{77925C9C-3719-4CC5-AAE0-32E98B06A74F}" dt="2023-08-02T09:55:26.658" v="2900" actId="21"/>
        <pc:sldMkLst>
          <pc:docMk/>
          <pc:sldMk cId="3262740780" sldId="308"/>
        </pc:sldMkLst>
        <pc:spChg chg="del">
          <ac:chgData name="Enrique Jimenez-Melero" userId="0fd8a9fccc63cd64" providerId="LiveId" clId="{77925C9C-3719-4CC5-AAE0-32E98B06A74F}" dt="2023-07-29T19:15:51.090" v="796" actId="478"/>
          <ac:spMkLst>
            <pc:docMk/>
            <pc:sldMk cId="3262740780" sldId="308"/>
            <ac:spMk id="2" creationId="{A55D6B78-1E26-D34D-80D7-2FA4B6ABB077}"/>
          </ac:spMkLst>
        </pc:spChg>
        <pc:spChg chg="del">
          <ac:chgData name="Enrique Jimenez-Melero" userId="0fd8a9fccc63cd64" providerId="LiveId" clId="{77925C9C-3719-4CC5-AAE0-32E98B06A74F}" dt="2023-07-29T19:15:51.090" v="796" actId="478"/>
          <ac:spMkLst>
            <pc:docMk/>
            <pc:sldMk cId="3262740780" sldId="308"/>
            <ac:spMk id="3" creationId="{EA8007DB-6298-9439-8340-6A293AB6E5C1}"/>
          </ac:spMkLst>
        </pc:spChg>
        <pc:spChg chg="add">
          <ac:chgData name="Enrique Jimenez-Melero" userId="0fd8a9fccc63cd64" providerId="LiveId" clId="{77925C9C-3719-4CC5-AAE0-32E98B06A74F}" dt="2023-07-29T19:16:00.459" v="798" actId="26606"/>
          <ac:spMkLst>
            <pc:docMk/>
            <pc:sldMk cId="3262740780" sldId="308"/>
            <ac:spMk id="9" creationId="{42A4FC2C-047E-45A5-965D-8E1E3BF09BC6}"/>
          </ac:spMkLst>
        </pc:spChg>
        <pc:picChg chg="add del mod">
          <ac:chgData name="Enrique Jimenez-Melero" userId="0fd8a9fccc63cd64" providerId="LiveId" clId="{77925C9C-3719-4CC5-AAE0-32E98B06A74F}" dt="2023-08-02T09:55:26.658" v="2900" actId="21"/>
          <ac:picMkLst>
            <pc:docMk/>
            <pc:sldMk cId="3262740780" sldId="308"/>
            <ac:picMk id="2" creationId="{96976053-BB7C-AF28-6B32-FDCE050170C6}"/>
          </ac:picMkLst>
        </pc:picChg>
        <pc:picChg chg="add mod">
          <ac:chgData name="Enrique Jimenez-Melero" userId="0fd8a9fccc63cd64" providerId="LiveId" clId="{77925C9C-3719-4CC5-AAE0-32E98B06A74F}" dt="2023-07-29T19:16:00.459" v="798" actId="26606"/>
          <ac:picMkLst>
            <pc:docMk/>
            <pc:sldMk cId="3262740780" sldId="308"/>
            <ac:picMk id="4" creationId="{A6C9D743-CC40-6835-905B-DE5625403051}"/>
          </ac:picMkLst>
        </pc:pic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112314454" sldId="309"/>
        </pc:sldMkLst>
      </pc:sldChg>
      <pc:sldChg chg="addSp delSp modSp new mod">
        <pc:chgData name="Enrique Jimenez-Melero" userId="0fd8a9fccc63cd64" providerId="LiveId" clId="{77925C9C-3719-4CC5-AAE0-32E98B06A74F}" dt="2023-08-04T13:40:36.551" v="8532" actId="1076"/>
        <pc:sldMkLst>
          <pc:docMk/>
          <pc:sldMk cId="3402792817" sldId="309"/>
        </pc:sldMkLst>
        <pc:spChg chg="del">
          <ac:chgData name="Enrique Jimenez-Melero" userId="0fd8a9fccc63cd64" providerId="LiveId" clId="{77925C9C-3719-4CC5-AAE0-32E98B06A74F}" dt="2023-07-29T19:17:29.913" v="800" actId="478"/>
          <ac:spMkLst>
            <pc:docMk/>
            <pc:sldMk cId="3402792817" sldId="309"/>
            <ac:spMk id="2" creationId="{F562DE95-560C-6825-15CD-30A03DAA1D94}"/>
          </ac:spMkLst>
        </pc:spChg>
        <pc:spChg chg="add mod">
          <ac:chgData name="Enrique Jimenez-Melero" userId="0fd8a9fccc63cd64" providerId="LiveId" clId="{77925C9C-3719-4CC5-AAE0-32E98B06A74F}" dt="2023-08-04T13:40:36.551" v="8532" actId="1076"/>
          <ac:spMkLst>
            <pc:docMk/>
            <pc:sldMk cId="3402792817" sldId="309"/>
            <ac:spMk id="2" creationId="{F685E553-594D-85D9-90C9-83E67DDF94D0}"/>
          </ac:spMkLst>
        </pc:spChg>
        <pc:spChg chg="del">
          <ac:chgData name="Enrique Jimenez-Melero" userId="0fd8a9fccc63cd64" providerId="LiveId" clId="{77925C9C-3719-4CC5-AAE0-32E98B06A74F}" dt="2023-07-29T19:17:29.913" v="800" actId="478"/>
          <ac:spMkLst>
            <pc:docMk/>
            <pc:sldMk cId="3402792817" sldId="309"/>
            <ac:spMk id="3" creationId="{9E6A2275-477A-0FF1-17E7-8AC25C68A312}"/>
          </ac:spMkLst>
        </pc:spChg>
        <pc:spChg chg="add mod">
          <ac:chgData name="Enrique Jimenez-Melero" userId="0fd8a9fccc63cd64" providerId="LiveId" clId="{77925C9C-3719-4CC5-AAE0-32E98B06A74F}" dt="2023-08-02T12:26:08.732" v="3541" actId="20577"/>
          <ac:spMkLst>
            <pc:docMk/>
            <pc:sldMk cId="3402792817" sldId="309"/>
            <ac:spMk id="4" creationId="{70F5A10A-A9C6-F144-74EA-D77894E2D0E4}"/>
          </ac:spMkLst>
        </pc:spChg>
        <pc:spChg chg="add mod">
          <ac:chgData name="Enrique Jimenez-Melero" userId="0fd8a9fccc63cd64" providerId="LiveId" clId="{77925C9C-3719-4CC5-AAE0-32E98B06A74F}" dt="2023-07-29T19:18:58.980" v="855" actId="1076"/>
          <ac:spMkLst>
            <pc:docMk/>
            <pc:sldMk cId="3402792817" sldId="309"/>
            <ac:spMk id="6" creationId="{89F89D1B-5F98-151B-6A63-A7A8A2F38331}"/>
          </ac:spMkLst>
        </pc:spChg>
        <pc:spChg chg="add mod">
          <ac:chgData name="Enrique Jimenez-Melero" userId="0fd8a9fccc63cd64" providerId="LiveId" clId="{77925C9C-3719-4CC5-AAE0-32E98B06A74F}" dt="2023-07-29T19:19:07.626" v="859" actId="1036"/>
          <ac:spMkLst>
            <pc:docMk/>
            <pc:sldMk cId="3402792817" sldId="309"/>
            <ac:spMk id="10" creationId="{8FF8E9A4-F310-EC32-5C66-4CCF3EA1A9FC}"/>
          </ac:spMkLst>
        </pc:spChg>
        <pc:spChg chg="add mod">
          <ac:chgData name="Enrique Jimenez-Melero" userId="0fd8a9fccc63cd64" providerId="LiveId" clId="{77925C9C-3719-4CC5-AAE0-32E98B06A74F}" dt="2023-07-29T19:18:52.449" v="853" actId="1076"/>
          <ac:spMkLst>
            <pc:docMk/>
            <pc:sldMk cId="3402792817" sldId="309"/>
            <ac:spMk id="11" creationId="{15BBE6D0-6DDC-5BE7-F90A-727428B41803}"/>
          </ac:spMkLst>
        </pc:spChg>
        <pc:spChg chg="add del mod">
          <ac:chgData name="Enrique Jimenez-Melero" userId="0fd8a9fccc63cd64" providerId="LiveId" clId="{77925C9C-3719-4CC5-AAE0-32E98B06A74F}" dt="2023-07-29T19:18:46.410" v="852" actId="478"/>
          <ac:spMkLst>
            <pc:docMk/>
            <pc:sldMk cId="3402792817" sldId="309"/>
            <ac:spMk id="12" creationId="{7B1EA2A7-139A-CD1F-6157-D57B4E41CC9A}"/>
          </ac:spMkLst>
        </pc:spChg>
        <pc:spChg chg="add mod">
          <ac:chgData name="Enrique Jimenez-Melero" userId="0fd8a9fccc63cd64" providerId="LiveId" clId="{77925C9C-3719-4CC5-AAE0-32E98B06A74F}" dt="2023-07-29T19:19:07.626" v="859" actId="1036"/>
          <ac:spMkLst>
            <pc:docMk/>
            <pc:sldMk cId="3402792817" sldId="309"/>
            <ac:spMk id="13" creationId="{47F4A9E6-94A4-3A63-9389-1696F84B49ED}"/>
          </ac:spMkLst>
        </pc:spChg>
        <pc:picChg chg="add mod">
          <ac:chgData name="Enrique Jimenez-Melero" userId="0fd8a9fccc63cd64" providerId="LiveId" clId="{77925C9C-3719-4CC5-AAE0-32E98B06A74F}" dt="2023-07-29T19:17:55.312" v="812" actId="1076"/>
          <ac:picMkLst>
            <pc:docMk/>
            <pc:sldMk cId="3402792817" sldId="309"/>
            <ac:picMk id="5" creationId="{2D34845B-CF37-36B0-AA6E-6FC91AB4FD0C}"/>
          </ac:picMkLst>
        </pc:picChg>
        <pc:picChg chg="add mod">
          <ac:chgData name="Enrique Jimenez-Melero" userId="0fd8a9fccc63cd64" providerId="LiveId" clId="{77925C9C-3719-4CC5-AAE0-32E98B06A74F}" dt="2023-07-29T19:19:17.036" v="866" actId="1036"/>
          <ac:picMkLst>
            <pc:docMk/>
            <pc:sldMk cId="3402792817" sldId="309"/>
            <ac:picMk id="7" creationId="{13B2D95E-6184-A8FD-895E-2DE5723D9872}"/>
          </ac:picMkLst>
        </pc:picChg>
        <pc:picChg chg="add mod">
          <ac:chgData name="Enrique Jimenez-Melero" userId="0fd8a9fccc63cd64" providerId="LiveId" clId="{77925C9C-3719-4CC5-AAE0-32E98B06A74F}" dt="2023-07-29T19:19:07.626" v="859" actId="1036"/>
          <ac:picMkLst>
            <pc:docMk/>
            <pc:sldMk cId="3402792817" sldId="309"/>
            <ac:picMk id="8" creationId="{A2EEB27E-13DA-75A9-F7F5-EF67E3BE0884}"/>
          </ac:picMkLst>
        </pc:picChg>
        <pc:picChg chg="add mod">
          <ac:chgData name="Enrique Jimenez-Melero" userId="0fd8a9fccc63cd64" providerId="LiveId" clId="{77925C9C-3719-4CC5-AAE0-32E98B06A74F}" dt="2023-07-29T19:19:07.626" v="859" actId="1036"/>
          <ac:picMkLst>
            <pc:docMk/>
            <pc:sldMk cId="3402792817" sldId="309"/>
            <ac:picMk id="9" creationId="{952B4A1D-1B4E-541E-BAAC-6C1A7DB525C1}"/>
          </ac:picMkLst>
        </pc:picChg>
        <pc:picChg chg="add del mod">
          <ac:chgData name="Enrique Jimenez-Melero" userId="0fd8a9fccc63cd64" providerId="LiveId" clId="{77925C9C-3719-4CC5-AAE0-32E98B06A74F}" dt="2023-07-29T19:17:36.228" v="802" actId="478"/>
          <ac:picMkLst>
            <pc:docMk/>
            <pc:sldMk cId="3402792817" sldId="309"/>
            <ac:picMk id="14" creationId="{7FA54D59-2009-CC77-64E7-49356845C5A5}"/>
          </ac:picMkLst>
        </pc:picChg>
      </pc:sldChg>
      <pc:sldChg chg="addSp delSp modSp new mod">
        <pc:chgData name="Enrique Jimenez-Melero" userId="0fd8a9fccc63cd64" providerId="LiveId" clId="{77925C9C-3719-4CC5-AAE0-32E98B06A74F}" dt="2023-08-02T12:26:18.688" v="3542"/>
        <pc:sldMkLst>
          <pc:docMk/>
          <pc:sldMk cId="1773025406" sldId="310"/>
        </pc:sldMkLst>
        <pc:spChg chg="del">
          <ac:chgData name="Enrique Jimenez-Melero" userId="0fd8a9fccc63cd64" providerId="LiveId" clId="{77925C9C-3719-4CC5-AAE0-32E98B06A74F}" dt="2023-07-29T19:19:41.613" v="868" actId="478"/>
          <ac:spMkLst>
            <pc:docMk/>
            <pc:sldMk cId="1773025406" sldId="310"/>
            <ac:spMk id="2" creationId="{97E3CE52-F28B-162C-E5C4-E034EAC0B38D}"/>
          </ac:spMkLst>
        </pc:spChg>
        <pc:spChg chg="del">
          <ac:chgData name="Enrique Jimenez-Melero" userId="0fd8a9fccc63cd64" providerId="LiveId" clId="{77925C9C-3719-4CC5-AAE0-32E98B06A74F}" dt="2023-07-29T19:19:41.613" v="868" actId="478"/>
          <ac:spMkLst>
            <pc:docMk/>
            <pc:sldMk cId="1773025406" sldId="310"/>
            <ac:spMk id="3" creationId="{D0C9C89A-5F25-64ED-80A0-78C660B1E680}"/>
          </ac:spMkLst>
        </pc:spChg>
        <pc:spChg chg="add mod">
          <ac:chgData name="Enrique Jimenez-Melero" userId="0fd8a9fccc63cd64" providerId="LiveId" clId="{77925C9C-3719-4CC5-AAE0-32E98B06A74F}" dt="2023-08-02T12:26:18.688" v="3542"/>
          <ac:spMkLst>
            <pc:docMk/>
            <pc:sldMk cId="1773025406" sldId="310"/>
            <ac:spMk id="4" creationId="{727D923A-80C4-363A-12C9-B2BDCBC69A87}"/>
          </ac:spMkLst>
        </pc:spChg>
        <pc:spChg chg="add mod">
          <ac:chgData name="Enrique Jimenez-Melero" userId="0fd8a9fccc63cd64" providerId="LiveId" clId="{77925C9C-3719-4CC5-AAE0-32E98B06A74F}" dt="2023-07-29T19:20:07.510" v="874" actId="1076"/>
          <ac:spMkLst>
            <pc:docMk/>
            <pc:sldMk cId="1773025406" sldId="310"/>
            <ac:spMk id="6" creationId="{7E23F6FF-A2D3-C168-45D5-6C5F6C6AA8DE}"/>
          </ac:spMkLst>
        </pc:spChg>
        <pc:spChg chg="add mod">
          <ac:chgData name="Enrique Jimenez-Melero" userId="0fd8a9fccc63cd64" providerId="LiveId" clId="{77925C9C-3719-4CC5-AAE0-32E98B06A74F}" dt="2023-07-29T19:20:29.267" v="878" actId="255"/>
          <ac:spMkLst>
            <pc:docMk/>
            <pc:sldMk cId="1773025406" sldId="310"/>
            <ac:spMk id="7" creationId="{C348E081-B6D6-FA20-3BB4-318A890FA0E9}"/>
          </ac:spMkLst>
        </pc:spChg>
        <pc:picChg chg="add mod">
          <ac:chgData name="Enrique Jimenez-Melero" userId="0fd8a9fccc63cd64" providerId="LiveId" clId="{77925C9C-3719-4CC5-AAE0-32E98B06A74F}" dt="2023-07-29T19:20:42.141" v="884" actId="1076"/>
          <ac:picMkLst>
            <pc:docMk/>
            <pc:sldMk cId="1773025406" sldId="310"/>
            <ac:picMk id="5" creationId="{D90353DA-419C-E96B-2D2C-38AB9D7A53E5}"/>
          </ac:picMkLst>
        </pc:picChg>
      </pc:sldChg>
      <pc:sldChg chg="addSp delSp modSp new del mod">
        <pc:chgData name="Enrique Jimenez-Melero" userId="0fd8a9fccc63cd64" providerId="LiveId" clId="{77925C9C-3719-4CC5-AAE0-32E98B06A74F}" dt="2023-08-03T08:24:43.779" v="7749" actId="2696"/>
        <pc:sldMkLst>
          <pc:docMk/>
          <pc:sldMk cId="1348073942" sldId="311"/>
        </pc:sldMkLst>
        <pc:spChg chg="del">
          <ac:chgData name="Enrique Jimenez-Melero" userId="0fd8a9fccc63cd64" providerId="LiveId" clId="{77925C9C-3719-4CC5-AAE0-32E98B06A74F}" dt="2023-07-29T19:20:54.427" v="886" actId="478"/>
          <ac:spMkLst>
            <pc:docMk/>
            <pc:sldMk cId="1348073942" sldId="311"/>
            <ac:spMk id="2" creationId="{D3E8BC1C-2E90-3016-66E0-879B9821F530}"/>
          </ac:spMkLst>
        </pc:spChg>
        <pc:spChg chg="del">
          <ac:chgData name="Enrique Jimenez-Melero" userId="0fd8a9fccc63cd64" providerId="LiveId" clId="{77925C9C-3719-4CC5-AAE0-32E98B06A74F}" dt="2023-07-29T19:20:54.427" v="886" actId="478"/>
          <ac:spMkLst>
            <pc:docMk/>
            <pc:sldMk cId="1348073942" sldId="311"/>
            <ac:spMk id="3" creationId="{3166211E-90FE-164E-4A03-33528DDF75D4}"/>
          </ac:spMkLst>
        </pc:spChg>
        <pc:spChg chg="add mod">
          <ac:chgData name="Enrique Jimenez-Melero" userId="0fd8a9fccc63cd64" providerId="LiveId" clId="{77925C9C-3719-4CC5-AAE0-32E98B06A74F}" dt="2023-08-02T12:26:25.717" v="3543"/>
          <ac:spMkLst>
            <pc:docMk/>
            <pc:sldMk cId="1348073942" sldId="311"/>
            <ac:spMk id="4" creationId="{2F50D5C4-5673-866F-7F70-5050E6AA7C2D}"/>
          </ac:spMkLst>
        </pc:spChg>
        <pc:spChg chg="add mod">
          <ac:chgData name="Enrique Jimenez-Melero" userId="0fd8a9fccc63cd64" providerId="LiveId" clId="{77925C9C-3719-4CC5-AAE0-32E98B06A74F}" dt="2023-07-29T19:21:58.875" v="899" actId="1037"/>
          <ac:spMkLst>
            <pc:docMk/>
            <pc:sldMk cId="1348073942" sldId="311"/>
            <ac:spMk id="6" creationId="{C4D92171-4798-A032-F276-5F2B46DD8792}"/>
          </ac:spMkLst>
        </pc:spChg>
        <pc:picChg chg="add mod">
          <ac:chgData name="Enrique Jimenez-Melero" userId="0fd8a9fccc63cd64" providerId="LiveId" clId="{77925C9C-3719-4CC5-AAE0-32E98B06A74F}" dt="2023-07-29T19:21:53.021" v="896" actId="1076"/>
          <ac:picMkLst>
            <pc:docMk/>
            <pc:sldMk cId="1348073942" sldId="311"/>
            <ac:picMk id="5" creationId="{10E87F9F-6C5E-A18E-DEAB-CF1A6F30E93F}"/>
          </ac:picMkLst>
        </pc:picChg>
      </pc:sldChg>
      <pc:sldChg chg="add del">
        <pc:chgData name="Enrique Jimenez-Melero" userId="0fd8a9fccc63cd64" providerId="LiveId" clId="{77925C9C-3719-4CC5-AAE0-32E98B06A74F}" dt="2023-08-03T08:28:54.602" v="7878" actId="47"/>
        <pc:sldMkLst>
          <pc:docMk/>
          <pc:sldMk cId="1992411979" sldId="311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198024361" sldId="311"/>
        </pc:sldMkLst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2312378359" sldId="312"/>
        </pc:sldMkLst>
      </pc:sldChg>
      <pc:sldChg chg="addSp delSp modSp new mod">
        <pc:chgData name="Enrique Jimenez-Melero" userId="0fd8a9fccc63cd64" providerId="LiveId" clId="{77925C9C-3719-4CC5-AAE0-32E98B06A74F}" dt="2023-07-30T10:45:44.629" v="1155" actId="1076"/>
        <pc:sldMkLst>
          <pc:docMk/>
          <pc:sldMk cId="2540307016" sldId="312"/>
        </pc:sldMkLst>
        <pc:spChg chg="del">
          <ac:chgData name="Enrique Jimenez-Melero" userId="0fd8a9fccc63cd64" providerId="LiveId" clId="{77925C9C-3719-4CC5-AAE0-32E98B06A74F}" dt="2023-07-30T10:11:49.973" v="982" actId="478"/>
          <ac:spMkLst>
            <pc:docMk/>
            <pc:sldMk cId="2540307016" sldId="312"/>
            <ac:spMk id="2" creationId="{375BD76C-4D38-724E-AF83-3FE26ED3EC68}"/>
          </ac:spMkLst>
        </pc:spChg>
        <pc:spChg chg="del">
          <ac:chgData name="Enrique Jimenez-Melero" userId="0fd8a9fccc63cd64" providerId="LiveId" clId="{77925C9C-3719-4CC5-AAE0-32E98B06A74F}" dt="2023-07-30T10:11:49.973" v="982" actId="478"/>
          <ac:spMkLst>
            <pc:docMk/>
            <pc:sldMk cId="2540307016" sldId="312"/>
            <ac:spMk id="3" creationId="{2D8493B7-F1A9-A58A-14F5-019F35E3C69C}"/>
          </ac:spMkLst>
        </pc:spChg>
        <pc:spChg chg="add mod">
          <ac:chgData name="Enrique Jimenez-Melero" userId="0fd8a9fccc63cd64" providerId="LiveId" clId="{77925C9C-3719-4CC5-AAE0-32E98B06A74F}" dt="2023-07-30T10:19:49.333" v="1126" actId="1076"/>
          <ac:spMkLst>
            <pc:docMk/>
            <pc:sldMk cId="2540307016" sldId="312"/>
            <ac:spMk id="8" creationId="{6913B21E-7F98-4840-7A4F-F3A79FA52B25}"/>
          </ac:spMkLst>
        </pc:spChg>
        <pc:spChg chg="add mod">
          <ac:chgData name="Enrique Jimenez-Melero" userId="0fd8a9fccc63cd64" providerId="LiveId" clId="{77925C9C-3719-4CC5-AAE0-32E98B06A74F}" dt="2023-07-30T10:36:42.361" v="1141" actId="1035"/>
          <ac:spMkLst>
            <pc:docMk/>
            <pc:sldMk cId="2540307016" sldId="312"/>
            <ac:spMk id="10" creationId="{6BB88843-28EE-937C-46F1-F3EA3BB3C376}"/>
          </ac:spMkLst>
        </pc:spChg>
        <pc:spChg chg="add mod">
          <ac:chgData name="Enrique Jimenez-Melero" userId="0fd8a9fccc63cd64" providerId="LiveId" clId="{77925C9C-3719-4CC5-AAE0-32E98B06A74F}" dt="2023-07-30T10:45:44.629" v="1155" actId="1076"/>
          <ac:spMkLst>
            <pc:docMk/>
            <pc:sldMk cId="2540307016" sldId="312"/>
            <ac:spMk id="16" creationId="{4372622B-234D-0832-4C24-25845769ED07}"/>
          </ac:spMkLst>
        </pc:spChg>
        <pc:picChg chg="add del mod">
          <ac:chgData name="Enrique Jimenez-Melero" userId="0fd8a9fccc63cd64" providerId="LiveId" clId="{77925C9C-3719-4CC5-AAE0-32E98B06A74F}" dt="2023-07-30T10:36:15.792" v="1135" actId="21"/>
          <ac:picMkLst>
            <pc:docMk/>
            <pc:sldMk cId="2540307016" sldId="312"/>
            <ac:picMk id="5" creationId="{1D81CD69-510C-79E0-BF27-EDA40F0BAC22}"/>
          </ac:picMkLst>
        </pc:picChg>
        <pc:picChg chg="add mod">
          <ac:chgData name="Enrique Jimenez-Melero" userId="0fd8a9fccc63cd64" providerId="LiveId" clId="{77925C9C-3719-4CC5-AAE0-32E98B06A74F}" dt="2023-07-30T10:18:30.625" v="1089" actId="1076"/>
          <ac:picMkLst>
            <pc:docMk/>
            <pc:sldMk cId="2540307016" sldId="312"/>
            <ac:picMk id="7" creationId="{21C34C0A-0022-26C9-65B3-7E5C66ECE556}"/>
          </ac:picMkLst>
        </pc:picChg>
        <pc:picChg chg="add mod">
          <ac:chgData name="Enrique Jimenez-Melero" userId="0fd8a9fccc63cd64" providerId="LiveId" clId="{77925C9C-3719-4CC5-AAE0-32E98B06A74F}" dt="2023-07-30T10:36:48.318" v="1145" actId="1038"/>
          <ac:picMkLst>
            <pc:docMk/>
            <pc:sldMk cId="2540307016" sldId="312"/>
            <ac:picMk id="11" creationId="{5CC23DBC-8100-53CD-3284-A38922D97A09}"/>
          </ac:picMkLst>
        </pc:picChg>
        <pc:picChg chg="add mod">
          <ac:chgData name="Enrique Jimenez-Melero" userId="0fd8a9fccc63cd64" providerId="LiveId" clId="{77925C9C-3719-4CC5-AAE0-32E98B06A74F}" dt="2023-07-30T10:45:22.795" v="1151" actId="1076"/>
          <ac:picMkLst>
            <pc:docMk/>
            <pc:sldMk cId="2540307016" sldId="312"/>
            <ac:picMk id="12" creationId="{31964941-62B7-7A05-A10B-B439630A4E94}"/>
          </ac:picMkLst>
        </pc:picChg>
        <pc:picChg chg="add mod">
          <ac:chgData name="Enrique Jimenez-Melero" userId="0fd8a9fccc63cd64" providerId="LiveId" clId="{77925C9C-3719-4CC5-AAE0-32E98B06A74F}" dt="2023-07-30T10:45:18.999" v="1149" actId="1076"/>
          <ac:picMkLst>
            <pc:docMk/>
            <pc:sldMk cId="2540307016" sldId="312"/>
            <ac:picMk id="14" creationId="{1EC68D50-DA73-D3AD-53F7-1F32043BC5BF}"/>
          </ac:picMkLst>
        </pc:pic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2055283710" sldId="313"/>
        </pc:sldMkLst>
      </pc:sldChg>
      <pc:sldChg chg="addSp delSp modSp new mod">
        <pc:chgData name="Enrique Jimenez-Melero" userId="0fd8a9fccc63cd64" providerId="LiveId" clId="{77925C9C-3719-4CC5-AAE0-32E98B06A74F}" dt="2023-07-30T18:27:36.732" v="1928" actId="1036"/>
        <pc:sldMkLst>
          <pc:docMk/>
          <pc:sldMk cId="4025118543" sldId="313"/>
        </pc:sldMkLst>
        <pc:spChg chg="del">
          <ac:chgData name="Enrique Jimenez-Melero" userId="0fd8a9fccc63cd64" providerId="LiveId" clId="{77925C9C-3719-4CC5-AAE0-32E98B06A74F}" dt="2023-07-30T18:09:53.816" v="1453" actId="478"/>
          <ac:spMkLst>
            <pc:docMk/>
            <pc:sldMk cId="4025118543" sldId="313"/>
            <ac:spMk id="2" creationId="{721D293C-C5C9-2E0F-B038-4024D9072936}"/>
          </ac:spMkLst>
        </pc:spChg>
        <pc:spChg chg="del">
          <ac:chgData name="Enrique Jimenez-Melero" userId="0fd8a9fccc63cd64" providerId="LiveId" clId="{77925C9C-3719-4CC5-AAE0-32E98B06A74F}" dt="2023-07-30T18:09:53.816" v="1453" actId="478"/>
          <ac:spMkLst>
            <pc:docMk/>
            <pc:sldMk cId="4025118543" sldId="313"/>
            <ac:spMk id="3" creationId="{AC468ED2-CEBB-1F28-1D2D-76FE9FBE8362}"/>
          </ac:spMkLst>
        </pc:spChg>
        <pc:spChg chg="add mod">
          <ac:chgData name="Enrique Jimenez-Melero" userId="0fd8a9fccc63cd64" providerId="LiveId" clId="{77925C9C-3719-4CC5-AAE0-32E98B06A74F}" dt="2023-07-30T18:23:30.300" v="1851" actId="1038"/>
          <ac:spMkLst>
            <pc:docMk/>
            <pc:sldMk cId="4025118543" sldId="313"/>
            <ac:spMk id="6" creationId="{FF5A105D-7ED1-DC00-4D18-F4965A5842AB}"/>
          </ac:spMkLst>
        </pc:spChg>
        <pc:spChg chg="add mod">
          <ac:chgData name="Enrique Jimenez-Melero" userId="0fd8a9fccc63cd64" providerId="LiveId" clId="{77925C9C-3719-4CC5-AAE0-32E98B06A74F}" dt="2023-07-30T18:13:33.174" v="1574" actId="164"/>
          <ac:spMkLst>
            <pc:docMk/>
            <pc:sldMk cId="4025118543" sldId="313"/>
            <ac:spMk id="7" creationId="{249683F2-0AA7-5A78-2062-52E913401E5D}"/>
          </ac:spMkLst>
        </pc:spChg>
        <pc:spChg chg="add mod">
          <ac:chgData name="Enrique Jimenez-Melero" userId="0fd8a9fccc63cd64" providerId="LiveId" clId="{77925C9C-3719-4CC5-AAE0-32E98B06A74F}" dt="2023-07-30T18:23:14.714" v="1845" actId="1076"/>
          <ac:spMkLst>
            <pc:docMk/>
            <pc:sldMk cId="4025118543" sldId="313"/>
            <ac:spMk id="15" creationId="{FC5596F9-C473-A80B-C70A-9610E2671F0D}"/>
          </ac:spMkLst>
        </pc:spChg>
        <pc:grpChg chg="add mod">
          <ac:chgData name="Enrique Jimenez-Melero" userId="0fd8a9fccc63cd64" providerId="LiveId" clId="{77925C9C-3719-4CC5-AAE0-32E98B06A74F}" dt="2023-07-30T18:27:36.732" v="1928" actId="1036"/>
          <ac:grpSpMkLst>
            <pc:docMk/>
            <pc:sldMk cId="4025118543" sldId="313"/>
            <ac:grpSpMk id="8" creationId="{3C094268-D2BA-D5BE-76C8-D9C0F2C62F03}"/>
          </ac:grpSpMkLst>
        </pc:grpChg>
        <pc:picChg chg="add mod">
          <ac:chgData name="Enrique Jimenez-Melero" userId="0fd8a9fccc63cd64" providerId="LiveId" clId="{77925C9C-3719-4CC5-AAE0-32E98B06A74F}" dt="2023-07-30T18:19:27.994" v="1704" actId="14100"/>
          <ac:picMkLst>
            <pc:docMk/>
            <pc:sldMk cId="4025118543" sldId="313"/>
            <ac:picMk id="5" creationId="{0B276006-BDE7-E15D-F618-F63C62DD0948}"/>
          </ac:picMkLst>
        </pc:picChg>
        <pc:picChg chg="add del mod modCrop">
          <ac:chgData name="Enrique Jimenez-Melero" userId="0fd8a9fccc63cd64" providerId="LiveId" clId="{77925C9C-3719-4CC5-AAE0-32E98B06A74F}" dt="2023-07-30T18:16:52.572" v="1646" actId="478"/>
          <ac:picMkLst>
            <pc:docMk/>
            <pc:sldMk cId="4025118543" sldId="313"/>
            <ac:picMk id="10" creationId="{CAE11711-D1CE-B02E-F896-C91613867715}"/>
          </ac:picMkLst>
        </pc:picChg>
        <pc:picChg chg="add mod modCrop">
          <ac:chgData name="Enrique Jimenez-Melero" userId="0fd8a9fccc63cd64" providerId="LiveId" clId="{77925C9C-3719-4CC5-AAE0-32E98B06A74F}" dt="2023-07-30T18:26:47.209" v="1916" actId="1037"/>
          <ac:picMkLst>
            <pc:docMk/>
            <pc:sldMk cId="4025118543" sldId="313"/>
            <ac:picMk id="12" creationId="{F2392BE9-8852-7879-0F43-B067821DC6CF}"/>
          </ac:picMkLst>
        </pc:picChg>
        <pc:picChg chg="add mod modCrop">
          <ac:chgData name="Enrique Jimenez-Melero" userId="0fd8a9fccc63cd64" providerId="LiveId" clId="{77925C9C-3719-4CC5-AAE0-32E98B06A74F}" dt="2023-07-30T18:26:45.293" v="1915" actId="1037"/>
          <ac:picMkLst>
            <pc:docMk/>
            <pc:sldMk cId="4025118543" sldId="313"/>
            <ac:picMk id="14" creationId="{DFECBD8E-F21F-7D06-AC56-733E4929ECAD}"/>
          </ac:picMkLst>
        </pc:picChg>
        <pc:picChg chg="add del">
          <ac:chgData name="Enrique Jimenez-Melero" userId="0fd8a9fccc63cd64" providerId="LiveId" clId="{77925C9C-3719-4CC5-AAE0-32E98B06A74F}" dt="2023-07-30T18:25:41.957" v="1853" actId="478"/>
          <ac:picMkLst>
            <pc:docMk/>
            <pc:sldMk cId="4025118543" sldId="313"/>
            <ac:picMk id="17" creationId="{0626ED4F-5ADD-871C-F523-18268AB8A50B}"/>
          </ac:picMkLst>
        </pc:picChg>
        <pc:picChg chg="add mod">
          <ac:chgData name="Enrique Jimenez-Melero" userId="0fd8a9fccc63cd64" providerId="LiveId" clId="{77925C9C-3719-4CC5-AAE0-32E98B06A74F}" dt="2023-07-30T18:27:19.348" v="1919" actId="1076"/>
          <ac:picMkLst>
            <pc:docMk/>
            <pc:sldMk cId="4025118543" sldId="313"/>
            <ac:picMk id="19" creationId="{6958C566-706E-C64B-F7D5-1430236E236B}"/>
          </ac:picMkLst>
        </pc:picChg>
      </pc:sldChg>
      <pc:sldChg chg="addSp delSp modSp new mod">
        <pc:chgData name="Enrique Jimenez-Melero" userId="0fd8a9fccc63cd64" providerId="LiveId" clId="{77925C9C-3719-4CC5-AAE0-32E98B06A74F}" dt="2023-07-30T18:47:55.299" v="2060" actId="1037"/>
        <pc:sldMkLst>
          <pc:docMk/>
          <pc:sldMk cId="2993037777" sldId="314"/>
        </pc:sldMkLst>
        <pc:spChg chg="del">
          <ac:chgData name="Enrique Jimenez-Melero" userId="0fd8a9fccc63cd64" providerId="LiveId" clId="{77925C9C-3719-4CC5-AAE0-32E98B06A74F}" dt="2023-07-30T18:40:31.824" v="1971" actId="478"/>
          <ac:spMkLst>
            <pc:docMk/>
            <pc:sldMk cId="2993037777" sldId="314"/>
            <ac:spMk id="2" creationId="{F3C1CA7E-1A42-865F-F7F3-9608675FD89D}"/>
          </ac:spMkLst>
        </pc:spChg>
        <pc:spChg chg="del">
          <ac:chgData name="Enrique Jimenez-Melero" userId="0fd8a9fccc63cd64" providerId="LiveId" clId="{77925C9C-3719-4CC5-AAE0-32E98B06A74F}" dt="2023-07-30T18:40:31.824" v="1971" actId="478"/>
          <ac:spMkLst>
            <pc:docMk/>
            <pc:sldMk cId="2993037777" sldId="314"/>
            <ac:spMk id="3" creationId="{DEA1C554-B9DD-1954-1FBE-270014E523B4}"/>
          </ac:spMkLst>
        </pc:spChg>
        <pc:spChg chg="add mod">
          <ac:chgData name="Enrique Jimenez-Melero" userId="0fd8a9fccc63cd64" providerId="LiveId" clId="{77925C9C-3719-4CC5-AAE0-32E98B06A74F}" dt="2023-07-30T18:45:31.294" v="2010" actId="1076"/>
          <ac:spMkLst>
            <pc:docMk/>
            <pc:sldMk cId="2993037777" sldId="314"/>
            <ac:spMk id="4" creationId="{8581C802-7FE4-494E-A9DE-BF7536C451BF}"/>
          </ac:spMkLst>
        </pc:spChg>
        <pc:spChg chg="add mod">
          <ac:chgData name="Enrique Jimenez-Melero" userId="0fd8a9fccc63cd64" providerId="LiveId" clId="{77925C9C-3719-4CC5-AAE0-32E98B06A74F}" dt="2023-07-30T18:47:55.299" v="2060" actId="1037"/>
          <ac:spMkLst>
            <pc:docMk/>
            <pc:sldMk cId="2993037777" sldId="314"/>
            <ac:spMk id="7" creationId="{1875755E-04B6-4329-E7FE-D367096EBE99}"/>
          </ac:spMkLst>
        </pc:spChg>
        <pc:picChg chg="add mod">
          <ac:chgData name="Enrique Jimenez-Melero" userId="0fd8a9fccc63cd64" providerId="LiveId" clId="{77925C9C-3719-4CC5-AAE0-32E98B06A74F}" dt="2023-07-30T18:45:26.276" v="2009" actId="1036"/>
          <ac:picMkLst>
            <pc:docMk/>
            <pc:sldMk cId="2993037777" sldId="314"/>
            <ac:picMk id="6" creationId="{E143991B-0423-C05F-B80D-D6619E0A4356}"/>
          </ac:picMkLst>
        </pc:picChg>
      </pc:sldChg>
      <pc:sldChg chg="del">
        <pc:chgData name="Enrique Jimenez-Melero" userId="0fd8a9fccc63cd64" providerId="LiveId" clId="{77925C9C-3719-4CC5-AAE0-32E98B06A74F}" dt="2023-07-29T18:42:36.239" v="52" actId="47"/>
        <pc:sldMkLst>
          <pc:docMk/>
          <pc:sldMk cId="3368021484" sldId="314"/>
        </pc:sldMkLst>
      </pc:sldChg>
      <pc:sldChg chg="addSp delSp modSp new mod">
        <pc:chgData name="Enrique Jimenez-Melero" userId="0fd8a9fccc63cd64" providerId="LiveId" clId="{77925C9C-3719-4CC5-AAE0-32E98B06A74F}" dt="2023-08-01T17:43:32.945" v="2493" actId="1076"/>
        <pc:sldMkLst>
          <pc:docMk/>
          <pc:sldMk cId="400896033" sldId="315"/>
        </pc:sldMkLst>
        <pc:spChg chg="del">
          <ac:chgData name="Enrique Jimenez-Melero" userId="0fd8a9fccc63cd64" providerId="LiveId" clId="{77925C9C-3719-4CC5-AAE0-32E98B06A74F}" dt="2023-08-01T17:34:14.712" v="2298" actId="478"/>
          <ac:spMkLst>
            <pc:docMk/>
            <pc:sldMk cId="400896033" sldId="315"/>
            <ac:spMk id="2" creationId="{750E1D19-3423-BB9A-48B9-DA6ED697D3F8}"/>
          </ac:spMkLst>
        </pc:spChg>
        <pc:spChg chg="del">
          <ac:chgData name="Enrique Jimenez-Melero" userId="0fd8a9fccc63cd64" providerId="LiveId" clId="{77925C9C-3719-4CC5-AAE0-32E98B06A74F}" dt="2023-08-01T17:34:14.712" v="2298" actId="478"/>
          <ac:spMkLst>
            <pc:docMk/>
            <pc:sldMk cId="400896033" sldId="315"/>
            <ac:spMk id="3" creationId="{A463FB26-A741-AB3D-54CD-6F8EAF334683}"/>
          </ac:spMkLst>
        </pc:spChg>
        <pc:spChg chg="add mod">
          <ac:chgData name="Enrique Jimenez-Melero" userId="0fd8a9fccc63cd64" providerId="LiveId" clId="{77925C9C-3719-4CC5-AAE0-32E98B06A74F}" dt="2023-08-01T17:41:47.737" v="2492" actId="1076"/>
          <ac:spMkLst>
            <pc:docMk/>
            <pc:sldMk cId="400896033" sldId="315"/>
            <ac:spMk id="7" creationId="{D8DC54F8-E4C7-DB7B-9EC9-BA86F2FF82E3}"/>
          </ac:spMkLst>
        </pc:spChg>
        <pc:spChg chg="add mod">
          <ac:chgData name="Enrique Jimenez-Melero" userId="0fd8a9fccc63cd64" providerId="LiveId" clId="{77925C9C-3719-4CC5-AAE0-32E98B06A74F}" dt="2023-08-01T17:40:47.628" v="2461" actId="1076"/>
          <ac:spMkLst>
            <pc:docMk/>
            <pc:sldMk cId="400896033" sldId="315"/>
            <ac:spMk id="8" creationId="{97F7BF85-8315-5AEC-69CB-64C748F039A6}"/>
          </ac:spMkLst>
        </pc:spChg>
        <pc:picChg chg="add mod">
          <ac:chgData name="Enrique Jimenez-Melero" userId="0fd8a9fccc63cd64" providerId="LiveId" clId="{77925C9C-3719-4CC5-AAE0-32E98B06A74F}" dt="2023-08-01T17:43:32.945" v="2493" actId="1076"/>
          <ac:picMkLst>
            <pc:docMk/>
            <pc:sldMk cId="400896033" sldId="315"/>
            <ac:picMk id="5" creationId="{24952A29-EA2B-C3E2-BE6C-0871E4E8D2DF}"/>
          </ac:picMkLst>
        </pc:picChg>
      </pc:sldChg>
      <pc:sldChg chg="addSp delSp modSp new mod">
        <pc:chgData name="Enrique Jimenez-Melero" userId="0fd8a9fccc63cd64" providerId="LiveId" clId="{77925C9C-3719-4CC5-AAE0-32E98B06A74F}" dt="2023-08-02T09:50:59.921" v="2868" actId="20577"/>
        <pc:sldMkLst>
          <pc:docMk/>
          <pc:sldMk cId="1531625962" sldId="316"/>
        </pc:sldMkLst>
        <pc:spChg chg="del">
          <ac:chgData name="Enrique Jimenez-Melero" userId="0fd8a9fccc63cd64" providerId="LiveId" clId="{77925C9C-3719-4CC5-AAE0-32E98B06A74F}" dt="2023-08-02T09:27:44.851" v="2495" actId="478"/>
          <ac:spMkLst>
            <pc:docMk/>
            <pc:sldMk cId="1531625962" sldId="316"/>
            <ac:spMk id="2" creationId="{A476EB5C-5B25-A442-24E7-759A2CF77D22}"/>
          </ac:spMkLst>
        </pc:spChg>
        <pc:spChg chg="del">
          <ac:chgData name="Enrique Jimenez-Melero" userId="0fd8a9fccc63cd64" providerId="LiveId" clId="{77925C9C-3719-4CC5-AAE0-32E98B06A74F}" dt="2023-08-02T09:27:44.851" v="2495" actId="478"/>
          <ac:spMkLst>
            <pc:docMk/>
            <pc:sldMk cId="1531625962" sldId="316"/>
            <ac:spMk id="3" creationId="{DCD7A0D3-354E-5BAF-F4FF-3DFDAFFF856F}"/>
          </ac:spMkLst>
        </pc:spChg>
        <pc:spChg chg="add mod">
          <ac:chgData name="Enrique Jimenez-Melero" userId="0fd8a9fccc63cd64" providerId="LiveId" clId="{77925C9C-3719-4CC5-AAE0-32E98B06A74F}" dt="2023-08-02T09:45:36.324" v="2717" actId="1076"/>
          <ac:spMkLst>
            <pc:docMk/>
            <pc:sldMk cId="1531625962" sldId="316"/>
            <ac:spMk id="4" creationId="{53EE86E9-3A5B-FFB3-A8F1-6A0203C59F40}"/>
          </ac:spMkLst>
        </pc:spChg>
        <pc:spChg chg="add mod">
          <ac:chgData name="Enrique Jimenez-Melero" userId="0fd8a9fccc63cd64" providerId="LiveId" clId="{77925C9C-3719-4CC5-AAE0-32E98B06A74F}" dt="2023-08-02T09:30:34.738" v="2551" actId="164"/>
          <ac:spMkLst>
            <pc:docMk/>
            <pc:sldMk cId="1531625962" sldId="316"/>
            <ac:spMk id="7" creationId="{B06706D5-9B64-A9A1-4ABF-25EDE438F63E}"/>
          </ac:spMkLst>
        </pc:spChg>
        <pc:spChg chg="add mod">
          <ac:chgData name="Enrique Jimenez-Melero" userId="0fd8a9fccc63cd64" providerId="LiveId" clId="{77925C9C-3719-4CC5-AAE0-32E98B06A74F}" dt="2023-08-02T09:30:34.738" v="2551" actId="164"/>
          <ac:spMkLst>
            <pc:docMk/>
            <pc:sldMk cId="1531625962" sldId="316"/>
            <ac:spMk id="8" creationId="{A6D859F7-9658-B23A-3790-00BD4B32C545}"/>
          </ac:spMkLst>
        </pc:spChg>
        <pc:spChg chg="add mod">
          <ac:chgData name="Enrique Jimenez-Melero" userId="0fd8a9fccc63cd64" providerId="LiveId" clId="{77925C9C-3719-4CC5-AAE0-32E98B06A74F}" dt="2023-08-02T09:39:50.153" v="2653" actId="1035"/>
          <ac:spMkLst>
            <pc:docMk/>
            <pc:sldMk cId="1531625962" sldId="316"/>
            <ac:spMk id="11" creationId="{7ED43B65-1C39-3682-FD12-E03422DE5541}"/>
          </ac:spMkLst>
        </pc:spChg>
        <pc:spChg chg="add mod">
          <ac:chgData name="Enrique Jimenez-Melero" userId="0fd8a9fccc63cd64" providerId="LiveId" clId="{77925C9C-3719-4CC5-AAE0-32E98B06A74F}" dt="2023-08-02T09:48:09.376" v="2784" actId="1036"/>
          <ac:spMkLst>
            <pc:docMk/>
            <pc:sldMk cId="1531625962" sldId="316"/>
            <ac:spMk id="13" creationId="{E62CFC23-D8A3-62FD-267F-05C8516FD3AB}"/>
          </ac:spMkLst>
        </pc:spChg>
        <pc:spChg chg="add mod">
          <ac:chgData name="Enrique Jimenez-Melero" userId="0fd8a9fccc63cd64" providerId="LiveId" clId="{77925C9C-3719-4CC5-AAE0-32E98B06A74F}" dt="2023-08-02T09:50:59.921" v="2868" actId="20577"/>
          <ac:spMkLst>
            <pc:docMk/>
            <pc:sldMk cId="1531625962" sldId="316"/>
            <ac:spMk id="15" creationId="{8219B229-23EA-9EF0-3D48-43FB07563DE0}"/>
          </ac:spMkLst>
        </pc:spChg>
        <pc:grpChg chg="add mod ord">
          <ac:chgData name="Enrique Jimenez-Melero" userId="0fd8a9fccc63cd64" providerId="LiveId" clId="{77925C9C-3719-4CC5-AAE0-32E98B06A74F}" dt="2023-08-02T09:47:15.099" v="2768" actId="1076"/>
          <ac:grpSpMkLst>
            <pc:docMk/>
            <pc:sldMk cId="1531625962" sldId="316"/>
            <ac:grpSpMk id="9" creationId="{9CA1FD9F-3375-1DC2-771F-1A8335C8600B}"/>
          </ac:grpSpMkLst>
        </pc:grpChg>
        <pc:picChg chg="add mod">
          <ac:chgData name="Enrique Jimenez-Melero" userId="0fd8a9fccc63cd64" providerId="LiveId" clId="{77925C9C-3719-4CC5-AAE0-32E98B06A74F}" dt="2023-08-02T09:30:34.738" v="2551" actId="164"/>
          <ac:picMkLst>
            <pc:docMk/>
            <pc:sldMk cId="1531625962" sldId="316"/>
            <ac:picMk id="6" creationId="{D8C92AA7-3B1E-D5C3-BD59-8C6960A8744C}"/>
          </ac:picMkLst>
        </pc:picChg>
      </pc:sldChg>
      <pc:sldChg chg="addSp delSp modSp new mod">
        <pc:chgData name="Enrique Jimenez-Melero" userId="0fd8a9fccc63cd64" providerId="LiveId" clId="{77925C9C-3719-4CC5-AAE0-32E98B06A74F}" dt="2023-08-02T15:16:54.761" v="5029" actId="1036"/>
        <pc:sldMkLst>
          <pc:docMk/>
          <pc:sldMk cId="986341372" sldId="317"/>
        </pc:sldMkLst>
        <pc:spChg chg="del">
          <ac:chgData name="Enrique Jimenez-Melero" userId="0fd8a9fccc63cd64" providerId="LiveId" clId="{77925C9C-3719-4CC5-AAE0-32E98B06A74F}" dt="2023-08-02T09:51:42.576" v="2870" actId="478"/>
          <ac:spMkLst>
            <pc:docMk/>
            <pc:sldMk cId="986341372" sldId="317"/>
            <ac:spMk id="2" creationId="{B8B6B3A3-8D00-3611-B800-F25ADC200520}"/>
          </ac:spMkLst>
        </pc:spChg>
        <pc:spChg chg="del">
          <ac:chgData name="Enrique Jimenez-Melero" userId="0fd8a9fccc63cd64" providerId="LiveId" clId="{77925C9C-3719-4CC5-AAE0-32E98B06A74F}" dt="2023-08-02T09:51:42.576" v="2870" actId="478"/>
          <ac:spMkLst>
            <pc:docMk/>
            <pc:sldMk cId="986341372" sldId="317"/>
            <ac:spMk id="3" creationId="{63D62CC5-DDEF-02D7-39B7-2765D9A84C39}"/>
          </ac:spMkLst>
        </pc:spChg>
        <pc:spChg chg="add mod">
          <ac:chgData name="Enrique Jimenez-Melero" userId="0fd8a9fccc63cd64" providerId="LiveId" clId="{77925C9C-3719-4CC5-AAE0-32E98B06A74F}" dt="2023-08-02T15:16:41.188" v="5023" actId="1036"/>
          <ac:spMkLst>
            <pc:docMk/>
            <pc:sldMk cId="986341372" sldId="317"/>
            <ac:spMk id="4" creationId="{E26C388F-D0B8-0F0E-E811-3E8D857455FD}"/>
          </ac:spMkLst>
        </pc:spChg>
        <pc:spChg chg="add mod">
          <ac:chgData name="Enrique Jimenez-Melero" userId="0fd8a9fccc63cd64" providerId="LiveId" clId="{77925C9C-3719-4CC5-AAE0-32E98B06A74F}" dt="2023-08-02T09:58:23.325" v="2958" actId="1076"/>
          <ac:spMkLst>
            <pc:docMk/>
            <pc:sldMk cId="986341372" sldId="317"/>
            <ac:spMk id="6" creationId="{B4490DCC-CA3A-65B3-BB08-4397899F7E92}"/>
          </ac:spMkLst>
        </pc:spChg>
        <pc:spChg chg="add mod">
          <ac:chgData name="Enrique Jimenez-Melero" userId="0fd8a9fccc63cd64" providerId="LiveId" clId="{77925C9C-3719-4CC5-AAE0-32E98B06A74F}" dt="2023-08-02T15:16:54.761" v="5029" actId="1036"/>
          <ac:spMkLst>
            <pc:docMk/>
            <pc:sldMk cId="986341372" sldId="317"/>
            <ac:spMk id="9" creationId="{229251AC-D28B-9018-AE27-9A2EE7AE6585}"/>
          </ac:spMkLst>
        </pc:spChg>
        <pc:spChg chg="add mod">
          <ac:chgData name="Enrique Jimenez-Melero" userId="0fd8a9fccc63cd64" providerId="LiveId" clId="{77925C9C-3719-4CC5-AAE0-32E98B06A74F}" dt="2023-08-02T15:16:41.188" v="5023" actId="1036"/>
          <ac:spMkLst>
            <pc:docMk/>
            <pc:sldMk cId="986341372" sldId="317"/>
            <ac:spMk id="10" creationId="{D41B1B13-4C75-B86B-646C-37DC8EFF4437}"/>
          </ac:spMkLst>
        </pc:spChg>
        <pc:spChg chg="add mod">
          <ac:chgData name="Enrique Jimenez-Melero" userId="0fd8a9fccc63cd64" providerId="LiveId" clId="{77925C9C-3719-4CC5-AAE0-32E98B06A74F}" dt="2023-08-02T15:16:35.390" v="5019" actId="1076"/>
          <ac:spMkLst>
            <pc:docMk/>
            <pc:sldMk cId="986341372" sldId="317"/>
            <ac:spMk id="11" creationId="{1D12ECF0-B733-6D43-F401-E797A9335C98}"/>
          </ac:spMkLst>
        </pc:spChg>
        <pc:spChg chg="add mod">
          <ac:chgData name="Enrique Jimenez-Melero" userId="0fd8a9fccc63cd64" providerId="LiveId" clId="{77925C9C-3719-4CC5-AAE0-32E98B06A74F}" dt="2023-08-02T14:18:50.735" v="4917" actId="1076"/>
          <ac:spMkLst>
            <pc:docMk/>
            <pc:sldMk cId="986341372" sldId="317"/>
            <ac:spMk id="13" creationId="{22E9634D-03AA-0F05-187E-0C6439296CF3}"/>
          </ac:spMkLst>
        </pc:spChg>
        <pc:picChg chg="add mod">
          <ac:chgData name="Enrique Jimenez-Melero" userId="0fd8a9fccc63cd64" providerId="LiveId" clId="{77925C9C-3719-4CC5-AAE0-32E98B06A74F}" dt="2023-08-02T15:16:41.188" v="5023" actId="1036"/>
          <ac:picMkLst>
            <pc:docMk/>
            <pc:sldMk cId="986341372" sldId="317"/>
            <ac:picMk id="3" creationId="{2265E8D2-DC2B-B889-F4DD-6A5FB840C522}"/>
          </ac:picMkLst>
        </pc:picChg>
        <pc:picChg chg="add mod">
          <ac:chgData name="Enrique Jimenez-Melero" userId="0fd8a9fccc63cd64" providerId="LiveId" clId="{77925C9C-3719-4CC5-AAE0-32E98B06A74F}" dt="2023-08-02T09:58:25.993" v="2960" actId="1038"/>
          <ac:picMkLst>
            <pc:docMk/>
            <pc:sldMk cId="986341372" sldId="317"/>
            <ac:picMk id="5" creationId="{F823F091-A132-712F-BC0C-F58EAD3ABD65}"/>
          </ac:picMkLst>
        </pc:picChg>
        <pc:picChg chg="add mod">
          <ac:chgData name="Enrique Jimenez-Melero" userId="0fd8a9fccc63cd64" providerId="LiveId" clId="{77925C9C-3719-4CC5-AAE0-32E98B06A74F}" dt="2023-08-02T15:16:41.188" v="5023" actId="1036"/>
          <ac:picMkLst>
            <pc:docMk/>
            <pc:sldMk cId="986341372" sldId="317"/>
            <ac:picMk id="8" creationId="{B77BE482-505C-F131-00EC-CE358E4675E2}"/>
          </ac:picMkLst>
        </pc:picChg>
      </pc:sldChg>
      <pc:sldChg chg="addSp delSp modSp new mod">
        <pc:chgData name="Enrique Jimenez-Melero" userId="0fd8a9fccc63cd64" providerId="LiveId" clId="{77925C9C-3719-4CC5-AAE0-32E98B06A74F}" dt="2023-08-02T10:24:08.445" v="3287" actId="1076"/>
        <pc:sldMkLst>
          <pc:docMk/>
          <pc:sldMk cId="3032090389" sldId="318"/>
        </pc:sldMkLst>
        <pc:spChg chg="del">
          <ac:chgData name="Enrique Jimenez-Melero" userId="0fd8a9fccc63cd64" providerId="LiveId" clId="{77925C9C-3719-4CC5-AAE0-32E98B06A74F}" dt="2023-08-02T10:12:01.358" v="2962" actId="478"/>
          <ac:spMkLst>
            <pc:docMk/>
            <pc:sldMk cId="3032090389" sldId="318"/>
            <ac:spMk id="2" creationId="{CC08C619-848D-7084-3310-40067C167325}"/>
          </ac:spMkLst>
        </pc:spChg>
        <pc:spChg chg="del">
          <ac:chgData name="Enrique Jimenez-Melero" userId="0fd8a9fccc63cd64" providerId="LiveId" clId="{77925C9C-3719-4CC5-AAE0-32E98B06A74F}" dt="2023-08-02T10:12:01.358" v="2962" actId="478"/>
          <ac:spMkLst>
            <pc:docMk/>
            <pc:sldMk cId="3032090389" sldId="318"/>
            <ac:spMk id="3" creationId="{C1870BFD-95E6-41D8-AD74-36A81054E668}"/>
          </ac:spMkLst>
        </pc:spChg>
        <pc:spChg chg="add mod">
          <ac:chgData name="Enrique Jimenez-Melero" userId="0fd8a9fccc63cd64" providerId="LiveId" clId="{77925C9C-3719-4CC5-AAE0-32E98B06A74F}" dt="2023-08-02T10:24:08.445" v="3287" actId="1076"/>
          <ac:spMkLst>
            <pc:docMk/>
            <pc:sldMk cId="3032090389" sldId="318"/>
            <ac:spMk id="11" creationId="{34113DBD-E2A6-54B6-9F5B-5F035476F1E1}"/>
          </ac:spMkLst>
        </pc:spChg>
        <pc:spChg chg="add mod">
          <ac:chgData name="Enrique Jimenez-Melero" userId="0fd8a9fccc63cd64" providerId="LiveId" clId="{77925C9C-3719-4CC5-AAE0-32E98B06A74F}" dt="2023-08-02T10:21:14.582" v="3232" actId="1037"/>
          <ac:spMkLst>
            <pc:docMk/>
            <pc:sldMk cId="3032090389" sldId="318"/>
            <ac:spMk id="12" creationId="{A03A4686-B97B-CFE0-1243-0FC683BE6D6D}"/>
          </ac:spMkLst>
        </pc:spChg>
        <pc:spChg chg="add mod">
          <ac:chgData name="Enrique Jimenez-Melero" userId="0fd8a9fccc63cd64" providerId="LiveId" clId="{77925C9C-3719-4CC5-AAE0-32E98B06A74F}" dt="2023-08-02T10:19:13.916" v="3168" actId="692"/>
          <ac:spMkLst>
            <pc:docMk/>
            <pc:sldMk cId="3032090389" sldId="318"/>
            <ac:spMk id="13" creationId="{ABFFD9EF-6E43-0BD9-A26D-C336388B82D4}"/>
          </ac:spMkLst>
        </pc:spChg>
        <pc:spChg chg="add mod">
          <ac:chgData name="Enrique Jimenez-Melero" userId="0fd8a9fccc63cd64" providerId="LiveId" clId="{77925C9C-3719-4CC5-AAE0-32E98B06A74F}" dt="2023-08-02T10:23:41.002" v="3281" actId="1035"/>
          <ac:spMkLst>
            <pc:docMk/>
            <pc:sldMk cId="3032090389" sldId="318"/>
            <ac:spMk id="14" creationId="{1EAC5D99-428A-8189-16AE-2D61B1674F0C}"/>
          </ac:spMkLst>
        </pc:spChg>
        <pc:spChg chg="add mod">
          <ac:chgData name="Enrique Jimenez-Melero" userId="0fd8a9fccc63cd64" providerId="LiveId" clId="{77925C9C-3719-4CC5-AAE0-32E98B06A74F}" dt="2023-08-02T10:21:55.396" v="3233"/>
          <ac:spMkLst>
            <pc:docMk/>
            <pc:sldMk cId="3032090389" sldId="318"/>
            <ac:spMk id="17" creationId="{5712201A-70D2-1DB2-9286-40C53680534B}"/>
          </ac:spMkLst>
        </pc:spChg>
        <pc:spChg chg="add mod">
          <ac:chgData name="Enrique Jimenez-Melero" userId="0fd8a9fccc63cd64" providerId="LiveId" clId="{77925C9C-3719-4CC5-AAE0-32E98B06A74F}" dt="2023-08-02T10:23:31.019" v="3275" actId="1076"/>
          <ac:spMkLst>
            <pc:docMk/>
            <pc:sldMk cId="3032090389" sldId="318"/>
            <ac:spMk id="19" creationId="{1E702EF1-DE2F-8780-C5F8-DB823F4837FB}"/>
          </ac:spMkLst>
        </pc:spChg>
        <pc:picChg chg="add mod">
          <ac:chgData name="Enrique Jimenez-Melero" userId="0fd8a9fccc63cd64" providerId="LiveId" clId="{77925C9C-3719-4CC5-AAE0-32E98B06A74F}" dt="2023-08-02T10:23:35.562" v="3279" actId="1035"/>
          <ac:picMkLst>
            <pc:docMk/>
            <pc:sldMk cId="3032090389" sldId="318"/>
            <ac:picMk id="5" creationId="{13C814F2-2E4F-CB05-0998-F08D66F72DD7}"/>
          </ac:picMkLst>
        </pc:picChg>
        <pc:picChg chg="add mod">
          <ac:chgData name="Enrique Jimenez-Melero" userId="0fd8a9fccc63cd64" providerId="LiveId" clId="{77925C9C-3719-4CC5-AAE0-32E98B06A74F}" dt="2023-08-02T10:19:39.831" v="3171" actId="1076"/>
          <ac:picMkLst>
            <pc:docMk/>
            <pc:sldMk cId="3032090389" sldId="318"/>
            <ac:picMk id="7" creationId="{205A2729-7091-5144-7DF1-31D45A1D6AC0}"/>
          </ac:picMkLst>
        </pc:picChg>
        <pc:picChg chg="add mod">
          <ac:chgData name="Enrique Jimenez-Melero" userId="0fd8a9fccc63cd64" providerId="LiveId" clId="{77925C9C-3719-4CC5-AAE0-32E98B06A74F}" dt="2023-08-02T10:23:33.524" v="3277" actId="1035"/>
          <ac:picMkLst>
            <pc:docMk/>
            <pc:sldMk cId="3032090389" sldId="318"/>
            <ac:picMk id="9" creationId="{FF099B78-9B0F-7214-F839-665B2EC57B85}"/>
          </ac:picMkLst>
        </pc:picChg>
        <pc:picChg chg="add mod">
          <ac:chgData name="Enrique Jimenez-Melero" userId="0fd8a9fccc63cd64" providerId="LiveId" clId="{77925C9C-3719-4CC5-AAE0-32E98B06A74F}" dt="2023-08-02T10:21:08.219" v="3230" actId="1076"/>
          <ac:picMkLst>
            <pc:docMk/>
            <pc:sldMk cId="3032090389" sldId="318"/>
            <ac:picMk id="16" creationId="{47F60E5A-4353-029B-AF11-0C073FE06487}"/>
          </ac:picMkLst>
        </pc:picChg>
      </pc:sldChg>
      <pc:sldChg chg="addSp delSp modSp add mod">
        <pc:chgData name="Enrique Jimenez-Melero" userId="0fd8a9fccc63cd64" providerId="LiveId" clId="{77925C9C-3719-4CC5-AAE0-32E98B06A74F}" dt="2023-08-02T13:02:50.744" v="4118" actId="14100"/>
        <pc:sldMkLst>
          <pc:docMk/>
          <pc:sldMk cId="936880578" sldId="319"/>
        </pc:sldMkLst>
        <pc:spChg chg="mod">
          <ac:chgData name="Enrique Jimenez-Melero" userId="0fd8a9fccc63cd64" providerId="LiveId" clId="{77925C9C-3719-4CC5-AAE0-32E98B06A74F}" dt="2023-08-02T13:02:50.744" v="4118" actId="14100"/>
          <ac:spMkLst>
            <pc:docMk/>
            <pc:sldMk cId="936880578" sldId="319"/>
            <ac:spMk id="3" creationId="{B54EA2DF-C817-DF23-2A5E-A320437057BF}"/>
          </ac:spMkLst>
        </pc:spChg>
        <pc:spChg chg="add mod">
          <ac:chgData name="Enrique Jimenez-Melero" userId="0fd8a9fccc63cd64" providerId="LiveId" clId="{77925C9C-3719-4CC5-AAE0-32E98B06A74F}" dt="2023-08-02T12:45:10.056" v="3710" actId="948"/>
          <ac:spMkLst>
            <pc:docMk/>
            <pc:sldMk cId="936880578" sldId="319"/>
            <ac:spMk id="7" creationId="{73257110-5E18-B7E2-F322-E2A5789620D6}"/>
          </ac:spMkLst>
        </pc:spChg>
        <pc:spChg chg="del">
          <ac:chgData name="Enrique Jimenez-Melero" userId="0fd8a9fccc63cd64" providerId="LiveId" clId="{77925C9C-3719-4CC5-AAE0-32E98B06A74F}" dt="2023-08-02T12:42:24.152" v="3644" actId="21"/>
          <ac:spMkLst>
            <pc:docMk/>
            <pc:sldMk cId="936880578" sldId="319"/>
            <ac:spMk id="8" creationId="{D68B7BBF-5411-9C15-ABC5-B54BBA80A4B5}"/>
          </ac:spMkLst>
        </pc:spChg>
        <pc:spChg chg="add mod">
          <ac:chgData name="Enrique Jimenez-Melero" userId="0fd8a9fccc63cd64" providerId="LiveId" clId="{77925C9C-3719-4CC5-AAE0-32E98B06A74F}" dt="2023-08-02T12:53:42.174" v="3829" actId="1036"/>
          <ac:spMkLst>
            <pc:docMk/>
            <pc:sldMk cId="936880578" sldId="319"/>
            <ac:spMk id="9" creationId="{DD0ADCA9-740D-FA44-DCB1-2B70BC0C5728}"/>
          </ac:spMkLst>
        </pc:spChg>
        <pc:spChg chg="add mod">
          <ac:chgData name="Enrique Jimenez-Melero" userId="0fd8a9fccc63cd64" providerId="LiveId" clId="{77925C9C-3719-4CC5-AAE0-32E98B06A74F}" dt="2023-08-02T12:54:33.402" v="3856" actId="1076"/>
          <ac:spMkLst>
            <pc:docMk/>
            <pc:sldMk cId="936880578" sldId="319"/>
            <ac:spMk id="10" creationId="{84E68670-48E5-C311-4CDB-DDBC3234B4F8}"/>
          </ac:spMkLst>
        </pc:spChg>
        <pc:picChg chg="add mod">
          <ac:chgData name="Enrique Jimenez-Melero" userId="0fd8a9fccc63cd64" providerId="LiveId" clId="{77925C9C-3719-4CC5-AAE0-32E98B06A74F}" dt="2023-08-02T12:45:30.675" v="3721" actId="1076"/>
          <ac:picMkLst>
            <pc:docMk/>
            <pc:sldMk cId="936880578" sldId="319"/>
            <ac:picMk id="2" creationId="{E6D0CC41-314D-AF88-019C-D989DDD678C5}"/>
          </ac:picMkLst>
        </pc:picChg>
        <pc:picChg chg="add mod">
          <ac:chgData name="Enrique Jimenez-Melero" userId="0fd8a9fccc63cd64" providerId="LiveId" clId="{77925C9C-3719-4CC5-AAE0-32E98B06A74F}" dt="2023-08-02T12:45:36.098" v="3722" actId="1076"/>
          <ac:picMkLst>
            <pc:docMk/>
            <pc:sldMk cId="936880578" sldId="319"/>
            <ac:picMk id="4" creationId="{29C2E5DF-B0E3-A619-5E8E-3A80619F5A1C}"/>
          </ac:picMkLst>
        </pc:picChg>
        <pc:picChg chg="del mod">
          <ac:chgData name="Enrique Jimenez-Melero" userId="0fd8a9fccc63cd64" providerId="LiveId" clId="{77925C9C-3719-4CC5-AAE0-32E98B06A74F}" dt="2023-08-02T12:40:33.330" v="3622" actId="21"/>
          <ac:picMkLst>
            <pc:docMk/>
            <pc:sldMk cId="936880578" sldId="319"/>
            <ac:picMk id="5" creationId="{84568967-1225-9BBC-2D42-BD1CC887CA05}"/>
          </ac:picMkLst>
        </pc:picChg>
      </pc:sldChg>
      <pc:sldChg chg="addSp delSp modSp new del mod">
        <pc:chgData name="Enrique Jimenez-Melero" userId="0fd8a9fccc63cd64" providerId="LiveId" clId="{77925C9C-3719-4CC5-AAE0-32E98B06A74F}" dt="2023-08-02T12:26:46.394" v="3546" actId="2696"/>
        <pc:sldMkLst>
          <pc:docMk/>
          <pc:sldMk cId="4128327110" sldId="319"/>
        </pc:sldMkLst>
        <pc:spChg chg="del">
          <ac:chgData name="Enrique Jimenez-Melero" userId="0fd8a9fccc63cd64" providerId="LiveId" clId="{77925C9C-3719-4CC5-AAE0-32E98B06A74F}" dt="2023-08-02T10:25:42.176" v="3289" actId="478"/>
          <ac:spMkLst>
            <pc:docMk/>
            <pc:sldMk cId="4128327110" sldId="319"/>
            <ac:spMk id="2" creationId="{123E1FF8-FA0A-4795-2C7F-4FE1F7C5DCBE}"/>
          </ac:spMkLst>
        </pc:spChg>
        <pc:spChg chg="del">
          <ac:chgData name="Enrique Jimenez-Melero" userId="0fd8a9fccc63cd64" providerId="LiveId" clId="{77925C9C-3719-4CC5-AAE0-32E98B06A74F}" dt="2023-08-02T10:25:42.176" v="3289" actId="478"/>
          <ac:spMkLst>
            <pc:docMk/>
            <pc:sldMk cId="4128327110" sldId="319"/>
            <ac:spMk id="3" creationId="{51AF7C74-D966-A509-7987-1BE9D44F2266}"/>
          </ac:spMkLst>
        </pc:spChg>
        <pc:spChg chg="add mod">
          <ac:chgData name="Enrique Jimenez-Melero" userId="0fd8a9fccc63cd64" providerId="LiveId" clId="{77925C9C-3719-4CC5-AAE0-32E98B06A74F}" dt="2023-08-02T12:26:34.841" v="3545" actId="1076"/>
          <ac:spMkLst>
            <pc:docMk/>
            <pc:sldMk cId="4128327110" sldId="319"/>
            <ac:spMk id="3" creationId="{B54EA2DF-C817-DF23-2A5E-A320437057BF}"/>
          </ac:spMkLst>
        </pc:spChg>
        <pc:spChg chg="add del mod">
          <ac:chgData name="Enrique Jimenez-Melero" userId="0fd8a9fccc63cd64" providerId="LiveId" clId="{77925C9C-3719-4CC5-AAE0-32E98B06A74F}" dt="2023-08-02T10:59:38.637" v="3452" actId="478"/>
          <ac:spMkLst>
            <pc:docMk/>
            <pc:sldMk cId="4128327110" sldId="319"/>
            <ac:spMk id="7" creationId="{E642AB7A-4AE6-BFC7-81EC-582E498C5C89}"/>
          </ac:spMkLst>
        </pc:spChg>
        <pc:spChg chg="add mod">
          <ac:chgData name="Enrique Jimenez-Melero" userId="0fd8a9fccc63cd64" providerId="LiveId" clId="{77925C9C-3719-4CC5-AAE0-32E98B06A74F}" dt="2023-08-02T10:59:42.419" v="3453" actId="1076"/>
          <ac:spMkLst>
            <pc:docMk/>
            <pc:sldMk cId="4128327110" sldId="319"/>
            <ac:spMk id="8" creationId="{D68B7BBF-5411-9C15-ABC5-B54BBA80A4B5}"/>
          </ac:spMkLst>
        </pc:spChg>
        <pc:picChg chg="add mod">
          <ac:chgData name="Enrique Jimenez-Melero" userId="0fd8a9fccc63cd64" providerId="LiveId" clId="{77925C9C-3719-4CC5-AAE0-32E98B06A74F}" dt="2023-08-02T10:59:54.020" v="3513" actId="1076"/>
          <ac:picMkLst>
            <pc:docMk/>
            <pc:sldMk cId="4128327110" sldId="319"/>
            <ac:picMk id="5" creationId="{84568967-1225-9BBC-2D42-BD1CC887CA05}"/>
          </ac:picMkLst>
        </pc:picChg>
      </pc:sldChg>
      <pc:sldChg chg="addSp delSp modSp new mod">
        <pc:chgData name="Enrique Jimenez-Melero" userId="0fd8a9fccc63cd64" providerId="LiveId" clId="{77925C9C-3719-4CC5-AAE0-32E98B06A74F}" dt="2023-08-02T13:52:54.447" v="4728" actId="20577"/>
        <pc:sldMkLst>
          <pc:docMk/>
          <pc:sldMk cId="2455057938" sldId="320"/>
        </pc:sldMkLst>
        <pc:spChg chg="del">
          <ac:chgData name="Enrique Jimenez-Melero" userId="0fd8a9fccc63cd64" providerId="LiveId" clId="{77925C9C-3719-4CC5-AAE0-32E98B06A74F}" dt="2023-08-02T12:40:22.187" v="3618" actId="478"/>
          <ac:spMkLst>
            <pc:docMk/>
            <pc:sldMk cId="2455057938" sldId="320"/>
            <ac:spMk id="2" creationId="{5891B8AD-EF58-5169-C0D3-E07759854344}"/>
          </ac:spMkLst>
        </pc:spChg>
        <pc:spChg chg="del">
          <ac:chgData name="Enrique Jimenez-Melero" userId="0fd8a9fccc63cd64" providerId="LiveId" clId="{77925C9C-3719-4CC5-AAE0-32E98B06A74F}" dt="2023-08-02T12:40:22.187" v="3618" actId="478"/>
          <ac:spMkLst>
            <pc:docMk/>
            <pc:sldMk cId="2455057938" sldId="320"/>
            <ac:spMk id="3" creationId="{E6CABCBF-40B5-72FF-0C34-D55CABE62912}"/>
          </ac:spMkLst>
        </pc:spChg>
        <pc:spChg chg="add mod">
          <ac:chgData name="Enrique Jimenez-Melero" userId="0fd8a9fccc63cd64" providerId="LiveId" clId="{77925C9C-3719-4CC5-AAE0-32E98B06A74F}" dt="2023-08-02T13:01:52.463" v="4101" actId="1035"/>
          <ac:spMkLst>
            <pc:docMk/>
            <pc:sldMk cId="2455057938" sldId="320"/>
            <ac:spMk id="5" creationId="{C46CCC52-109D-48C0-6EAC-286DCFFE4A0F}"/>
          </ac:spMkLst>
        </pc:spChg>
        <pc:spChg chg="add mod">
          <ac:chgData name="Enrique Jimenez-Melero" userId="0fd8a9fccc63cd64" providerId="LiveId" clId="{77925C9C-3719-4CC5-AAE0-32E98B06A74F}" dt="2023-08-02T13:02:44.686" v="4116" actId="1076"/>
          <ac:spMkLst>
            <pc:docMk/>
            <pc:sldMk cId="2455057938" sldId="320"/>
            <ac:spMk id="6" creationId="{36A1246D-BEB7-D4D2-AD4E-14C6961ACBF9}"/>
          </ac:spMkLst>
        </pc:spChg>
        <pc:spChg chg="add mod">
          <ac:chgData name="Enrique Jimenez-Melero" userId="0fd8a9fccc63cd64" providerId="LiveId" clId="{77925C9C-3719-4CC5-AAE0-32E98B06A74F}" dt="2023-08-02T13:04:59.553" v="4212" actId="1076"/>
          <ac:spMkLst>
            <pc:docMk/>
            <pc:sldMk cId="2455057938" sldId="320"/>
            <ac:spMk id="10" creationId="{2AACA254-9A1C-585D-30A3-016E8A77A783}"/>
          </ac:spMkLst>
        </pc:spChg>
        <pc:spChg chg="add mod">
          <ac:chgData name="Enrique Jimenez-Melero" userId="0fd8a9fccc63cd64" providerId="LiveId" clId="{77925C9C-3719-4CC5-AAE0-32E98B06A74F}" dt="2023-08-02T13:50:27.181" v="4654" actId="1037"/>
          <ac:spMkLst>
            <pc:docMk/>
            <pc:sldMk cId="2455057938" sldId="320"/>
            <ac:spMk id="12" creationId="{967D6F6D-CE9F-95FB-2339-C810A3A19963}"/>
          </ac:spMkLst>
        </pc:spChg>
        <pc:spChg chg="add mod">
          <ac:chgData name="Enrique Jimenez-Melero" userId="0fd8a9fccc63cd64" providerId="LiveId" clId="{77925C9C-3719-4CC5-AAE0-32E98B06A74F}" dt="2023-08-02T13:50:59.350" v="4671" actId="1035"/>
          <ac:spMkLst>
            <pc:docMk/>
            <pc:sldMk cId="2455057938" sldId="320"/>
            <ac:spMk id="13" creationId="{1187C2B4-C84F-E5A5-21AE-30CBB3F4ED51}"/>
          </ac:spMkLst>
        </pc:spChg>
        <pc:spChg chg="add mod">
          <ac:chgData name="Enrique Jimenez-Melero" userId="0fd8a9fccc63cd64" providerId="LiveId" clId="{77925C9C-3719-4CC5-AAE0-32E98B06A74F}" dt="2023-08-02T13:51:09.606" v="4673" actId="1037"/>
          <ac:spMkLst>
            <pc:docMk/>
            <pc:sldMk cId="2455057938" sldId="320"/>
            <ac:spMk id="14" creationId="{9C1E87F2-1112-FFA2-8F7B-626262F84912}"/>
          </ac:spMkLst>
        </pc:spChg>
        <pc:spChg chg="add mod">
          <ac:chgData name="Enrique Jimenez-Melero" userId="0fd8a9fccc63cd64" providerId="LiveId" clId="{77925C9C-3719-4CC5-AAE0-32E98B06A74F}" dt="2023-08-02T13:52:54.447" v="4728" actId="20577"/>
          <ac:spMkLst>
            <pc:docMk/>
            <pc:sldMk cId="2455057938" sldId="320"/>
            <ac:spMk id="15" creationId="{8CE271FA-36CB-FC17-4325-30AD0CD7013F}"/>
          </ac:spMkLst>
        </pc:spChg>
        <pc:picChg chg="add del mod">
          <ac:chgData name="Enrique Jimenez-Melero" userId="0fd8a9fccc63cd64" providerId="LiveId" clId="{77925C9C-3719-4CC5-AAE0-32E98B06A74F}" dt="2023-08-02T12:57:42.573" v="3933" actId="21"/>
          <ac:picMkLst>
            <pc:docMk/>
            <pc:sldMk cId="2455057938" sldId="320"/>
            <ac:picMk id="4" creationId="{2B5751AD-25C4-6465-7E8F-7771365720DB}"/>
          </ac:picMkLst>
        </pc:picChg>
        <pc:picChg chg="add mod">
          <ac:chgData name="Enrique Jimenez-Melero" userId="0fd8a9fccc63cd64" providerId="LiveId" clId="{77925C9C-3719-4CC5-AAE0-32E98B06A74F}" dt="2023-08-02T13:05:07.344" v="4221" actId="1076"/>
          <ac:picMkLst>
            <pc:docMk/>
            <pc:sldMk cId="2455057938" sldId="320"/>
            <ac:picMk id="7" creationId="{41A69A9C-EB19-290D-FB6D-FBAD427C6DEB}"/>
          </ac:picMkLst>
        </pc:picChg>
        <pc:picChg chg="add mod">
          <ac:chgData name="Enrique Jimenez-Melero" userId="0fd8a9fccc63cd64" providerId="LiveId" clId="{77925C9C-3719-4CC5-AAE0-32E98B06A74F}" dt="2023-08-02T13:49:49.772" v="4637" actId="1076"/>
          <ac:picMkLst>
            <pc:docMk/>
            <pc:sldMk cId="2455057938" sldId="320"/>
            <ac:picMk id="8" creationId="{79A670FC-3EA2-0CFD-0C1D-C20CDDC109F9}"/>
          </ac:picMkLst>
        </pc:picChg>
        <pc:picChg chg="add mod">
          <ac:chgData name="Enrique Jimenez-Melero" userId="0fd8a9fccc63cd64" providerId="LiveId" clId="{77925C9C-3719-4CC5-AAE0-32E98B06A74F}" dt="2023-08-02T13:49:47.929" v="4636" actId="1076"/>
          <ac:picMkLst>
            <pc:docMk/>
            <pc:sldMk cId="2455057938" sldId="320"/>
            <ac:picMk id="11" creationId="{0B4DA40B-B130-2728-CAF7-6C967AE346CC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40:11.464" v="8164" actId="167"/>
        <pc:sldMkLst>
          <pc:docMk/>
          <pc:sldMk cId="988521948" sldId="321"/>
        </pc:sldMkLst>
        <pc:spChg chg="del">
          <ac:chgData name="Enrique Jimenez-Melero" userId="0fd8a9fccc63cd64" providerId="LiveId" clId="{77925C9C-3719-4CC5-AAE0-32E98B06A74F}" dt="2023-08-02T12:57:38.060" v="3932" actId="478"/>
          <ac:spMkLst>
            <pc:docMk/>
            <pc:sldMk cId="988521948" sldId="321"/>
            <ac:spMk id="2" creationId="{FB7B86E1-1C81-4947-15C4-D1A33DEB2384}"/>
          </ac:spMkLst>
        </pc:spChg>
        <pc:spChg chg="del">
          <ac:chgData name="Enrique Jimenez-Melero" userId="0fd8a9fccc63cd64" providerId="LiveId" clId="{77925C9C-3719-4CC5-AAE0-32E98B06A74F}" dt="2023-08-02T12:57:38.060" v="3932" actId="478"/>
          <ac:spMkLst>
            <pc:docMk/>
            <pc:sldMk cId="988521948" sldId="321"/>
            <ac:spMk id="3" creationId="{8548E0E1-2EEC-1EEF-438B-8A8B4E4B9A19}"/>
          </ac:spMkLst>
        </pc:spChg>
        <pc:spChg chg="add mod">
          <ac:chgData name="Enrique Jimenez-Melero" userId="0fd8a9fccc63cd64" providerId="LiveId" clId="{77925C9C-3719-4CC5-AAE0-32E98B06A74F}" dt="2023-08-02T13:14:53.264" v="4431" actId="1035"/>
          <ac:spMkLst>
            <pc:docMk/>
            <pc:sldMk cId="988521948" sldId="321"/>
            <ac:spMk id="6" creationId="{4CBE9C7A-BFD3-7D36-E578-FA9B87DB9109}"/>
          </ac:spMkLst>
        </pc:spChg>
        <pc:spChg chg="add mod">
          <ac:chgData name="Enrique Jimenez-Melero" userId="0fd8a9fccc63cd64" providerId="LiveId" clId="{77925C9C-3719-4CC5-AAE0-32E98B06A74F}" dt="2023-08-02T13:14:44.364" v="4428" actId="1035"/>
          <ac:spMkLst>
            <pc:docMk/>
            <pc:sldMk cId="988521948" sldId="321"/>
            <ac:spMk id="12" creationId="{DC9DA08B-8490-238A-62F8-6458861175CC}"/>
          </ac:spMkLst>
        </pc:spChg>
        <pc:spChg chg="add mod">
          <ac:chgData name="Enrique Jimenez-Melero" userId="0fd8a9fccc63cd64" providerId="LiveId" clId="{77925C9C-3719-4CC5-AAE0-32E98B06A74F}" dt="2023-08-02T13:19:13.120" v="4511" actId="1035"/>
          <ac:spMkLst>
            <pc:docMk/>
            <pc:sldMk cId="988521948" sldId="321"/>
            <ac:spMk id="16" creationId="{0792E9D8-3162-D565-DD0A-21DB2ED3C407}"/>
          </ac:spMkLst>
        </pc:spChg>
        <pc:grpChg chg="add del mod">
          <ac:chgData name="Enrique Jimenez-Melero" userId="0fd8a9fccc63cd64" providerId="LiveId" clId="{77925C9C-3719-4CC5-AAE0-32E98B06A74F}" dt="2023-08-02T13:15:51.006" v="4470" actId="478"/>
          <ac:grpSpMkLst>
            <pc:docMk/>
            <pc:sldMk cId="988521948" sldId="321"/>
            <ac:grpSpMk id="8" creationId="{A13FF2DB-1973-ED5C-AE9B-BA616915E4C4}"/>
          </ac:grpSpMkLst>
        </pc:grpChg>
        <pc:picChg chg="add del mod">
          <ac:chgData name="Enrique Jimenez-Melero" userId="0fd8a9fccc63cd64" providerId="LiveId" clId="{77925C9C-3719-4CC5-AAE0-32E98B06A74F}" dt="2023-08-02T13:09:27.534" v="4311" actId="478"/>
          <ac:picMkLst>
            <pc:docMk/>
            <pc:sldMk cId="988521948" sldId="321"/>
            <ac:picMk id="4" creationId="{8A48DFAA-8EB7-F3F7-7005-EF8CFC912A9D}"/>
          </ac:picMkLst>
        </pc:picChg>
        <pc:picChg chg="add mod">
          <ac:chgData name="Enrique Jimenez-Melero" userId="0fd8a9fccc63cd64" providerId="LiveId" clId="{77925C9C-3719-4CC5-AAE0-32E98B06A74F}" dt="2023-08-02T13:19:46.238" v="4512" actId="1036"/>
          <ac:picMkLst>
            <pc:docMk/>
            <pc:sldMk cId="988521948" sldId="321"/>
            <ac:picMk id="5" creationId="{16BD1177-04EA-15B9-35E1-38E75FA39230}"/>
          </ac:picMkLst>
        </pc:picChg>
        <pc:picChg chg="add mod ord">
          <ac:chgData name="Enrique Jimenez-Melero" userId="0fd8a9fccc63cd64" providerId="LiveId" clId="{77925C9C-3719-4CC5-AAE0-32E98B06A74F}" dt="2023-08-04T09:40:11.464" v="8164" actId="167"/>
          <ac:picMkLst>
            <pc:docMk/>
            <pc:sldMk cId="988521948" sldId="321"/>
            <ac:picMk id="7" creationId="{E7C66D50-47D2-66AA-E767-2FC7E0B75C3C}"/>
          </ac:picMkLst>
        </pc:picChg>
        <pc:picChg chg="mod">
          <ac:chgData name="Enrique Jimenez-Melero" userId="0fd8a9fccc63cd64" providerId="LiveId" clId="{77925C9C-3719-4CC5-AAE0-32E98B06A74F}" dt="2023-08-02T13:08:53.291" v="4305"/>
          <ac:picMkLst>
            <pc:docMk/>
            <pc:sldMk cId="988521948" sldId="321"/>
            <ac:picMk id="9" creationId="{2065E5A7-9D4E-02D2-7F85-3EAE83B54CA8}"/>
          </ac:picMkLst>
        </pc:picChg>
        <pc:picChg chg="mod">
          <ac:chgData name="Enrique Jimenez-Melero" userId="0fd8a9fccc63cd64" providerId="LiveId" clId="{77925C9C-3719-4CC5-AAE0-32E98B06A74F}" dt="2023-08-02T13:08:53.291" v="4305"/>
          <ac:picMkLst>
            <pc:docMk/>
            <pc:sldMk cId="988521948" sldId="321"/>
            <ac:picMk id="10" creationId="{B6432AC3-FCEE-66A6-F12C-A2A62C5CC9B2}"/>
          </ac:picMkLst>
        </pc:picChg>
        <pc:picChg chg="add mod">
          <ac:chgData name="Enrique Jimenez-Melero" userId="0fd8a9fccc63cd64" providerId="LiveId" clId="{77925C9C-3719-4CC5-AAE0-32E98B06A74F}" dt="2023-08-02T13:09:37.090" v="4322" actId="1076"/>
          <ac:picMkLst>
            <pc:docMk/>
            <pc:sldMk cId="988521948" sldId="321"/>
            <ac:picMk id="11" creationId="{B5ADA9C8-71D2-6BE6-9BA4-AE332AAB24EB}"/>
          </ac:picMkLst>
        </pc:picChg>
        <pc:picChg chg="add mod">
          <ac:chgData name="Enrique Jimenez-Melero" userId="0fd8a9fccc63cd64" providerId="LiveId" clId="{77925C9C-3719-4CC5-AAE0-32E98B06A74F}" dt="2023-08-02T13:16:00.481" v="4478" actId="1076"/>
          <ac:picMkLst>
            <pc:docMk/>
            <pc:sldMk cId="988521948" sldId="321"/>
            <ac:picMk id="14" creationId="{387283A1-DCE4-5451-2B1B-9FABB584936B}"/>
          </ac:picMkLst>
        </pc:picChg>
      </pc:sldChg>
      <pc:sldChg chg="addSp delSp modSp new mod">
        <pc:chgData name="Enrique Jimenez-Melero" userId="0fd8a9fccc63cd64" providerId="LiveId" clId="{77925C9C-3719-4CC5-AAE0-32E98B06A74F}" dt="2023-08-02T15:33:28.913" v="5515" actId="1076"/>
        <pc:sldMkLst>
          <pc:docMk/>
          <pc:sldMk cId="2586641450" sldId="322"/>
        </pc:sldMkLst>
        <pc:spChg chg="del">
          <ac:chgData name="Enrique Jimenez-Melero" userId="0fd8a9fccc63cd64" providerId="LiveId" clId="{77925C9C-3719-4CC5-AAE0-32E98B06A74F}" dt="2023-08-02T15:24:59.551" v="5031" actId="478"/>
          <ac:spMkLst>
            <pc:docMk/>
            <pc:sldMk cId="2586641450" sldId="322"/>
            <ac:spMk id="2" creationId="{76149FEF-DB1F-E31D-C3FD-947934964602}"/>
          </ac:spMkLst>
        </pc:spChg>
        <pc:spChg chg="del">
          <ac:chgData name="Enrique Jimenez-Melero" userId="0fd8a9fccc63cd64" providerId="LiveId" clId="{77925C9C-3719-4CC5-AAE0-32E98B06A74F}" dt="2023-08-02T15:24:59.551" v="5031" actId="478"/>
          <ac:spMkLst>
            <pc:docMk/>
            <pc:sldMk cId="2586641450" sldId="322"/>
            <ac:spMk id="3" creationId="{2B95D389-BDA2-393F-55A3-00F08F4BB141}"/>
          </ac:spMkLst>
        </pc:spChg>
        <pc:spChg chg="add mod">
          <ac:chgData name="Enrique Jimenez-Melero" userId="0fd8a9fccc63cd64" providerId="LiveId" clId="{77925C9C-3719-4CC5-AAE0-32E98B06A74F}" dt="2023-08-02T15:33:18.932" v="5505" actId="1035"/>
          <ac:spMkLst>
            <pc:docMk/>
            <pc:sldMk cId="2586641450" sldId="322"/>
            <ac:spMk id="4" creationId="{3A0AAD73-B0B3-CE85-8A84-5FBD40460E1D}"/>
          </ac:spMkLst>
        </pc:spChg>
        <pc:spChg chg="add mod">
          <ac:chgData name="Enrique Jimenez-Melero" userId="0fd8a9fccc63cd64" providerId="LiveId" clId="{77925C9C-3719-4CC5-AAE0-32E98B06A74F}" dt="2023-08-02T15:33:28.913" v="5515" actId="1076"/>
          <ac:spMkLst>
            <pc:docMk/>
            <pc:sldMk cId="2586641450" sldId="322"/>
            <ac:spMk id="9" creationId="{43FAECE0-A1A5-3DAE-DB00-B5E52CF97BE5}"/>
          </ac:spMkLst>
        </pc:spChg>
        <pc:spChg chg="add mod">
          <ac:chgData name="Enrique Jimenez-Melero" userId="0fd8a9fccc63cd64" providerId="LiveId" clId="{77925C9C-3719-4CC5-AAE0-32E98B06A74F}" dt="2023-08-02T15:33:00.058" v="5489" actId="1076"/>
          <ac:spMkLst>
            <pc:docMk/>
            <pc:sldMk cId="2586641450" sldId="322"/>
            <ac:spMk id="10" creationId="{416E9680-879B-76CF-2CF6-91A151382A52}"/>
          </ac:spMkLst>
        </pc:spChg>
        <pc:picChg chg="add mod">
          <ac:chgData name="Enrique Jimenez-Melero" userId="0fd8a9fccc63cd64" providerId="LiveId" clId="{77925C9C-3719-4CC5-AAE0-32E98B06A74F}" dt="2023-08-02T15:33:20.529" v="5506" actId="1035"/>
          <ac:picMkLst>
            <pc:docMk/>
            <pc:sldMk cId="2586641450" sldId="322"/>
            <ac:picMk id="6" creationId="{E1FB560A-7020-0965-0619-66753DB726C6}"/>
          </ac:picMkLst>
        </pc:picChg>
        <pc:picChg chg="add mod">
          <ac:chgData name="Enrique Jimenez-Melero" userId="0fd8a9fccc63cd64" providerId="LiveId" clId="{77925C9C-3719-4CC5-AAE0-32E98B06A74F}" dt="2023-08-02T15:33:24.845" v="5514" actId="1076"/>
          <ac:picMkLst>
            <pc:docMk/>
            <pc:sldMk cId="2586641450" sldId="322"/>
            <ac:picMk id="8" creationId="{48C82D3B-D2E8-BFDD-E018-7C7DC4712C3C}"/>
          </ac:picMkLst>
        </pc:picChg>
      </pc:sldChg>
      <pc:sldChg chg="addSp delSp modSp new mod">
        <pc:chgData name="Enrique Jimenez-Melero" userId="0fd8a9fccc63cd64" providerId="LiveId" clId="{77925C9C-3719-4CC5-AAE0-32E98B06A74F}" dt="2023-08-02T15:32:49.390" v="5487" actId="1076"/>
        <pc:sldMkLst>
          <pc:docMk/>
          <pc:sldMk cId="2112341338" sldId="323"/>
        </pc:sldMkLst>
        <pc:spChg chg="del">
          <ac:chgData name="Enrique Jimenez-Melero" userId="0fd8a9fccc63cd64" providerId="LiveId" clId="{77925C9C-3719-4CC5-AAE0-32E98B06A74F}" dt="2023-08-02T15:28:38.967" v="5209" actId="478"/>
          <ac:spMkLst>
            <pc:docMk/>
            <pc:sldMk cId="2112341338" sldId="323"/>
            <ac:spMk id="2" creationId="{4E2D9ADA-65E4-2343-D829-DC30AA1AE87E}"/>
          </ac:spMkLst>
        </pc:spChg>
        <pc:spChg chg="del">
          <ac:chgData name="Enrique Jimenez-Melero" userId="0fd8a9fccc63cd64" providerId="LiveId" clId="{77925C9C-3719-4CC5-AAE0-32E98B06A74F}" dt="2023-08-02T15:28:38.967" v="5209" actId="478"/>
          <ac:spMkLst>
            <pc:docMk/>
            <pc:sldMk cId="2112341338" sldId="323"/>
            <ac:spMk id="3" creationId="{241C5939-3B97-B647-A492-2347352A6682}"/>
          </ac:spMkLst>
        </pc:spChg>
        <pc:spChg chg="add del mod">
          <ac:chgData name="Enrique Jimenez-Melero" userId="0fd8a9fccc63cd64" providerId="LiveId" clId="{77925C9C-3719-4CC5-AAE0-32E98B06A74F}" dt="2023-08-02T15:31:12.211" v="5410" actId="478"/>
          <ac:spMkLst>
            <pc:docMk/>
            <pc:sldMk cId="2112341338" sldId="323"/>
            <ac:spMk id="4" creationId="{622968F6-43EB-13DA-F050-7F08CDD36095}"/>
          </ac:spMkLst>
        </pc:spChg>
        <pc:spChg chg="add mod">
          <ac:chgData name="Enrique Jimenez-Melero" userId="0fd8a9fccc63cd64" providerId="LiveId" clId="{77925C9C-3719-4CC5-AAE0-32E98B06A74F}" dt="2023-08-02T15:31:36.084" v="5421" actId="20577"/>
          <ac:spMkLst>
            <pc:docMk/>
            <pc:sldMk cId="2112341338" sldId="323"/>
            <ac:spMk id="11" creationId="{0D286B5D-E720-E8FD-EF7C-4641156C300E}"/>
          </ac:spMkLst>
        </pc:spChg>
        <pc:spChg chg="add mod">
          <ac:chgData name="Enrique Jimenez-Melero" userId="0fd8a9fccc63cd64" providerId="LiveId" clId="{77925C9C-3719-4CC5-AAE0-32E98B06A74F}" dt="2023-08-02T15:32:34.763" v="5483" actId="1076"/>
          <ac:spMkLst>
            <pc:docMk/>
            <pc:sldMk cId="2112341338" sldId="323"/>
            <ac:spMk id="12" creationId="{9C6ED863-730D-5A2D-15A2-1D42180D883F}"/>
          </ac:spMkLst>
        </pc:spChg>
        <pc:spChg chg="add mod">
          <ac:chgData name="Enrique Jimenez-Melero" userId="0fd8a9fccc63cd64" providerId="LiveId" clId="{77925C9C-3719-4CC5-AAE0-32E98B06A74F}" dt="2023-08-02T15:32:49.390" v="5487" actId="1076"/>
          <ac:spMkLst>
            <pc:docMk/>
            <pc:sldMk cId="2112341338" sldId="323"/>
            <ac:spMk id="13" creationId="{B58E3D2B-F9CF-4396-5759-18F6AB893F08}"/>
          </ac:spMkLst>
        </pc:spChg>
        <pc:picChg chg="add mod">
          <ac:chgData name="Enrique Jimenez-Melero" userId="0fd8a9fccc63cd64" providerId="LiveId" clId="{77925C9C-3719-4CC5-AAE0-32E98B06A74F}" dt="2023-08-02T15:31:03.362" v="5408" actId="1076"/>
          <ac:picMkLst>
            <pc:docMk/>
            <pc:sldMk cId="2112341338" sldId="323"/>
            <ac:picMk id="6" creationId="{AAA9E506-2E7D-60FC-DBF8-66CE8C0B0D2D}"/>
          </ac:picMkLst>
        </pc:picChg>
        <pc:picChg chg="add mod">
          <ac:chgData name="Enrique Jimenez-Melero" userId="0fd8a9fccc63cd64" providerId="LiveId" clId="{77925C9C-3719-4CC5-AAE0-32E98B06A74F}" dt="2023-08-02T15:32:37.324" v="5484" actId="1076"/>
          <ac:picMkLst>
            <pc:docMk/>
            <pc:sldMk cId="2112341338" sldId="323"/>
            <ac:picMk id="8" creationId="{E4FA7096-7FEB-59E9-4EBD-C6596D69E915}"/>
          </ac:picMkLst>
        </pc:picChg>
        <pc:picChg chg="add mod">
          <ac:chgData name="Enrique Jimenez-Melero" userId="0fd8a9fccc63cd64" providerId="LiveId" clId="{77925C9C-3719-4CC5-AAE0-32E98B06A74F}" dt="2023-08-02T15:31:14.614" v="5411" actId="1076"/>
          <ac:picMkLst>
            <pc:docMk/>
            <pc:sldMk cId="2112341338" sldId="323"/>
            <ac:picMk id="10" creationId="{A134CEC0-AF93-708B-08EF-C435EBD6873F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37:42.103" v="8162" actId="1035"/>
        <pc:sldMkLst>
          <pc:docMk/>
          <pc:sldMk cId="2758733492" sldId="324"/>
        </pc:sldMkLst>
        <pc:spChg chg="del">
          <ac:chgData name="Enrique Jimenez-Melero" userId="0fd8a9fccc63cd64" providerId="LiveId" clId="{77925C9C-3719-4CC5-AAE0-32E98B06A74F}" dt="2023-08-02T15:37:04.811" v="5517" actId="478"/>
          <ac:spMkLst>
            <pc:docMk/>
            <pc:sldMk cId="2758733492" sldId="324"/>
            <ac:spMk id="2" creationId="{CBEA842E-149A-A16F-9593-2957BBD52ADA}"/>
          </ac:spMkLst>
        </pc:spChg>
        <pc:spChg chg="del">
          <ac:chgData name="Enrique Jimenez-Melero" userId="0fd8a9fccc63cd64" providerId="LiveId" clId="{77925C9C-3719-4CC5-AAE0-32E98B06A74F}" dt="2023-08-02T15:37:04.811" v="5517" actId="478"/>
          <ac:spMkLst>
            <pc:docMk/>
            <pc:sldMk cId="2758733492" sldId="324"/>
            <ac:spMk id="3" creationId="{3443EC18-F342-B67C-364F-A8E21251671D}"/>
          </ac:spMkLst>
        </pc:spChg>
        <pc:spChg chg="add mod">
          <ac:chgData name="Enrique Jimenez-Melero" userId="0fd8a9fccc63cd64" providerId="LiveId" clId="{77925C9C-3719-4CC5-AAE0-32E98B06A74F}" dt="2023-08-04T09:37:01.242" v="8158" actId="20577"/>
          <ac:spMkLst>
            <pc:docMk/>
            <pc:sldMk cId="2758733492" sldId="324"/>
            <ac:spMk id="4" creationId="{ADD0DAD3-F13C-CCB7-E5BD-78CE2706D254}"/>
          </ac:spMkLst>
        </pc:spChg>
        <pc:spChg chg="add mod">
          <ac:chgData name="Enrique Jimenez-Melero" userId="0fd8a9fccc63cd64" providerId="LiveId" clId="{77925C9C-3719-4CC5-AAE0-32E98B06A74F}" dt="2023-08-02T15:42:38.478" v="5765" actId="1076"/>
          <ac:spMkLst>
            <pc:docMk/>
            <pc:sldMk cId="2758733492" sldId="324"/>
            <ac:spMk id="5" creationId="{D957E8BF-1F83-2637-0572-C3289CCB478B}"/>
          </ac:spMkLst>
        </pc:spChg>
        <pc:spChg chg="add mod">
          <ac:chgData name="Enrique Jimenez-Melero" userId="0fd8a9fccc63cd64" providerId="LiveId" clId="{77925C9C-3719-4CC5-AAE0-32E98B06A74F}" dt="2023-08-02T15:49:52.915" v="5977" actId="1076"/>
          <ac:spMkLst>
            <pc:docMk/>
            <pc:sldMk cId="2758733492" sldId="324"/>
            <ac:spMk id="6" creationId="{807D608F-6C49-A578-5AFA-D1BB8E218EB1}"/>
          </ac:spMkLst>
        </pc:spChg>
        <pc:spChg chg="add mod">
          <ac:chgData name="Enrique Jimenez-Melero" userId="0fd8a9fccc63cd64" providerId="LiveId" clId="{77925C9C-3719-4CC5-AAE0-32E98B06A74F}" dt="2023-08-02T15:40:58.984" v="5751" actId="20577"/>
          <ac:spMkLst>
            <pc:docMk/>
            <pc:sldMk cId="2758733492" sldId="324"/>
            <ac:spMk id="7" creationId="{B0E55A4D-8543-7A0B-2A8B-86FF5F54DA0A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4" creationId="{44137EDE-2993-A784-7673-0CDAFBAA05F9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5" creationId="{B62D82FC-A6C1-AB82-44FF-FBC4EC0FFCEC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6" creationId="{B8224A18-832B-DDB1-3BFC-8788797052B5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7" creationId="{0837E090-381E-95E2-5499-A99AF726C6A2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8" creationId="{B70C10F0-C53E-0B36-07AE-F2B57CEF0D92}"/>
          </ac:spMkLst>
        </pc:spChg>
        <pc:spChg chg="add mod">
          <ac:chgData name="Enrique Jimenez-Melero" userId="0fd8a9fccc63cd64" providerId="LiveId" clId="{77925C9C-3719-4CC5-AAE0-32E98B06A74F}" dt="2023-08-02T15:45:46.121" v="5884" actId="1036"/>
          <ac:spMkLst>
            <pc:docMk/>
            <pc:sldMk cId="2758733492" sldId="324"/>
            <ac:spMk id="19" creationId="{D69FC1CC-DD87-F95C-4F80-5C1773E772A9}"/>
          </ac:spMkLst>
        </pc:spChg>
        <pc:spChg chg="add mod">
          <ac:chgData name="Enrique Jimenez-Melero" userId="0fd8a9fccc63cd64" providerId="LiveId" clId="{77925C9C-3719-4CC5-AAE0-32E98B06A74F}" dt="2023-08-02T15:51:06.679" v="6016" actId="947"/>
          <ac:spMkLst>
            <pc:docMk/>
            <pc:sldMk cId="2758733492" sldId="324"/>
            <ac:spMk id="21" creationId="{804B81FE-B4A1-504C-CA2D-0FE0C256A126}"/>
          </ac:spMkLst>
        </pc:spChg>
        <pc:spChg chg="add mod">
          <ac:chgData name="Enrique Jimenez-Melero" userId="0fd8a9fccc63cd64" providerId="LiveId" clId="{77925C9C-3719-4CC5-AAE0-32E98B06A74F}" dt="2023-08-04T09:37:42.103" v="8162" actId="1035"/>
          <ac:spMkLst>
            <pc:docMk/>
            <pc:sldMk cId="2758733492" sldId="324"/>
            <ac:spMk id="22" creationId="{98CE4238-FC14-68B8-2988-DE0B8C4CEEC6}"/>
          </ac:spMkLst>
        </pc:spChg>
        <pc:picChg chg="add mod">
          <ac:chgData name="Enrique Jimenez-Melero" userId="0fd8a9fccc63cd64" providerId="LiveId" clId="{77925C9C-3719-4CC5-AAE0-32E98B06A74F}" dt="2023-08-02T15:45:46.121" v="5884" actId="1036"/>
          <ac:picMkLst>
            <pc:docMk/>
            <pc:sldMk cId="2758733492" sldId="324"/>
            <ac:picMk id="9" creationId="{45C1EE9C-C42F-CF8E-D9D8-3E0E45A6CF77}"/>
          </ac:picMkLst>
        </pc:picChg>
        <pc:picChg chg="add mod">
          <ac:chgData name="Enrique Jimenez-Melero" userId="0fd8a9fccc63cd64" providerId="LiveId" clId="{77925C9C-3719-4CC5-AAE0-32E98B06A74F}" dt="2023-08-02T15:45:46.121" v="5884" actId="1036"/>
          <ac:picMkLst>
            <pc:docMk/>
            <pc:sldMk cId="2758733492" sldId="324"/>
            <ac:picMk id="11" creationId="{4EB327D4-2686-AC08-BDC6-5C139E9BC017}"/>
          </ac:picMkLst>
        </pc:picChg>
        <pc:picChg chg="add mod">
          <ac:chgData name="Enrique Jimenez-Melero" userId="0fd8a9fccc63cd64" providerId="LiveId" clId="{77925C9C-3719-4CC5-AAE0-32E98B06A74F}" dt="2023-08-02T15:45:55.361" v="5889" actId="1076"/>
          <ac:picMkLst>
            <pc:docMk/>
            <pc:sldMk cId="2758733492" sldId="324"/>
            <ac:picMk id="13" creationId="{9D7FE22F-A839-571C-1FF1-4E3C11152A32}"/>
          </ac:picMkLst>
        </pc:picChg>
      </pc:sldChg>
      <pc:sldChg chg="addSp delSp modSp new mod">
        <pc:chgData name="Enrique Jimenez-Melero" userId="0fd8a9fccc63cd64" providerId="LiveId" clId="{77925C9C-3719-4CC5-AAE0-32E98B06A74F}" dt="2023-08-02T17:29:37.179" v="6272" actId="207"/>
        <pc:sldMkLst>
          <pc:docMk/>
          <pc:sldMk cId="372984803" sldId="325"/>
        </pc:sldMkLst>
        <pc:spChg chg="del">
          <ac:chgData name="Enrique Jimenez-Melero" userId="0fd8a9fccc63cd64" providerId="LiveId" clId="{77925C9C-3719-4CC5-AAE0-32E98B06A74F}" dt="2023-08-02T17:16:31.646" v="6018" actId="478"/>
          <ac:spMkLst>
            <pc:docMk/>
            <pc:sldMk cId="372984803" sldId="325"/>
            <ac:spMk id="2" creationId="{FE85CCC3-2F26-DCD0-0599-1ECBF1DFE3E9}"/>
          </ac:spMkLst>
        </pc:spChg>
        <pc:spChg chg="del">
          <ac:chgData name="Enrique Jimenez-Melero" userId="0fd8a9fccc63cd64" providerId="LiveId" clId="{77925C9C-3719-4CC5-AAE0-32E98B06A74F}" dt="2023-08-02T17:16:31.646" v="6018" actId="478"/>
          <ac:spMkLst>
            <pc:docMk/>
            <pc:sldMk cId="372984803" sldId="325"/>
            <ac:spMk id="3" creationId="{274E089D-7C1B-A7C1-69D0-61148AEB714E}"/>
          </ac:spMkLst>
        </pc:spChg>
        <pc:spChg chg="add mod">
          <ac:chgData name="Enrique Jimenez-Melero" userId="0fd8a9fccc63cd64" providerId="LiveId" clId="{77925C9C-3719-4CC5-AAE0-32E98B06A74F}" dt="2023-08-02T17:20:21.918" v="6077" actId="1035"/>
          <ac:spMkLst>
            <pc:docMk/>
            <pc:sldMk cId="372984803" sldId="325"/>
            <ac:spMk id="4" creationId="{C7AE9DEE-85A6-5FCC-2749-CE879EBB94F5}"/>
          </ac:spMkLst>
        </pc:spChg>
        <pc:spChg chg="add mod">
          <ac:chgData name="Enrique Jimenez-Melero" userId="0fd8a9fccc63cd64" providerId="LiveId" clId="{77925C9C-3719-4CC5-AAE0-32E98B06A74F}" dt="2023-08-02T17:27:16.736" v="6204" actId="1076"/>
          <ac:spMkLst>
            <pc:docMk/>
            <pc:sldMk cId="372984803" sldId="325"/>
            <ac:spMk id="10" creationId="{7AB02BD5-376A-11C5-A0F4-CA1705B63EC2}"/>
          </ac:spMkLst>
        </pc:spChg>
        <pc:spChg chg="add mod">
          <ac:chgData name="Enrique Jimenez-Melero" userId="0fd8a9fccc63cd64" providerId="LiveId" clId="{77925C9C-3719-4CC5-AAE0-32E98B06A74F}" dt="2023-08-02T17:27:13.134" v="6202" actId="1076"/>
          <ac:spMkLst>
            <pc:docMk/>
            <pc:sldMk cId="372984803" sldId="325"/>
            <ac:spMk id="14" creationId="{C1024020-8238-4B06-3934-F8F41823D6C7}"/>
          </ac:spMkLst>
        </pc:spChg>
        <pc:spChg chg="add mod">
          <ac:chgData name="Enrique Jimenez-Melero" userId="0fd8a9fccc63cd64" providerId="LiveId" clId="{77925C9C-3719-4CC5-AAE0-32E98B06A74F}" dt="2023-08-02T17:28:01.789" v="6213" actId="14100"/>
          <ac:spMkLst>
            <pc:docMk/>
            <pc:sldMk cId="372984803" sldId="325"/>
            <ac:spMk id="16" creationId="{1F1985AF-C719-3617-9A94-BCE995DDC566}"/>
          </ac:spMkLst>
        </pc:spChg>
        <pc:spChg chg="add mod">
          <ac:chgData name="Enrique Jimenez-Melero" userId="0fd8a9fccc63cd64" providerId="LiveId" clId="{77925C9C-3719-4CC5-AAE0-32E98B06A74F}" dt="2023-08-02T17:29:37.179" v="6272" actId="207"/>
          <ac:spMkLst>
            <pc:docMk/>
            <pc:sldMk cId="372984803" sldId="325"/>
            <ac:spMk id="17" creationId="{4A8426F3-C797-8121-A407-F94274E0776E}"/>
          </ac:spMkLst>
        </pc:spChg>
        <pc:picChg chg="add del">
          <ac:chgData name="Enrique Jimenez-Melero" userId="0fd8a9fccc63cd64" providerId="LiveId" clId="{77925C9C-3719-4CC5-AAE0-32E98B06A74F}" dt="2023-08-02T17:20:26.900" v="6079" actId="478"/>
          <ac:picMkLst>
            <pc:docMk/>
            <pc:sldMk cId="372984803" sldId="325"/>
            <ac:picMk id="5" creationId="{CB2D1687-73AE-9A5C-3E14-152BE1435A3B}"/>
          </ac:picMkLst>
        </pc:picChg>
        <pc:picChg chg="add mod">
          <ac:chgData name="Enrique Jimenez-Melero" userId="0fd8a9fccc63cd64" providerId="LiveId" clId="{77925C9C-3719-4CC5-AAE0-32E98B06A74F}" dt="2023-08-02T17:27:14.617" v="6203" actId="1076"/>
          <ac:picMkLst>
            <pc:docMk/>
            <pc:sldMk cId="372984803" sldId="325"/>
            <ac:picMk id="7" creationId="{A5089B5F-75D9-018B-85F5-C4417A20257F}"/>
          </ac:picMkLst>
        </pc:picChg>
        <pc:picChg chg="add mod">
          <ac:chgData name="Enrique Jimenez-Melero" userId="0fd8a9fccc63cd64" providerId="LiveId" clId="{77925C9C-3719-4CC5-AAE0-32E98B06A74F}" dt="2023-08-02T17:27:46.497" v="6208" actId="1076"/>
          <ac:picMkLst>
            <pc:docMk/>
            <pc:sldMk cId="372984803" sldId="325"/>
            <ac:picMk id="9" creationId="{CE4F3DEA-6409-74A3-10AD-64682F2918E1}"/>
          </ac:picMkLst>
        </pc:picChg>
        <pc:picChg chg="add mod">
          <ac:chgData name="Enrique Jimenez-Melero" userId="0fd8a9fccc63cd64" providerId="LiveId" clId="{77925C9C-3719-4CC5-AAE0-32E98B06A74F}" dt="2023-08-02T17:27:11.420" v="6201" actId="1076"/>
          <ac:picMkLst>
            <pc:docMk/>
            <pc:sldMk cId="372984803" sldId="325"/>
            <ac:picMk id="12" creationId="{851F5ED7-05FF-EA15-1D94-E301F89A6D8E}"/>
          </ac:picMkLst>
        </pc:picChg>
        <pc:picChg chg="add mod">
          <ac:chgData name="Enrique Jimenez-Melero" userId="0fd8a9fccc63cd64" providerId="LiveId" clId="{77925C9C-3719-4CC5-AAE0-32E98B06A74F}" dt="2023-08-02T17:28:48.244" v="6260" actId="1076"/>
          <ac:picMkLst>
            <pc:docMk/>
            <pc:sldMk cId="372984803" sldId="325"/>
            <ac:picMk id="15" creationId="{7914CAD2-F1D1-CC5B-27AD-1C4A853980B2}"/>
          </ac:picMkLst>
        </pc:picChg>
      </pc:sldChg>
      <pc:sldChg chg="addSp delSp modSp new mod">
        <pc:chgData name="Enrique Jimenez-Melero" userId="0fd8a9fccc63cd64" providerId="LiveId" clId="{77925C9C-3719-4CC5-AAE0-32E98B06A74F}" dt="2023-08-02T17:38:34.870" v="6609" actId="20577"/>
        <pc:sldMkLst>
          <pc:docMk/>
          <pc:sldMk cId="1656912126" sldId="326"/>
        </pc:sldMkLst>
        <pc:spChg chg="del">
          <ac:chgData name="Enrique Jimenez-Melero" userId="0fd8a9fccc63cd64" providerId="LiveId" clId="{77925C9C-3719-4CC5-AAE0-32E98B06A74F}" dt="2023-08-02T17:30:05.657" v="6274" actId="478"/>
          <ac:spMkLst>
            <pc:docMk/>
            <pc:sldMk cId="1656912126" sldId="326"/>
            <ac:spMk id="2" creationId="{9D40C561-053E-0EEA-1023-1FBAA5188EA8}"/>
          </ac:spMkLst>
        </pc:spChg>
        <pc:spChg chg="del">
          <ac:chgData name="Enrique Jimenez-Melero" userId="0fd8a9fccc63cd64" providerId="LiveId" clId="{77925C9C-3719-4CC5-AAE0-32E98B06A74F}" dt="2023-08-02T17:30:05.657" v="6274" actId="478"/>
          <ac:spMkLst>
            <pc:docMk/>
            <pc:sldMk cId="1656912126" sldId="326"/>
            <ac:spMk id="3" creationId="{2917D0C4-2536-2A6D-8704-808CC5205913}"/>
          </ac:spMkLst>
        </pc:spChg>
        <pc:spChg chg="add mod">
          <ac:chgData name="Enrique Jimenez-Melero" userId="0fd8a9fccc63cd64" providerId="LiveId" clId="{77925C9C-3719-4CC5-AAE0-32E98B06A74F}" dt="2023-08-02T17:38:27.789" v="6607" actId="1076"/>
          <ac:spMkLst>
            <pc:docMk/>
            <pc:sldMk cId="1656912126" sldId="326"/>
            <ac:spMk id="4" creationId="{E320235C-3A79-2189-1561-1CAE070B386D}"/>
          </ac:spMkLst>
        </pc:spChg>
        <pc:spChg chg="add mod">
          <ac:chgData name="Enrique Jimenez-Melero" userId="0fd8a9fccc63cd64" providerId="LiveId" clId="{77925C9C-3719-4CC5-AAE0-32E98B06A74F}" dt="2023-08-02T17:31:02.695" v="6407" actId="1076"/>
          <ac:spMkLst>
            <pc:docMk/>
            <pc:sldMk cId="1656912126" sldId="326"/>
            <ac:spMk id="5" creationId="{55D739AA-85F9-63A2-5855-2B4EB1AFF903}"/>
          </ac:spMkLst>
        </pc:spChg>
        <pc:spChg chg="add mod">
          <ac:chgData name="Enrique Jimenez-Melero" userId="0fd8a9fccc63cd64" providerId="LiveId" clId="{77925C9C-3719-4CC5-AAE0-32E98B06A74F}" dt="2023-08-02T17:38:34.870" v="6609" actId="20577"/>
          <ac:spMkLst>
            <pc:docMk/>
            <pc:sldMk cId="1656912126" sldId="326"/>
            <ac:spMk id="7" creationId="{82B7843A-7B5B-CCB9-32B1-89C981BCA01A}"/>
          </ac:spMkLst>
        </pc:spChg>
        <pc:spChg chg="add del mod">
          <ac:chgData name="Enrique Jimenez-Melero" userId="0fd8a9fccc63cd64" providerId="LiveId" clId="{77925C9C-3719-4CC5-AAE0-32E98B06A74F}" dt="2023-08-02T17:35:59.440" v="6485" actId="478"/>
          <ac:spMkLst>
            <pc:docMk/>
            <pc:sldMk cId="1656912126" sldId="326"/>
            <ac:spMk id="8" creationId="{FD091CF8-0E94-60F6-FB70-7315876C6281}"/>
          </ac:spMkLst>
        </pc:spChg>
        <pc:spChg chg="add mod">
          <ac:chgData name="Enrique Jimenez-Melero" userId="0fd8a9fccc63cd64" providerId="LiveId" clId="{77925C9C-3719-4CC5-AAE0-32E98B06A74F}" dt="2023-08-02T17:37:30.439" v="6577" actId="1037"/>
          <ac:spMkLst>
            <pc:docMk/>
            <pc:sldMk cId="1656912126" sldId="326"/>
            <ac:spMk id="12" creationId="{74349EBD-314C-9415-9216-AC1AB877209D}"/>
          </ac:spMkLst>
        </pc:spChg>
        <pc:spChg chg="add mod">
          <ac:chgData name="Enrique Jimenez-Melero" userId="0fd8a9fccc63cd64" providerId="LiveId" clId="{77925C9C-3719-4CC5-AAE0-32E98B06A74F}" dt="2023-08-02T17:38:31.404" v="6608" actId="1076"/>
          <ac:spMkLst>
            <pc:docMk/>
            <pc:sldMk cId="1656912126" sldId="326"/>
            <ac:spMk id="13" creationId="{9F2ECC40-682E-26B8-86BB-C2C0557628EE}"/>
          </ac:spMkLst>
        </pc:spChg>
        <pc:picChg chg="add del mod modCrop">
          <ac:chgData name="Enrique Jimenez-Melero" userId="0fd8a9fccc63cd64" providerId="LiveId" clId="{77925C9C-3719-4CC5-AAE0-32E98B06A74F}" dt="2023-08-02T17:37:32.749" v="6578" actId="478"/>
          <ac:picMkLst>
            <pc:docMk/>
            <pc:sldMk cId="1656912126" sldId="326"/>
            <ac:picMk id="6" creationId="{90087548-AF62-8F0C-0712-27DEE6776C94}"/>
          </ac:picMkLst>
        </pc:picChg>
        <pc:picChg chg="add mod">
          <ac:chgData name="Enrique Jimenez-Melero" userId="0fd8a9fccc63cd64" providerId="LiveId" clId="{77925C9C-3719-4CC5-AAE0-32E98B06A74F}" dt="2023-08-02T17:34:00.306" v="6479" actId="1076"/>
          <ac:picMkLst>
            <pc:docMk/>
            <pc:sldMk cId="1656912126" sldId="326"/>
            <ac:picMk id="9" creationId="{BA20421A-D46D-C3D3-B4C5-E9E0D2089F21}"/>
          </ac:picMkLst>
        </pc:picChg>
        <pc:picChg chg="add mod ord">
          <ac:chgData name="Enrique Jimenez-Melero" userId="0fd8a9fccc63cd64" providerId="LiveId" clId="{77925C9C-3719-4CC5-AAE0-32E98B06A74F}" dt="2023-08-02T17:37:12.023" v="6571" actId="1076"/>
          <ac:picMkLst>
            <pc:docMk/>
            <pc:sldMk cId="1656912126" sldId="326"/>
            <ac:picMk id="10" creationId="{B8167B32-A9B5-F6C9-AFA3-20AA4D3EBEF4}"/>
          </ac:picMkLst>
        </pc:picChg>
        <pc:picChg chg="add mod">
          <ac:chgData name="Enrique Jimenez-Melero" userId="0fd8a9fccc63cd64" providerId="LiveId" clId="{77925C9C-3719-4CC5-AAE0-32E98B06A74F}" dt="2023-08-02T17:36:51.795" v="6558" actId="1076"/>
          <ac:picMkLst>
            <pc:docMk/>
            <pc:sldMk cId="1656912126" sldId="326"/>
            <ac:picMk id="11" creationId="{1E35A064-B578-32BB-320E-59719B82C1ED}"/>
          </ac:picMkLst>
        </pc:picChg>
      </pc:sldChg>
      <pc:sldChg chg="addSp delSp modSp new mod">
        <pc:chgData name="Enrique Jimenez-Melero" userId="0fd8a9fccc63cd64" providerId="LiveId" clId="{77925C9C-3719-4CC5-AAE0-32E98B06A74F}" dt="2023-08-02T17:50:23.770" v="6969" actId="11529"/>
        <pc:sldMkLst>
          <pc:docMk/>
          <pc:sldMk cId="2553747147" sldId="327"/>
        </pc:sldMkLst>
        <pc:spChg chg="del">
          <ac:chgData name="Enrique Jimenez-Melero" userId="0fd8a9fccc63cd64" providerId="LiveId" clId="{77925C9C-3719-4CC5-AAE0-32E98B06A74F}" dt="2023-08-02T17:38:53.494" v="6611" actId="478"/>
          <ac:spMkLst>
            <pc:docMk/>
            <pc:sldMk cId="2553747147" sldId="327"/>
            <ac:spMk id="2" creationId="{D6E7008B-0906-5CE8-0C7C-D4626996C033}"/>
          </ac:spMkLst>
        </pc:spChg>
        <pc:spChg chg="del">
          <ac:chgData name="Enrique Jimenez-Melero" userId="0fd8a9fccc63cd64" providerId="LiveId" clId="{77925C9C-3719-4CC5-AAE0-32E98B06A74F}" dt="2023-08-02T17:38:53.494" v="6611" actId="478"/>
          <ac:spMkLst>
            <pc:docMk/>
            <pc:sldMk cId="2553747147" sldId="327"/>
            <ac:spMk id="3" creationId="{3B1446E0-6CB3-ED21-0EBC-BF67C60A38DF}"/>
          </ac:spMkLst>
        </pc:spChg>
        <pc:spChg chg="add mod">
          <ac:chgData name="Enrique Jimenez-Melero" userId="0fd8a9fccc63cd64" providerId="LiveId" clId="{77925C9C-3719-4CC5-AAE0-32E98B06A74F}" dt="2023-08-02T17:39:25.313" v="6694" actId="1076"/>
          <ac:spMkLst>
            <pc:docMk/>
            <pc:sldMk cId="2553747147" sldId="327"/>
            <ac:spMk id="4" creationId="{09F06085-34A8-0C97-4AC4-D5E3F6BA66B1}"/>
          </ac:spMkLst>
        </pc:spChg>
        <pc:spChg chg="add mod">
          <ac:chgData name="Enrique Jimenez-Melero" userId="0fd8a9fccc63cd64" providerId="LiveId" clId="{77925C9C-3719-4CC5-AAE0-32E98B06A74F}" dt="2023-08-02T17:42:23.980" v="6721" actId="1076"/>
          <ac:spMkLst>
            <pc:docMk/>
            <pc:sldMk cId="2553747147" sldId="327"/>
            <ac:spMk id="6" creationId="{8EFF5E8B-A4D7-846D-B948-59287E67B1C4}"/>
          </ac:spMkLst>
        </pc:spChg>
        <pc:spChg chg="add mod">
          <ac:chgData name="Enrique Jimenez-Melero" userId="0fd8a9fccc63cd64" providerId="LiveId" clId="{77925C9C-3719-4CC5-AAE0-32E98B06A74F}" dt="2023-08-02T17:47:54.317" v="6868" actId="14100"/>
          <ac:spMkLst>
            <pc:docMk/>
            <pc:sldMk cId="2553747147" sldId="327"/>
            <ac:spMk id="8" creationId="{97871C8D-738C-8C30-53F4-5E030BC38863}"/>
          </ac:spMkLst>
        </pc:spChg>
        <pc:spChg chg="add mod">
          <ac:chgData name="Enrique Jimenez-Melero" userId="0fd8a9fccc63cd64" providerId="LiveId" clId="{77925C9C-3719-4CC5-AAE0-32E98B06A74F}" dt="2023-08-02T17:48:37.324" v="6911" actId="1076"/>
          <ac:spMkLst>
            <pc:docMk/>
            <pc:sldMk cId="2553747147" sldId="327"/>
            <ac:spMk id="9" creationId="{C14D1232-0C27-0593-0133-28A8F9C9A396}"/>
          </ac:spMkLst>
        </pc:spChg>
        <pc:spChg chg="add">
          <ac:chgData name="Enrique Jimenez-Melero" userId="0fd8a9fccc63cd64" providerId="LiveId" clId="{77925C9C-3719-4CC5-AAE0-32E98B06A74F}" dt="2023-08-02T17:50:23.770" v="6969" actId="11529"/>
          <ac:spMkLst>
            <pc:docMk/>
            <pc:sldMk cId="2553747147" sldId="327"/>
            <ac:spMk id="11" creationId="{CA50AC84-8F39-A638-D8EC-6D47BBF8AAB6}"/>
          </ac:spMkLst>
        </pc:spChg>
        <pc:picChg chg="add mod modCrop">
          <ac:chgData name="Enrique Jimenez-Melero" userId="0fd8a9fccc63cd64" providerId="LiveId" clId="{77925C9C-3719-4CC5-AAE0-32E98B06A74F}" dt="2023-08-02T17:47:12.686" v="6837" actId="1076"/>
          <ac:picMkLst>
            <pc:docMk/>
            <pc:sldMk cId="2553747147" sldId="327"/>
            <ac:picMk id="5" creationId="{16DF2788-7417-71A6-278F-80AE59C84200}"/>
          </ac:picMkLst>
        </pc:picChg>
        <pc:picChg chg="add mod">
          <ac:chgData name="Enrique Jimenez-Melero" userId="0fd8a9fccc63cd64" providerId="LiveId" clId="{77925C9C-3719-4CC5-AAE0-32E98B06A74F}" dt="2023-08-02T17:47:14.507" v="6838" actId="1076"/>
          <ac:picMkLst>
            <pc:docMk/>
            <pc:sldMk cId="2553747147" sldId="327"/>
            <ac:picMk id="7" creationId="{EFD85B91-FC9A-1616-B90F-3F4653F06299}"/>
          </ac:picMkLst>
        </pc:picChg>
        <pc:picChg chg="add mod">
          <ac:chgData name="Enrique Jimenez-Melero" userId="0fd8a9fccc63cd64" providerId="LiveId" clId="{77925C9C-3719-4CC5-AAE0-32E98B06A74F}" dt="2023-08-02T17:50:15.004" v="6968" actId="1076"/>
          <ac:picMkLst>
            <pc:docMk/>
            <pc:sldMk cId="2553747147" sldId="327"/>
            <ac:picMk id="10" creationId="{4F0480CC-5EB6-8677-F998-1A1E80C97A29}"/>
          </ac:picMkLst>
        </pc:picChg>
      </pc:sldChg>
      <pc:sldChg chg="addSp delSp modSp new mod delAnim modAnim">
        <pc:chgData name="Enrique Jimenez-Melero" userId="0fd8a9fccc63cd64" providerId="LiveId" clId="{77925C9C-3719-4CC5-AAE0-32E98B06A74F}" dt="2023-08-02T17:45:42.304" v="6754" actId="1076"/>
        <pc:sldMkLst>
          <pc:docMk/>
          <pc:sldMk cId="4209536011" sldId="328"/>
        </pc:sldMkLst>
        <pc:spChg chg="del">
          <ac:chgData name="Enrique Jimenez-Melero" userId="0fd8a9fccc63cd64" providerId="LiveId" clId="{77925C9C-3719-4CC5-AAE0-32E98B06A74F}" dt="2023-08-02T17:44:34.619" v="6723" actId="478"/>
          <ac:spMkLst>
            <pc:docMk/>
            <pc:sldMk cId="4209536011" sldId="328"/>
            <ac:spMk id="2" creationId="{ECAEEC4C-1909-FC3B-D9B0-035CC326DEF6}"/>
          </ac:spMkLst>
        </pc:spChg>
        <pc:spChg chg="del">
          <ac:chgData name="Enrique Jimenez-Melero" userId="0fd8a9fccc63cd64" providerId="LiveId" clId="{77925C9C-3719-4CC5-AAE0-32E98B06A74F}" dt="2023-08-02T17:44:34.619" v="6723" actId="478"/>
          <ac:spMkLst>
            <pc:docMk/>
            <pc:sldMk cId="4209536011" sldId="328"/>
            <ac:spMk id="3" creationId="{6E5BF6E4-9A03-1190-B429-6A930B2A9367}"/>
          </ac:spMkLst>
        </pc:spChg>
        <pc:spChg chg="add mod">
          <ac:chgData name="Enrique Jimenez-Melero" userId="0fd8a9fccc63cd64" providerId="LiveId" clId="{77925C9C-3719-4CC5-AAE0-32E98B06A74F}" dt="2023-08-02T17:45:08.066" v="6750" actId="14100"/>
          <ac:spMkLst>
            <pc:docMk/>
            <pc:sldMk cId="4209536011" sldId="328"/>
            <ac:spMk id="4" creationId="{8E2A9224-795D-2E24-6C84-641D55426E51}"/>
          </ac:spMkLst>
        </pc:spChg>
        <pc:spChg chg="add del mod">
          <ac:chgData name="Enrique Jimenez-Melero" userId="0fd8a9fccc63cd64" providerId="LiveId" clId="{77925C9C-3719-4CC5-AAE0-32E98B06A74F}" dt="2023-08-02T17:45:39.085" v="6753" actId="478"/>
          <ac:spMkLst>
            <pc:docMk/>
            <pc:sldMk cId="4209536011" sldId="328"/>
            <ac:spMk id="5" creationId="{4F113CFA-8F78-932B-20EF-FE3A56CCF170}"/>
          </ac:spMkLst>
        </pc:spChg>
        <pc:spChg chg="mod">
          <ac:chgData name="Enrique Jimenez-Melero" userId="0fd8a9fccc63cd64" providerId="LiveId" clId="{77925C9C-3719-4CC5-AAE0-32E98B06A74F}" dt="2023-08-02T17:44:35.379" v="6724"/>
          <ac:spMkLst>
            <pc:docMk/>
            <pc:sldMk cId="4209536011" sldId="328"/>
            <ac:spMk id="8" creationId="{93D8350E-3B33-83FA-5A6B-EB86F060B224}"/>
          </ac:spMkLst>
        </pc:spChg>
        <pc:grpChg chg="add mod">
          <ac:chgData name="Enrique Jimenez-Melero" userId="0fd8a9fccc63cd64" providerId="LiveId" clId="{77925C9C-3719-4CC5-AAE0-32E98B06A74F}" dt="2023-08-02T17:45:42.304" v="6754" actId="1076"/>
          <ac:grpSpMkLst>
            <pc:docMk/>
            <pc:sldMk cId="4209536011" sldId="328"/>
            <ac:grpSpMk id="6" creationId="{F12565BB-6721-2365-7013-4367CF44872D}"/>
          </ac:grpSpMkLst>
        </pc:grpChg>
        <pc:picChg chg="mod">
          <ac:chgData name="Enrique Jimenez-Melero" userId="0fd8a9fccc63cd64" providerId="LiveId" clId="{77925C9C-3719-4CC5-AAE0-32E98B06A74F}" dt="2023-08-02T17:44:35.379" v="6724"/>
          <ac:picMkLst>
            <pc:docMk/>
            <pc:sldMk cId="4209536011" sldId="328"/>
            <ac:picMk id="7" creationId="{B3920267-B247-CAC2-4D8B-2B1C99B93740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46:02.625" v="8262" actId="164"/>
        <pc:sldMkLst>
          <pc:docMk/>
          <pc:sldMk cId="3328749577" sldId="329"/>
        </pc:sldMkLst>
        <pc:spChg chg="del">
          <ac:chgData name="Enrique Jimenez-Melero" userId="0fd8a9fccc63cd64" providerId="LiveId" clId="{77925C9C-3719-4CC5-AAE0-32E98B06A74F}" dt="2023-08-02T17:54:42.176" v="6971" actId="478"/>
          <ac:spMkLst>
            <pc:docMk/>
            <pc:sldMk cId="3328749577" sldId="329"/>
            <ac:spMk id="2" creationId="{220ECEF8-5840-AB52-9932-D10960DFCA5A}"/>
          </ac:spMkLst>
        </pc:spChg>
        <pc:spChg chg="del">
          <ac:chgData name="Enrique Jimenez-Melero" userId="0fd8a9fccc63cd64" providerId="LiveId" clId="{77925C9C-3719-4CC5-AAE0-32E98B06A74F}" dt="2023-08-02T17:54:42.176" v="6971" actId="478"/>
          <ac:spMkLst>
            <pc:docMk/>
            <pc:sldMk cId="3328749577" sldId="329"/>
            <ac:spMk id="3" creationId="{C3DE6891-4D5B-6568-80F7-150A6EBB44FF}"/>
          </ac:spMkLst>
        </pc:spChg>
        <pc:spChg chg="add mod">
          <ac:chgData name="Enrique Jimenez-Melero" userId="0fd8a9fccc63cd64" providerId="LiveId" clId="{77925C9C-3719-4CC5-AAE0-32E98B06A74F}" dt="2023-08-02T17:57:11.081" v="7078" actId="1076"/>
          <ac:spMkLst>
            <pc:docMk/>
            <pc:sldMk cId="3328749577" sldId="329"/>
            <ac:spMk id="6" creationId="{659AF99C-EE82-605F-FEF0-F5278BEC3DD5}"/>
          </ac:spMkLst>
        </pc:spChg>
        <pc:spChg chg="add mod">
          <ac:chgData name="Enrique Jimenez-Melero" userId="0fd8a9fccc63cd64" providerId="LiveId" clId="{77925C9C-3719-4CC5-AAE0-32E98B06A74F}" dt="2023-08-02T17:57:40.164" v="7089" actId="1076"/>
          <ac:spMkLst>
            <pc:docMk/>
            <pc:sldMk cId="3328749577" sldId="329"/>
            <ac:spMk id="7" creationId="{92A36F4B-E498-2B89-5904-192E3B8A349F}"/>
          </ac:spMkLst>
        </pc:spChg>
        <pc:spChg chg="add mod">
          <ac:chgData name="Enrique Jimenez-Melero" userId="0fd8a9fccc63cd64" providerId="LiveId" clId="{77925C9C-3719-4CC5-AAE0-32E98B06A74F}" dt="2023-08-02T17:57:48.430" v="7093" actId="20577"/>
          <ac:spMkLst>
            <pc:docMk/>
            <pc:sldMk cId="3328749577" sldId="329"/>
            <ac:spMk id="8" creationId="{CB8CD4F5-A2D5-3AFA-057A-390AB348F360}"/>
          </ac:spMkLst>
        </pc:spChg>
        <pc:spChg chg="add del mod">
          <ac:chgData name="Enrique Jimenez-Melero" userId="0fd8a9fccc63cd64" providerId="LiveId" clId="{77925C9C-3719-4CC5-AAE0-32E98B06A74F}" dt="2023-08-04T09:43:25.739" v="8248" actId="478"/>
          <ac:spMkLst>
            <pc:docMk/>
            <pc:sldMk cId="3328749577" sldId="329"/>
            <ac:spMk id="9" creationId="{B431002B-0005-431B-C09A-2698917A8D4C}"/>
          </ac:spMkLst>
        </pc:spChg>
        <pc:spChg chg="add mod">
          <ac:chgData name="Enrique Jimenez-Melero" userId="0fd8a9fccc63cd64" providerId="LiveId" clId="{77925C9C-3719-4CC5-AAE0-32E98B06A74F}" dt="2023-08-04T09:46:02.625" v="8262" actId="164"/>
          <ac:spMkLst>
            <pc:docMk/>
            <pc:sldMk cId="3328749577" sldId="329"/>
            <ac:spMk id="10" creationId="{FE789509-8164-1A31-9481-ADC118AF4EBE}"/>
          </ac:spMkLst>
        </pc:spChg>
        <pc:grpChg chg="add mod">
          <ac:chgData name="Enrique Jimenez-Melero" userId="0fd8a9fccc63cd64" providerId="LiveId" clId="{77925C9C-3719-4CC5-AAE0-32E98B06A74F}" dt="2023-08-04T09:46:02.625" v="8262" actId="164"/>
          <ac:grpSpMkLst>
            <pc:docMk/>
            <pc:sldMk cId="3328749577" sldId="329"/>
            <ac:grpSpMk id="11" creationId="{2005E215-D9F9-F870-5325-BBBBCCECEF98}"/>
          </ac:grpSpMkLst>
        </pc:grpChg>
        <pc:picChg chg="add mod">
          <ac:chgData name="Enrique Jimenez-Melero" userId="0fd8a9fccc63cd64" providerId="LiveId" clId="{77925C9C-3719-4CC5-AAE0-32E98B06A74F}" dt="2023-08-04T09:46:02.625" v="8262" actId="164"/>
          <ac:picMkLst>
            <pc:docMk/>
            <pc:sldMk cId="3328749577" sldId="329"/>
            <ac:picMk id="3" creationId="{F2158561-58ED-B3A8-7C53-047D5915360B}"/>
          </ac:picMkLst>
        </pc:picChg>
        <pc:picChg chg="add mod">
          <ac:chgData name="Enrique Jimenez-Melero" userId="0fd8a9fccc63cd64" providerId="LiveId" clId="{77925C9C-3719-4CC5-AAE0-32E98B06A74F}" dt="2023-08-02T17:55:53.614" v="7013" actId="1076"/>
          <ac:picMkLst>
            <pc:docMk/>
            <pc:sldMk cId="3328749577" sldId="329"/>
            <ac:picMk id="4" creationId="{6B6E43A0-CE61-298F-300A-B75D68BA4041}"/>
          </ac:picMkLst>
        </pc:picChg>
        <pc:picChg chg="add mod">
          <ac:chgData name="Enrique Jimenez-Melero" userId="0fd8a9fccc63cd64" providerId="LiveId" clId="{77925C9C-3719-4CC5-AAE0-32E98B06A74F}" dt="2023-08-02T17:55:56" v="7014" actId="1076"/>
          <ac:picMkLst>
            <pc:docMk/>
            <pc:sldMk cId="3328749577" sldId="329"/>
            <ac:picMk id="5" creationId="{D05E6C70-3DA4-5CE2-E710-0D4A014BD74E}"/>
          </ac:picMkLst>
        </pc:picChg>
        <pc:picChg chg="add del mod">
          <ac:chgData name="Enrique Jimenez-Melero" userId="0fd8a9fccc63cd64" providerId="LiveId" clId="{77925C9C-3719-4CC5-AAE0-32E98B06A74F}" dt="2023-08-02T18:00:22.490" v="7101" actId="478"/>
          <ac:picMkLst>
            <pc:docMk/>
            <pc:sldMk cId="3328749577" sldId="329"/>
            <ac:picMk id="9" creationId="{F82E394C-601A-5C40-748D-5DE9D93F69EA}"/>
          </ac:picMkLst>
        </pc:picChg>
        <pc:picChg chg="add del mod">
          <ac:chgData name="Enrique Jimenez-Melero" userId="0fd8a9fccc63cd64" providerId="LiveId" clId="{77925C9C-3719-4CC5-AAE0-32E98B06A74F}" dt="2023-08-02T18:01:50.791" v="7108" actId="478"/>
          <ac:picMkLst>
            <pc:docMk/>
            <pc:sldMk cId="3328749577" sldId="329"/>
            <ac:picMk id="11" creationId="{F45954F5-2B51-6290-CCE3-573A254AA166}"/>
          </ac:picMkLst>
        </pc:picChg>
        <pc:picChg chg="add del mod">
          <ac:chgData name="Enrique Jimenez-Melero" userId="0fd8a9fccc63cd64" providerId="LiveId" clId="{77925C9C-3719-4CC5-AAE0-32E98B06A74F}" dt="2023-08-04T09:42:53.004" v="8167" actId="478"/>
          <ac:picMkLst>
            <pc:docMk/>
            <pc:sldMk cId="3328749577" sldId="329"/>
            <ac:picMk id="13" creationId="{A423CAF0-DC3D-D3E2-12A5-AA8C830D0E97}"/>
          </ac:picMkLst>
        </pc:picChg>
      </pc:sldChg>
      <pc:sldChg chg="addSp delSp modSp new mod">
        <pc:chgData name="Enrique Jimenez-Melero" userId="0fd8a9fccc63cd64" providerId="LiveId" clId="{77925C9C-3719-4CC5-AAE0-32E98B06A74F}" dt="2023-08-04T14:04:27.743" v="8953" actId="1038"/>
        <pc:sldMkLst>
          <pc:docMk/>
          <pc:sldMk cId="2544126861" sldId="330"/>
        </pc:sldMkLst>
        <pc:spChg chg="add mod">
          <ac:chgData name="Enrique Jimenez-Melero" userId="0fd8a9fccc63cd64" providerId="LiveId" clId="{77925C9C-3719-4CC5-AAE0-32E98B06A74F}" dt="2023-08-04T13:46:15.862" v="8660" actId="1035"/>
          <ac:spMkLst>
            <pc:docMk/>
            <pc:sldMk cId="2544126861" sldId="330"/>
            <ac:spMk id="2" creationId="{5F4B2802-E445-A949-74A0-7E309157D886}"/>
          </ac:spMkLst>
        </pc:spChg>
        <pc:spChg chg="del">
          <ac:chgData name="Enrique Jimenez-Melero" userId="0fd8a9fccc63cd64" providerId="LiveId" clId="{77925C9C-3719-4CC5-AAE0-32E98B06A74F}" dt="2023-08-03T07:44:51.477" v="7114" actId="478"/>
          <ac:spMkLst>
            <pc:docMk/>
            <pc:sldMk cId="2544126861" sldId="330"/>
            <ac:spMk id="2" creationId="{7E77283B-A6F0-2A48-23C1-E155BE55313B}"/>
          </ac:spMkLst>
        </pc:spChg>
        <pc:spChg chg="del">
          <ac:chgData name="Enrique Jimenez-Melero" userId="0fd8a9fccc63cd64" providerId="LiveId" clId="{77925C9C-3719-4CC5-AAE0-32E98B06A74F}" dt="2023-08-03T07:44:51.477" v="7114" actId="478"/>
          <ac:spMkLst>
            <pc:docMk/>
            <pc:sldMk cId="2544126861" sldId="330"/>
            <ac:spMk id="3" creationId="{B4F24B93-2B43-2649-2D09-8C44A7F775CC}"/>
          </ac:spMkLst>
        </pc:spChg>
        <pc:spChg chg="add mod">
          <ac:chgData name="Enrique Jimenez-Melero" userId="0fd8a9fccc63cd64" providerId="LiveId" clId="{77925C9C-3719-4CC5-AAE0-32E98B06A74F}" dt="2023-08-04T13:46:36.315" v="8664" actId="1076"/>
          <ac:spMkLst>
            <pc:docMk/>
            <pc:sldMk cId="2544126861" sldId="330"/>
            <ac:spMk id="4" creationId="{77B38326-CDE2-1381-0544-95497F90159B}"/>
          </ac:spMkLst>
        </pc:spChg>
        <pc:spChg chg="add mod">
          <ac:chgData name="Enrique Jimenez-Melero" userId="0fd8a9fccc63cd64" providerId="LiveId" clId="{77925C9C-3719-4CC5-AAE0-32E98B06A74F}" dt="2023-08-04T13:46:23.480" v="8661" actId="1035"/>
          <ac:spMkLst>
            <pc:docMk/>
            <pc:sldMk cId="2544126861" sldId="330"/>
            <ac:spMk id="5" creationId="{1EADD928-0D08-7746-DC6F-9F2D61300952}"/>
          </ac:spMkLst>
        </pc:spChg>
        <pc:spChg chg="add del mod">
          <ac:chgData name="Enrique Jimenez-Melero" userId="0fd8a9fccc63cd64" providerId="LiveId" clId="{77925C9C-3719-4CC5-AAE0-32E98B06A74F}" dt="2023-08-03T08:20:59.740" v="7593" actId="21"/>
          <ac:spMkLst>
            <pc:docMk/>
            <pc:sldMk cId="2544126861" sldId="330"/>
            <ac:spMk id="6" creationId="{69159602-B40E-58FF-442B-FAB993B028D9}"/>
          </ac:spMkLst>
        </pc:spChg>
        <pc:spChg chg="add del mod">
          <ac:chgData name="Enrique Jimenez-Melero" userId="0fd8a9fccc63cd64" providerId="LiveId" clId="{77925C9C-3719-4CC5-AAE0-32E98B06A74F}" dt="2023-08-03T08:20:59.740" v="7593" actId="21"/>
          <ac:spMkLst>
            <pc:docMk/>
            <pc:sldMk cId="2544126861" sldId="330"/>
            <ac:spMk id="10" creationId="{F6831597-78F6-AC63-035C-AE954247546D}"/>
          </ac:spMkLst>
        </pc:spChg>
        <pc:spChg chg="add del mod">
          <ac:chgData name="Enrique Jimenez-Melero" userId="0fd8a9fccc63cd64" providerId="LiveId" clId="{77925C9C-3719-4CC5-AAE0-32E98B06A74F}" dt="2023-08-03T08:20:59.740" v="7593" actId="21"/>
          <ac:spMkLst>
            <pc:docMk/>
            <pc:sldMk cId="2544126861" sldId="330"/>
            <ac:spMk id="12" creationId="{EFA026AF-56FD-49BC-3DD3-210FD663C497}"/>
          </ac:spMkLst>
        </pc:spChg>
        <pc:spChg chg="add mod">
          <ac:chgData name="Enrique Jimenez-Melero" userId="0fd8a9fccc63cd64" providerId="LiveId" clId="{77925C9C-3719-4CC5-AAE0-32E98B06A74F}" dt="2023-08-04T13:46:15.862" v="8660" actId="1035"/>
          <ac:spMkLst>
            <pc:docMk/>
            <pc:sldMk cId="2544126861" sldId="330"/>
            <ac:spMk id="15" creationId="{E23EA738-13FA-F96F-F21F-60AC302A5A70}"/>
          </ac:spMkLst>
        </pc:spChg>
        <pc:spChg chg="add mod">
          <ac:chgData name="Enrique Jimenez-Melero" userId="0fd8a9fccc63cd64" providerId="LiveId" clId="{77925C9C-3719-4CC5-AAE0-32E98B06A74F}" dt="2023-08-04T13:45:07.019" v="8553" actId="1037"/>
          <ac:spMkLst>
            <pc:docMk/>
            <pc:sldMk cId="2544126861" sldId="330"/>
            <ac:spMk id="18" creationId="{6A7A8054-6622-AABC-8FAC-FD41E8834DEE}"/>
          </ac:spMkLst>
        </pc:spChg>
        <pc:spChg chg="add mod">
          <ac:chgData name="Enrique Jimenez-Melero" userId="0fd8a9fccc63cd64" providerId="LiveId" clId="{77925C9C-3719-4CC5-AAE0-32E98B06A74F}" dt="2023-08-04T13:55:00.014" v="8894" actId="1035"/>
          <ac:spMkLst>
            <pc:docMk/>
            <pc:sldMk cId="2544126861" sldId="330"/>
            <ac:spMk id="19" creationId="{D98C9FA8-4C8F-155A-9613-A5D01D3FEB9F}"/>
          </ac:spMkLst>
        </pc:spChg>
        <pc:spChg chg="add mod">
          <ac:chgData name="Enrique Jimenez-Melero" userId="0fd8a9fccc63cd64" providerId="LiveId" clId="{77925C9C-3719-4CC5-AAE0-32E98B06A74F}" dt="2023-08-04T13:45:34.596" v="8630" actId="1076"/>
          <ac:spMkLst>
            <pc:docMk/>
            <pc:sldMk cId="2544126861" sldId="330"/>
            <ac:spMk id="22" creationId="{53F30D62-5687-A803-1469-D8510FDC97CC}"/>
          </ac:spMkLst>
        </pc:spChg>
        <pc:spChg chg="add mod">
          <ac:chgData name="Enrique Jimenez-Melero" userId="0fd8a9fccc63cd64" providerId="LiveId" clId="{77925C9C-3719-4CC5-AAE0-32E98B06A74F}" dt="2023-08-04T13:54:15.240" v="8871" actId="1076"/>
          <ac:spMkLst>
            <pc:docMk/>
            <pc:sldMk cId="2544126861" sldId="330"/>
            <ac:spMk id="23" creationId="{27B82F52-A88D-8EE3-725C-73FB64B97375}"/>
          </ac:spMkLst>
        </pc:spChg>
        <pc:spChg chg="add mod">
          <ac:chgData name="Enrique Jimenez-Melero" userId="0fd8a9fccc63cd64" providerId="LiveId" clId="{77925C9C-3719-4CC5-AAE0-32E98B06A74F}" dt="2023-08-04T13:54:56.938" v="8891" actId="1076"/>
          <ac:spMkLst>
            <pc:docMk/>
            <pc:sldMk cId="2544126861" sldId="330"/>
            <ac:spMk id="24" creationId="{AAAD3D16-E3A4-ED2A-65E2-5B13B5896E50}"/>
          </ac:spMkLst>
        </pc:spChg>
        <pc:spChg chg="add mod">
          <ac:chgData name="Enrique Jimenez-Melero" userId="0fd8a9fccc63cd64" providerId="LiveId" clId="{77925C9C-3719-4CC5-AAE0-32E98B06A74F}" dt="2023-08-04T14:04:19.665" v="8949" actId="1076"/>
          <ac:spMkLst>
            <pc:docMk/>
            <pc:sldMk cId="2544126861" sldId="330"/>
            <ac:spMk id="27" creationId="{02A2B6F5-7362-AC91-81F8-552D8BC12C7E}"/>
          </ac:spMkLst>
        </pc:spChg>
        <pc:picChg chg="add mod">
          <ac:chgData name="Enrique Jimenez-Melero" userId="0fd8a9fccc63cd64" providerId="LiveId" clId="{77925C9C-3719-4CC5-AAE0-32E98B06A74F}" dt="2023-08-04T13:53:32.258" v="8816" actId="1076"/>
          <ac:picMkLst>
            <pc:docMk/>
            <pc:sldMk cId="2544126861" sldId="330"/>
            <ac:picMk id="3" creationId="{E9428742-1AC6-C800-1768-87244EB4EA6B}"/>
          </ac:picMkLst>
        </pc:picChg>
        <pc:picChg chg="add del mod">
          <ac:chgData name="Enrique Jimenez-Melero" userId="0fd8a9fccc63cd64" providerId="LiveId" clId="{77925C9C-3719-4CC5-AAE0-32E98B06A74F}" dt="2023-08-03T08:20:59.740" v="7593" actId="21"/>
          <ac:picMkLst>
            <pc:docMk/>
            <pc:sldMk cId="2544126861" sldId="330"/>
            <ac:picMk id="4" creationId="{489F9F88-59E5-875F-9045-4557F33FF36A}"/>
          </ac:picMkLst>
        </pc:picChg>
        <pc:picChg chg="add del">
          <ac:chgData name="Enrique Jimenez-Melero" userId="0fd8a9fccc63cd64" providerId="LiveId" clId="{77925C9C-3719-4CC5-AAE0-32E98B06A74F}" dt="2023-08-04T13:46:45.085" v="8667" actId="478"/>
          <ac:picMkLst>
            <pc:docMk/>
            <pc:sldMk cId="2544126861" sldId="330"/>
            <ac:picMk id="6" creationId="{75BDFA7F-DB1E-D680-0C3A-2937F2143A86}"/>
          </ac:picMkLst>
        </pc:picChg>
        <pc:picChg chg="add mod modCrop">
          <ac:chgData name="Enrique Jimenez-Melero" userId="0fd8a9fccc63cd64" providerId="LiveId" clId="{77925C9C-3719-4CC5-AAE0-32E98B06A74F}" dt="2023-08-04T13:54:53.688" v="8890" actId="1038"/>
          <ac:picMkLst>
            <pc:docMk/>
            <pc:sldMk cId="2544126861" sldId="330"/>
            <ac:picMk id="7" creationId="{5904FF9B-8EB3-47E9-2176-AFD82916F5DD}"/>
          </ac:picMkLst>
        </pc:picChg>
        <pc:picChg chg="add del mod">
          <ac:chgData name="Enrique Jimenez-Melero" userId="0fd8a9fccc63cd64" providerId="LiveId" clId="{77925C9C-3719-4CC5-AAE0-32E98B06A74F}" dt="2023-08-03T08:20:59.740" v="7593" actId="21"/>
          <ac:picMkLst>
            <pc:docMk/>
            <pc:sldMk cId="2544126861" sldId="330"/>
            <ac:picMk id="8" creationId="{3717DFC7-58AA-582F-D4C8-B19EEB1413CC}"/>
          </ac:picMkLst>
        </pc:picChg>
        <pc:picChg chg="add mod modCrop">
          <ac:chgData name="Enrique Jimenez-Melero" userId="0fd8a9fccc63cd64" providerId="LiveId" clId="{77925C9C-3719-4CC5-AAE0-32E98B06A74F}" dt="2023-08-04T13:54:49.991" v="8885" actId="1076"/>
          <ac:picMkLst>
            <pc:docMk/>
            <pc:sldMk cId="2544126861" sldId="330"/>
            <ac:picMk id="8" creationId="{F70DCEB6-DC53-DEE5-0CB0-EF6815169B69}"/>
          </ac:picMkLst>
        </pc:picChg>
        <pc:picChg chg="add mod">
          <ac:chgData name="Enrique Jimenez-Melero" userId="0fd8a9fccc63cd64" providerId="LiveId" clId="{77925C9C-3719-4CC5-AAE0-32E98B06A74F}" dt="2023-08-04T13:53:22.995" v="8815" actId="1038"/>
          <ac:picMkLst>
            <pc:docMk/>
            <pc:sldMk cId="2544126861" sldId="330"/>
            <ac:picMk id="10" creationId="{A2D7366E-CCCD-EFBE-F255-5D0D61C595FA}"/>
          </ac:picMkLst>
        </pc:picChg>
        <pc:picChg chg="add mod">
          <ac:chgData name="Enrique Jimenez-Melero" userId="0fd8a9fccc63cd64" providerId="LiveId" clId="{77925C9C-3719-4CC5-AAE0-32E98B06A74F}" dt="2023-08-04T13:53:22.995" v="8815" actId="1038"/>
          <ac:picMkLst>
            <pc:docMk/>
            <pc:sldMk cId="2544126861" sldId="330"/>
            <ac:picMk id="12" creationId="{DFD6B670-0D4A-53C1-E83B-63569C5BAAD0}"/>
          </ac:picMkLst>
        </pc:picChg>
        <pc:picChg chg="add mod">
          <ac:chgData name="Enrique Jimenez-Melero" userId="0fd8a9fccc63cd64" providerId="LiveId" clId="{77925C9C-3719-4CC5-AAE0-32E98B06A74F}" dt="2023-08-04T13:53:10.148" v="8807" actId="1076"/>
          <ac:picMkLst>
            <pc:docMk/>
            <pc:sldMk cId="2544126861" sldId="330"/>
            <ac:picMk id="14" creationId="{A3034F18-C54F-D1BF-1BF2-72A4EF703A2C}"/>
          </ac:picMkLst>
        </pc:picChg>
        <pc:picChg chg="add mod">
          <ac:chgData name="Enrique Jimenez-Melero" userId="0fd8a9fccc63cd64" providerId="LiveId" clId="{77925C9C-3719-4CC5-AAE0-32E98B06A74F}" dt="2023-08-04T13:53:22.995" v="8815" actId="1038"/>
          <ac:picMkLst>
            <pc:docMk/>
            <pc:sldMk cId="2544126861" sldId="330"/>
            <ac:picMk id="16" creationId="{3E5766DD-35D5-0536-9A4B-2A7B0B922A06}"/>
          </ac:picMkLst>
        </pc:picChg>
        <pc:picChg chg="add mod">
          <ac:chgData name="Enrique Jimenez-Melero" userId="0fd8a9fccc63cd64" providerId="LiveId" clId="{77925C9C-3719-4CC5-AAE0-32E98B06A74F}" dt="2023-08-04T13:53:06.928" v="8804" actId="14100"/>
          <ac:picMkLst>
            <pc:docMk/>
            <pc:sldMk cId="2544126861" sldId="330"/>
            <ac:picMk id="17" creationId="{44C8FC32-0E87-DC3C-E090-DFB742515D6F}"/>
          </ac:picMkLst>
        </pc:picChg>
        <pc:picChg chg="add mod">
          <ac:chgData name="Enrique Jimenez-Melero" userId="0fd8a9fccc63cd64" providerId="LiveId" clId="{77925C9C-3719-4CC5-AAE0-32E98B06A74F}" dt="2023-08-04T13:45:36.100" v="8631" actId="1076"/>
          <ac:picMkLst>
            <pc:docMk/>
            <pc:sldMk cId="2544126861" sldId="330"/>
            <ac:picMk id="20" creationId="{63F12641-7092-E961-3A16-A21123A07C36}"/>
          </ac:picMkLst>
        </pc:picChg>
        <pc:picChg chg="add mod">
          <ac:chgData name="Enrique Jimenez-Melero" userId="0fd8a9fccc63cd64" providerId="LiveId" clId="{77925C9C-3719-4CC5-AAE0-32E98B06A74F}" dt="2023-08-04T13:53:22.995" v="8815" actId="1038"/>
          <ac:picMkLst>
            <pc:docMk/>
            <pc:sldMk cId="2544126861" sldId="330"/>
            <ac:picMk id="21" creationId="{5BB497BB-C594-B469-41D1-B2556B560C9E}"/>
          </ac:picMkLst>
        </pc:picChg>
        <pc:picChg chg="add mod">
          <ac:chgData name="Enrique Jimenez-Melero" userId="0fd8a9fccc63cd64" providerId="LiveId" clId="{77925C9C-3719-4CC5-AAE0-32E98B06A74F}" dt="2023-08-04T14:00:19.765" v="8897" actId="1076"/>
          <ac:picMkLst>
            <pc:docMk/>
            <pc:sldMk cId="2544126861" sldId="330"/>
            <ac:picMk id="25" creationId="{C620BA3B-CC71-B684-C979-D76CC03A8214}"/>
          </ac:picMkLst>
        </pc:picChg>
        <pc:picChg chg="add mod">
          <ac:chgData name="Enrique Jimenez-Melero" userId="0fd8a9fccc63cd64" providerId="LiveId" clId="{77925C9C-3719-4CC5-AAE0-32E98B06A74F}" dt="2023-08-04T14:04:27.743" v="8953" actId="1038"/>
          <ac:picMkLst>
            <pc:docMk/>
            <pc:sldMk cId="2544126861" sldId="330"/>
            <ac:picMk id="26" creationId="{7F0FF710-BD78-0140-F80C-C1650EBF2B78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27:07.171" v="8034" actId="1035"/>
        <pc:sldMkLst>
          <pc:docMk/>
          <pc:sldMk cId="3334703284" sldId="331"/>
        </pc:sldMkLst>
        <pc:spChg chg="del">
          <ac:chgData name="Enrique Jimenez-Melero" userId="0fd8a9fccc63cd64" providerId="LiveId" clId="{77925C9C-3719-4CC5-AAE0-32E98B06A74F}" dt="2023-08-03T08:20:46.795" v="7590" actId="478"/>
          <ac:spMkLst>
            <pc:docMk/>
            <pc:sldMk cId="3334703284" sldId="331"/>
            <ac:spMk id="2" creationId="{708A4310-3482-D7EF-BB72-EB03206C1221}"/>
          </ac:spMkLst>
        </pc:spChg>
        <pc:spChg chg="del">
          <ac:chgData name="Enrique Jimenez-Melero" userId="0fd8a9fccc63cd64" providerId="LiveId" clId="{77925C9C-3719-4CC5-AAE0-32E98B06A74F}" dt="2023-08-03T08:20:46.795" v="7590" actId="478"/>
          <ac:spMkLst>
            <pc:docMk/>
            <pc:sldMk cId="3334703284" sldId="331"/>
            <ac:spMk id="3" creationId="{0CCE8629-5FA9-6AAC-B113-E799A06156C3}"/>
          </ac:spMkLst>
        </pc:spChg>
        <pc:spChg chg="add mod">
          <ac:chgData name="Enrique Jimenez-Melero" userId="0fd8a9fccc63cd64" providerId="LiveId" clId="{77925C9C-3719-4CC5-AAE0-32E98B06A74F}" dt="2023-08-03T08:28:37.475" v="7866" actId="1037"/>
          <ac:spMkLst>
            <pc:docMk/>
            <pc:sldMk cId="3334703284" sldId="331"/>
            <ac:spMk id="7" creationId="{4A5EA60E-A848-C707-EEF9-948F0895F127}"/>
          </ac:spMkLst>
        </pc:spChg>
        <pc:spChg chg="add mod">
          <ac:chgData name="Enrique Jimenez-Melero" userId="0fd8a9fccc63cd64" providerId="LiveId" clId="{77925C9C-3719-4CC5-AAE0-32E98B06A74F}" dt="2023-08-03T08:25:38.658" v="7763" actId="1076"/>
          <ac:spMkLst>
            <pc:docMk/>
            <pc:sldMk cId="3334703284" sldId="331"/>
            <ac:spMk id="9" creationId="{AB4A965D-AC90-B5F1-1D55-67FD9BCE8C2D}"/>
          </ac:spMkLst>
        </pc:spChg>
        <pc:spChg chg="add mod">
          <ac:chgData name="Enrique Jimenez-Melero" userId="0fd8a9fccc63cd64" providerId="LiveId" clId="{77925C9C-3719-4CC5-AAE0-32E98B06A74F}" dt="2023-08-03T08:24:03.458" v="7730" actId="1076"/>
          <ac:spMkLst>
            <pc:docMk/>
            <pc:sldMk cId="3334703284" sldId="331"/>
            <ac:spMk id="10" creationId="{D7060491-4F09-FD53-CD77-D62C0D097893}"/>
          </ac:spMkLst>
        </pc:spChg>
        <pc:spChg chg="add mod">
          <ac:chgData name="Enrique Jimenez-Melero" userId="0fd8a9fccc63cd64" providerId="LiveId" clId="{77925C9C-3719-4CC5-AAE0-32E98B06A74F}" dt="2023-08-03T08:22:27.800" v="7688"/>
          <ac:spMkLst>
            <pc:docMk/>
            <pc:sldMk cId="3334703284" sldId="331"/>
            <ac:spMk id="11" creationId="{73620B17-064E-6408-25FF-DBA656C31E9E}"/>
          </ac:spMkLst>
        </pc:spChg>
        <pc:spChg chg="add mod">
          <ac:chgData name="Enrique Jimenez-Melero" userId="0fd8a9fccc63cd64" providerId="LiveId" clId="{77925C9C-3719-4CC5-AAE0-32E98B06A74F}" dt="2023-08-04T09:27:05.082" v="8033" actId="1035"/>
          <ac:spMkLst>
            <pc:docMk/>
            <pc:sldMk cId="3334703284" sldId="331"/>
            <ac:spMk id="14" creationId="{08B98129-66B2-1074-CA5E-931936339208}"/>
          </ac:spMkLst>
        </pc:spChg>
        <pc:spChg chg="add mod">
          <ac:chgData name="Enrique Jimenez-Melero" userId="0fd8a9fccc63cd64" providerId="LiveId" clId="{77925C9C-3719-4CC5-AAE0-32E98B06A74F}" dt="2023-08-03T08:25:09.412" v="7753" actId="1076"/>
          <ac:spMkLst>
            <pc:docMk/>
            <pc:sldMk cId="3334703284" sldId="331"/>
            <ac:spMk id="15" creationId="{69B3D845-931F-B503-18C9-C13C16CB4CFA}"/>
          </ac:spMkLst>
        </pc:spChg>
        <pc:spChg chg="add mod">
          <ac:chgData name="Enrique Jimenez-Melero" userId="0fd8a9fccc63cd64" providerId="LiveId" clId="{77925C9C-3719-4CC5-AAE0-32E98B06A74F}" dt="2023-08-03T08:28:10.551" v="7841" actId="1037"/>
          <ac:spMkLst>
            <pc:docMk/>
            <pc:sldMk cId="3334703284" sldId="331"/>
            <ac:spMk id="18" creationId="{69AAB4DF-909D-8FFE-F167-5DC1650B2FE3}"/>
          </ac:spMkLst>
        </pc:spChg>
        <pc:spChg chg="add mod">
          <ac:chgData name="Enrique Jimenez-Melero" userId="0fd8a9fccc63cd64" providerId="LiveId" clId="{77925C9C-3719-4CC5-AAE0-32E98B06A74F}" dt="2023-08-03T08:28:24.696" v="7851" actId="20577"/>
          <ac:spMkLst>
            <pc:docMk/>
            <pc:sldMk cId="3334703284" sldId="331"/>
            <ac:spMk id="19" creationId="{FC602EF4-2824-3E0D-CEE5-D0400B00BAB4}"/>
          </ac:spMkLst>
        </pc:spChg>
        <pc:picChg chg="add mod">
          <ac:chgData name="Enrique Jimenez-Melero" userId="0fd8a9fccc63cd64" providerId="LiveId" clId="{77925C9C-3719-4CC5-AAE0-32E98B06A74F}" dt="2023-08-04T09:27:07.171" v="8034" actId="1035"/>
          <ac:picMkLst>
            <pc:docMk/>
            <pc:sldMk cId="3334703284" sldId="331"/>
            <ac:picMk id="5" creationId="{FE7F8B98-B558-E61F-4DB8-C4E75B34C7ED}"/>
          </ac:picMkLst>
        </pc:picChg>
        <pc:picChg chg="add mod">
          <ac:chgData name="Enrique Jimenez-Melero" userId="0fd8a9fccc63cd64" providerId="LiveId" clId="{77925C9C-3719-4CC5-AAE0-32E98B06A74F}" dt="2023-08-03T08:24:22.345" v="7744" actId="1076"/>
          <ac:picMkLst>
            <pc:docMk/>
            <pc:sldMk cId="3334703284" sldId="331"/>
            <ac:picMk id="6" creationId="{8E5ACDD4-EDE7-74C8-F14D-486BA4B6096F}"/>
          </ac:picMkLst>
        </pc:picChg>
        <pc:picChg chg="add mod">
          <ac:chgData name="Enrique Jimenez-Melero" userId="0fd8a9fccc63cd64" providerId="LiveId" clId="{77925C9C-3719-4CC5-AAE0-32E98B06A74F}" dt="2023-08-03T08:25:34.613" v="7762" actId="1076"/>
          <ac:picMkLst>
            <pc:docMk/>
            <pc:sldMk cId="3334703284" sldId="331"/>
            <ac:picMk id="8" creationId="{D0424E56-CDE1-44FC-DF2B-5B723CF0F60B}"/>
          </ac:picMkLst>
        </pc:picChg>
        <pc:picChg chg="add mod">
          <ac:chgData name="Enrique Jimenez-Melero" userId="0fd8a9fccc63cd64" providerId="LiveId" clId="{77925C9C-3719-4CC5-AAE0-32E98B06A74F}" dt="2023-08-03T08:28:10.551" v="7841" actId="1037"/>
          <ac:picMkLst>
            <pc:docMk/>
            <pc:sldMk cId="3334703284" sldId="331"/>
            <ac:picMk id="13" creationId="{040DC365-EB96-BA34-E270-5719C6235E29}"/>
          </ac:picMkLst>
        </pc:picChg>
        <pc:picChg chg="add mod">
          <ac:chgData name="Enrique Jimenez-Melero" userId="0fd8a9fccc63cd64" providerId="LiveId" clId="{77925C9C-3719-4CC5-AAE0-32E98B06A74F}" dt="2023-08-03T08:25:27.963" v="7755" actId="1076"/>
          <ac:picMkLst>
            <pc:docMk/>
            <pc:sldMk cId="3334703284" sldId="331"/>
            <ac:picMk id="16" creationId="{B2B503B4-306B-4206-984F-4E9A7374082A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26:46.228" v="8032" actId="1036"/>
        <pc:sldMkLst>
          <pc:docMk/>
          <pc:sldMk cId="4025034497" sldId="332"/>
        </pc:sldMkLst>
        <pc:spChg chg="del">
          <ac:chgData name="Enrique Jimenez-Melero" userId="0fd8a9fccc63cd64" providerId="LiveId" clId="{77925C9C-3719-4CC5-AAE0-32E98B06A74F}" dt="2023-08-04T09:05:01.341" v="7880" actId="478"/>
          <ac:spMkLst>
            <pc:docMk/>
            <pc:sldMk cId="4025034497" sldId="332"/>
            <ac:spMk id="2" creationId="{7E96C99B-7E2A-CADD-EEF7-7FB150D81C5E}"/>
          </ac:spMkLst>
        </pc:spChg>
        <pc:spChg chg="del">
          <ac:chgData name="Enrique Jimenez-Melero" userId="0fd8a9fccc63cd64" providerId="LiveId" clId="{77925C9C-3719-4CC5-AAE0-32E98B06A74F}" dt="2023-08-04T09:05:01.341" v="7880" actId="478"/>
          <ac:spMkLst>
            <pc:docMk/>
            <pc:sldMk cId="4025034497" sldId="332"/>
            <ac:spMk id="3" creationId="{8858C269-DCB1-35C6-936A-CD9304FC53A4}"/>
          </ac:spMkLst>
        </pc:spChg>
        <pc:spChg chg="add mod">
          <ac:chgData name="Enrique Jimenez-Melero" userId="0fd8a9fccc63cd64" providerId="LiveId" clId="{77925C9C-3719-4CC5-AAE0-32E98B06A74F}" dt="2023-08-04T09:24:31.506" v="7990" actId="1076"/>
          <ac:spMkLst>
            <pc:docMk/>
            <pc:sldMk cId="4025034497" sldId="332"/>
            <ac:spMk id="5" creationId="{38E5655F-1FF0-83BF-0982-91D8FDF17A3E}"/>
          </ac:spMkLst>
        </pc:spChg>
        <pc:spChg chg="add mod">
          <ac:chgData name="Enrique Jimenez-Melero" userId="0fd8a9fccc63cd64" providerId="LiveId" clId="{77925C9C-3719-4CC5-AAE0-32E98B06A74F}" dt="2023-08-04T09:26:09.419" v="8023" actId="1076"/>
          <ac:spMkLst>
            <pc:docMk/>
            <pc:sldMk cId="4025034497" sldId="332"/>
            <ac:spMk id="7" creationId="{D1244945-DB8C-0419-5F3E-1E6AF6BC15DB}"/>
          </ac:spMkLst>
        </pc:spChg>
        <pc:picChg chg="add mod modCrop">
          <ac:chgData name="Enrique Jimenez-Melero" userId="0fd8a9fccc63cd64" providerId="LiveId" clId="{77925C9C-3719-4CC5-AAE0-32E98B06A74F}" dt="2023-08-04T09:26:46.228" v="8032" actId="1036"/>
          <ac:picMkLst>
            <pc:docMk/>
            <pc:sldMk cId="4025034497" sldId="332"/>
            <ac:picMk id="4" creationId="{62A3EB91-7384-6A68-B655-823F1F34014C}"/>
          </ac:picMkLst>
        </pc:picChg>
      </pc:sldChg>
      <pc:sldChg chg="addSp delSp modSp new mod">
        <pc:chgData name="Enrique Jimenez-Melero" userId="0fd8a9fccc63cd64" providerId="LiveId" clId="{77925C9C-3719-4CC5-AAE0-32E98B06A74F}" dt="2023-08-04T09:36:38.347" v="8157" actId="1036"/>
        <pc:sldMkLst>
          <pc:docMk/>
          <pc:sldMk cId="4008312105" sldId="333"/>
        </pc:sldMkLst>
        <pc:spChg chg="del">
          <ac:chgData name="Enrique Jimenez-Melero" userId="0fd8a9fccc63cd64" providerId="LiveId" clId="{77925C9C-3719-4CC5-AAE0-32E98B06A74F}" dt="2023-08-04T09:29:44.384" v="8036" actId="478"/>
          <ac:spMkLst>
            <pc:docMk/>
            <pc:sldMk cId="4008312105" sldId="333"/>
            <ac:spMk id="2" creationId="{2BF91BA9-316C-9592-745C-BCCD81EDDEAE}"/>
          </ac:spMkLst>
        </pc:spChg>
        <pc:spChg chg="del">
          <ac:chgData name="Enrique Jimenez-Melero" userId="0fd8a9fccc63cd64" providerId="LiveId" clId="{77925C9C-3719-4CC5-AAE0-32E98B06A74F}" dt="2023-08-04T09:29:44.384" v="8036" actId="478"/>
          <ac:spMkLst>
            <pc:docMk/>
            <pc:sldMk cId="4008312105" sldId="333"/>
            <ac:spMk id="3" creationId="{52B7D9F3-22C3-F0F2-6EE7-D41E42CA81C5}"/>
          </ac:spMkLst>
        </pc:spChg>
        <pc:spChg chg="add mod">
          <ac:chgData name="Enrique Jimenez-Melero" userId="0fd8a9fccc63cd64" providerId="LiveId" clId="{77925C9C-3719-4CC5-AAE0-32E98B06A74F}" dt="2023-08-04T09:32:04.813" v="8089" actId="1076"/>
          <ac:spMkLst>
            <pc:docMk/>
            <pc:sldMk cId="4008312105" sldId="333"/>
            <ac:spMk id="5" creationId="{81EEC800-F763-3659-25C3-8310E619518E}"/>
          </ac:spMkLst>
        </pc:spChg>
        <pc:spChg chg="add mod">
          <ac:chgData name="Enrique Jimenez-Melero" userId="0fd8a9fccc63cd64" providerId="LiveId" clId="{77925C9C-3719-4CC5-AAE0-32E98B06A74F}" dt="2023-08-04T09:34:55.097" v="8113" actId="1076"/>
          <ac:spMkLst>
            <pc:docMk/>
            <pc:sldMk cId="4008312105" sldId="333"/>
            <ac:spMk id="6" creationId="{2700366F-10B1-5FBC-8BF9-67862E126083}"/>
          </ac:spMkLst>
        </pc:spChg>
        <pc:picChg chg="add del mod">
          <ac:chgData name="Enrique Jimenez-Melero" userId="0fd8a9fccc63cd64" providerId="LiveId" clId="{77925C9C-3719-4CC5-AAE0-32E98B06A74F}" dt="2023-08-04T09:36:10.392" v="8125" actId="478"/>
          <ac:picMkLst>
            <pc:docMk/>
            <pc:sldMk cId="4008312105" sldId="333"/>
            <ac:picMk id="4" creationId="{9BAA781B-18AB-0108-A9DE-285D619F42B8}"/>
          </ac:picMkLst>
        </pc:picChg>
        <pc:picChg chg="add mod">
          <ac:chgData name="Enrique Jimenez-Melero" userId="0fd8a9fccc63cd64" providerId="LiveId" clId="{77925C9C-3719-4CC5-AAE0-32E98B06A74F}" dt="2023-08-04T09:36:38.347" v="8157" actId="1036"/>
          <ac:picMkLst>
            <pc:docMk/>
            <pc:sldMk cId="4008312105" sldId="333"/>
            <ac:picMk id="8" creationId="{C94D77C6-A9C6-C18A-D02C-1CD605A63D83}"/>
          </ac:picMkLst>
        </pc:picChg>
      </pc:sldChg>
      <pc:sldChg chg="addSp delSp modSp new mod ord">
        <pc:chgData name="Enrique Jimenez-Melero" userId="0fd8a9fccc63cd64" providerId="LiveId" clId="{77925C9C-3719-4CC5-AAE0-32E98B06A74F}" dt="2023-08-04T10:06:52.935" v="8466"/>
        <pc:sldMkLst>
          <pc:docMk/>
          <pc:sldMk cId="3994016180" sldId="334"/>
        </pc:sldMkLst>
        <pc:spChg chg="del">
          <ac:chgData name="Enrique Jimenez-Melero" userId="0fd8a9fccc63cd64" providerId="LiveId" clId="{77925C9C-3719-4CC5-AAE0-32E98B06A74F}" dt="2023-08-04T10:01:30.052" v="8264" actId="478"/>
          <ac:spMkLst>
            <pc:docMk/>
            <pc:sldMk cId="3994016180" sldId="334"/>
            <ac:spMk id="2" creationId="{C9000F71-6BBD-2A90-3E95-FF0A5DB96C0B}"/>
          </ac:spMkLst>
        </pc:spChg>
        <pc:spChg chg="del">
          <ac:chgData name="Enrique Jimenez-Melero" userId="0fd8a9fccc63cd64" providerId="LiveId" clId="{77925C9C-3719-4CC5-AAE0-32E98B06A74F}" dt="2023-08-04T10:01:30.052" v="8264" actId="478"/>
          <ac:spMkLst>
            <pc:docMk/>
            <pc:sldMk cId="3994016180" sldId="334"/>
            <ac:spMk id="3" creationId="{E86C0F9A-9F3D-CAB9-8280-CA8D0D54343D}"/>
          </ac:spMkLst>
        </pc:spChg>
        <pc:spChg chg="add mod">
          <ac:chgData name="Enrique Jimenez-Melero" userId="0fd8a9fccc63cd64" providerId="LiveId" clId="{77925C9C-3719-4CC5-AAE0-32E98B06A74F}" dt="2023-08-04T10:04:57.708" v="8424" actId="1035"/>
          <ac:spMkLst>
            <pc:docMk/>
            <pc:sldMk cId="3994016180" sldId="334"/>
            <ac:spMk id="4" creationId="{D0AB58C8-DCF2-0F23-551C-F1B838A5D802}"/>
          </ac:spMkLst>
        </pc:spChg>
        <pc:spChg chg="add mod">
          <ac:chgData name="Enrique Jimenez-Melero" userId="0fd8a9fccc63cd64" providerId="LiveId" clId="{77925C9C-3719-4CC5-AAE0-32E98B06A74F}" dt="2023-08-04T10:04:43.487" v="8420" actId="1037"/>
          <ac:spMkLst>
            <pc:docMk/>
            <pc:sldMk cId="3994016180" sldId="334"/>
            <ac:spMk id="9" creationId="{CD2C98F7-2AC8-46BF-744B-FEE7B558D16D}"/>
          </ac:spMkLst>
        </pc:spChg>
        <pc:spChg chg="add mod">
          <ac:chgData name="Enrique Jimenez-Melero" userId="0fd8a9fccc63cd64" providerId="LiveId" clId="{77925C9C-3719-4CC5-AAE0-32E98B06A74F}" dt="2023-08-04T10:04:43.487" v="8420" actId="1037"/>
          <ac:spMkLst>
            <pc:docMk/>
            <pc:sldMk cId="3994016180" sldId="334"/>
            <ac:spMk id="10" creationId="{FDEDB179-0F87-9503-1464-6B661E99F42B}"/>
          </ac:spMkLst>
        </pc:spChg>
        <pc:spChg chg="add mod">
          <ac:chgData name="Enrique Jimenez-Melero" userId="0fd8a9fccc63cd64" providerId="LiveId" clId="{77925C9C-3719-4CC5-AAE0-32E98B06A74F}" dt="2023-08-04T10:04:43.487" v="8420" actId="1037"/>
          <ac:spMkLst>
            <pc:docMk/>
            <pc:sldMk cId="3994016180" sldId="334"/>
            <ac:spMk id="11" creationId="{E802AEDC-A868-0F07-6A68-742AA3041239}"/>
          </ac:spMkLst>
        </pc:spChg>
        <pc:spChg chg="add mod">
          <ac:chgData name="Enrique Jimenez-Melero" userId="0fd8a9fccc63cd64" providerId="LiveId" clId="{77925C9C-3719-4CC5-AAE0-32E98B06A74F}" dt="2023-08-04T10:03:05.905" v="8318" actId="1037"/>
          <ac:spMkLst>
            <pc:docMk/>
            <pc:sldMk cId="3994016180" sldId="334"/>
            <ac:spMk id="12" creationId="{D9AB563B-1DB5-9E9D-01E2-AF4305D645E4}"/>
          </ac:spMkLst>
        </pc:spChg>
        <pc:spChg chg="add mod">
          <ac:chgData name="Enrique Jimenez-Melero" userId="0fd8a9fccc63cd64" providerId="LiveId" clId="{77925C9C-3719-4CC5-AAE0-32E98B06A74F}" dt="2023-08-04T10:04:35.658" v="8418" actId="1037"/>
          <ac:spMkLst>
            <pc:docMk/>
            <pc:sldMk cId="3994016180" sldId="334"/>
            <ac:spMk id="13" creationId="{03A8FBEF-5BEB-7296-4AA2-6029F97F58AA}"/>
          </ac:spMkLst>
        </pc:spChg>
        <pc:spChg chg="add mod">
          <ac:chgData name="Enrique Jimenez-Melero" userId="0fd8a9fccc63cd64" providerId="LiveId" clId="{77925C9C-3719-4CC5-AAE0-32E98B06A74F}" dt="2023-08-04T10:04:43.487" v="8420" actId="1037"/>
          <ac:spMkLst>
            <pc:docMk/>
            <pc:sldMk cId="3994016180" sldId="334"/>
            <ac:spMk id="15" creationId="{8303C22A-6904-C743-B5EE-E422C9BF142D}"/>
          </ac:spMkLst>
        </pc:spChg>
        <pc:spChg chg="add mod">
          <ac:chgData name="Enrique Jimenez-Melero" userId="0fd8a9fccc63cd64" providerId="LiveId" clId="{77925C9C-3719-4CC5-AAE0-32E98B06A74F}" dt="2023-08-04T10:04:43.487" v="8420" actId="1037"/>
          <ac:spMkLst>
            <pc:docMk/>
            <pc:sldMk cId="3994016180" sldId="334"/>
            <ac:spMk id="17" creationId="{1578E31F-B8B1-81FF-D51F-1076627C1BBF}"/>
          </ac:spMkLst>
        </pc:spChg>
        <pc:picChg chg="add mod">
          <ac:chgData name="Enrique Jimenez-Melero" userId="0fd8a9fccc63cd64" providerId="LiveId" clId="{77925C9C-3719-4CC5-AAE0-32E98B06A74F}" dt="2023-08-04T10:04:07.617" v="8404" actId="1076"/>
          <ac:picMkLst>
            <pc:docMk/>
            <pc:sldMk cId="3994016180" sldId="334"/>
            <ac:picMk id="5" creationId="{50233017-059E-23D4-D741-57B6C5CF0AD4}"/>
          </ac:picMkLst>
        </pc:picChg>
        <pc:picChg chg="add mod">
          <ac:chgData name="Enrique Jimenez-Melero" userId="0fd8a9fccc63cd64" providerId="LiveId" clId="{77925C9C-3719-4CC5-AAE0-32E98B06A74F}" dt="2023-08-04T10:04:35.658" v="8418" actId="1037"/>
          <ac:picMkLst>
            <pc:docMk/>
            <pc:sldMk cId="3994016180" sldId="334"/>
            <ac:picMk id="6" creationId="{7BF57539-3DED-43B5-4D53-C785E81DCE05}"/>
          </ac:picMkLst>
        </pc:picChg>
        <pc:picChg chg="add mod">
          <ac:chgData name="Enrique Jimenez-Melero" userId="0fd8a9fccc63cd64" providerId="LiveId" clId="{77925C9C-3719-4CC5-AAE0-32E98B06A74F}" dt="2023-08-04T10:04:43.487" v="8420" actId="1037"/>
          <ac:picMkLst>
            <pc:docMk/>
            <pc:sldMk cId="3994016180" sldId="334"/>
            <ac:picMk id="7" creationId="{96178DEC-B672-32B0-0BE1-CDC7C698AEA3}"/>
          </ac:picMkLst>
        </pc:picChg>
        <pc:picChg chg="add mod">
          <ac:chgData name="Enrique Jimenez-Melero" userId="0fd8a9fccc63cd64" providerId="LiveId" clId="{77925C9C-3719-4CC5-AAE0-32E98B06A74F}" dt="2023-08-04T10:04:51.747" v="8423" actId="1038"/>
          <ac:picMkLst>
            <pc:docMk/>
            <pc:sldMk cId="3994016180" sldId="334"/>
            <ac:picMk id="8" creationId="{9A854712-C58F-F430-3F5A-29EDE416A5A5}"/>
          </ac:picMkLst>
        </pc:picChg>
        <pc:picChg chg="add mod">
          <ac:chgData name="Enrique Jimenez-Melero" userId="0fd8a9fccc63cd64" providerId="LiveId" clId="{77925C9C-3719-4CC5-AAE0-32E98B06A74F}" dt="2023-08-04T10:04:43.487" v="8420" actId="1037"/>
          <ac:picMkLst>
            <pc:docMk/>
            <pc:sldMk cId="3994016180" sldId="334"/>
            <ac:picMk id="14" creationId="{97CA8FC1-1156-BC05-0727-90F388B7489F}"/>
          </ac:picMkLst>
        </pc:picChg>
        <pc:picChg chg="add mod">
          <ac:chgData name="Enrique Jimenez-Melero" userId="0fd8a9fccc63cd64" providerId="LiveId" clId="{77925C9C-3719-4CC5-AAE0-32E98B06A74F}" dt="2023-08-04T10:04:43.487" v="8420" actId="1037"/>
          <ac:picMkLst>
            <pc:docMk/>
            <pc:sldMk cId="3994016180" sldId="334"/>
            <ac:picMk id="16" creationId="{623BB0C4-0AB7-EFE3-D6AB-97EE52CC4E04}"/>
          </ac:picMkLst>
        </pc:picChg>
      </pc:sldChg>
      <pc:sldChg chg="addSp delSp modSp new mod">
        <pc:chgData name="Enrique Jimenez-Melero" userId="0fd8a9fccc63cd64" providerId="LiveId" clId="{77925C9C-3719-4CC5-AAE0-32E98B06A74F}" dt="2023-08-04T10:06:35.131" v="8464" actId="1035"/>
        <pc:sldMkLst>
          <pc:docMk/>
          <pc:sldMk cId="44367053" sldId="335"/>
        </pc:sldMkLst>
        <pc:spChg chg="del">
          <ac:chgData name="Enrique Jimenez-Melero" userId="0fd8a9fccc63cd64" providerId="LiveId" clId="{77925C9C-3719-4CC5-AAE0-32E98B06A74F}" dt="2023-08-04T10:05:21.106" v="8426" actId="478"/>
          <ac:spMkLst>
            <pc:docMk/>
            <pc:sldMk cId="44367053" sldId="335"/>
            <ac:spMk id="2" creationId="{5778D5A0-491D-0D42-E679-143E159EA45C}"/>
          </ac:spMkLst>
        </pc:spChg>
        <pc:spChg chg="del">
          <ac:chgData name="Enrique Jimenez-Melero" userId="0fd8a9fccc63cd64" providerId="LiveId" clId="{77925C9C-3719-4CC5-AAE0-32E98B06A74F}" dt="2023-08-04T10:05:21.106" v="8426" actId="478"/>
          <ac:spMkLst>
            <pc:docMk/>
            <pc:sldMk cId="44367053" sldId="335"/>
            <ac:spMk id="3" creationId="{ADD878FC-7AA8-7A27-C556-8C316F60DBD7}"/>
          </ac:spMkLst>
        </pc:spChg>
        <pc:spChg chg="add mod">
          <ac:chgData name="Enrique Jimenez-Melero" userId="0fd8a9fccc63cd64" providerId="LiveId" clId="{77925C9C-3719-4CC5-AAE0-32E98B06A74F}" dt="2023-08-04T10:06:35.131" v="8464" actId="1035"/>
          <ac:spMkLst>
            <pc:docMk/>
            <pc:sldMk cId="44367053" sldId="335"/>
            <ac:spMk id="5" creationId="{BB4FF109-BF45-5CD7-2FC6-C38835EFC1F9}"/>
          </ac:spMkLst>
        </pc:spChg>
        <pc:spChg chg="add del mod">
          <ac:chgData name="Enrique Jimenez-Melero" userId="0fd8a9fccc63cd64" providerId="LiveId" clId="{77925C9C-3719-4CC5-AAE0-32E98B06A74F}" dt="2023-08-04T10:05:57.611" v="8436" actId="478"/>
          <ac:spMkLst>
            <pc:docMk/>
            <pc:sldMk cId="44367053" sldId="335"/>
            <ac:spMk id="7" creationId="{FEA45C94-EA27-C2CF-0642-80AE326DD2A8}"/>
          </ac:spMkLst>
        </pc:spChg>
        <pc:picChg chg="add mod">
          <ac:chgData name="Enrique Jimenez-Melero" userId="0fd8a9fccc63cd64" providerId="LiveId" clId="{77925C9C-3719-4CC5-AAE0-32E98B06A74F}" dt="2023-08-04T10:06:17.621" v="8446" actId="1038"/>
          <ac:picMkLst>
            <pc:docMk/>
            <pc:sldMk cId="44367053" sldId="335"/>
            <ac:picMk id="4" creationId="{AD1A9A51-8FA9-1100-D278-F3BF8E0E575F}"/>
          </ac:picMkLst>
        </pc:picChg>
        <pc:picChg chg="add mod">
          <ac:chgData name="Enrique Jimenez-Melero" userId="0fd8a9fccc63cd64" providerId="LiveId" clId="{77925C9C-3719-4CC5-AAE0-32E98B06A74F}" dt="2023-08-04T10:06:30.393" v="8463" actId="14100"/>
          <ac:picMkLst>
            <pc:docMk/>
            <pc:sldMk cId="44367053" sldId="335"/>
            <ac:picMk id="6" creationId="{91D22BA9-3611-D3D8-7B8D-5964C00AC17B}"/>
          </ac:picMkLst>
        </pc:picChg>
      </pc:sldChg>
    </pc:docChg>
  </pc:docChgLst>
  <pc:docChgLst>
    <pc:chgData name="Enrique Jimenez-Melero (Metallurgy and Materials)" userId="e6892af7-4170-4a61-b46c-7c0d220c66fc" providerId="ADAL" clId="{0CE1777B-7ADE-4A90-B594-72C728B84AC0}"/>
    <pc:docChg chg="custSel addSld delSld modSld">
      <pc:chgData name="Enrique Jimenez-Melero (Metallurgy and Materials)" userId="e6892af7-4170-4a61-b46c-7c0d220c66fc" providerId="ADAL" clId="{0CE1777B-7ADE-4A90-B594-72C728B84AC0}" dt="2024-09-27T12:34:08.706" v="803" actId="14100"/>
      <pc:docMkLst>
        <pc:docMk/>
      </pc:docMkLst>
      <pc:sldChg chg="addSp delSp modSp mod">
        <pc:chgData name="Enrique Jimenez-Melero (Metallurgy and Materials)" userId="e6892af7-4170-4a61-b46c-7c0d220c66fc" providerId="ADAL" clId="{0CE1777B-7ADE-4A90-B594-72C728B84AC0}" dt="2024-09-27T09:46:58.339" v="329" actId="255"/>
        <pc:sldMkLst>
          <pc:docMk/>
          <pc:sldMk cId="3343246530" sldId="256"/>
        </pc:sldMkLst>
        <pc:spChg chg="mod">
          <ac:chgData name="Enrique Jimenez-Melero (Metallurgy and Materials)" userId="e6892af7-4170-4a61-b46c-7c0d220c66fc" providerId="ADAL" clId="{0CE1777B-7ADE-4A90-B594-72C728B84AC0}" dt="2024-09-27T09:46:58.339" v="329" actId="255"/>
          <ac:spMkLst>
            <pc:docMk/>
            <pc:sldMk cId="3343246530" sldId="256"/>
            <ac:spMk id="4" creationId="{00000000-0000-0000-0000-000000000000}"/>
          </ac:spMkLst>
        </pc:spChg>
        <pc:picChg chg="del">
          <ac:chgData name="Enrique Jimenez-Melero (Metallurgy and Materials)" userId="e6892af7-4170-4a61-b46c-7c0d220c66fc" providerId="ADAL" clId="{0CE1777B-7ADE-4A90-B594-72C728B84AC0}" dt="2024-09-27T09:43:35.280" v="279" actId="478"/>
          <ac:picMkLst>
            <pc:docMk/>
            <pc:sldMk cId="3343246530" sldId="256"/>
            <ac:picMk id="3" creationId="{96A71903-41A6-DF4B-46D9-A82C7BF76B1A}"/>
          </ac:picMkLst>
        </pc:picChg>
        <pc:picChg chg="add del mod">
          <ac:chgData name="Enrique Jimenez-Melero (Metallurgy and Materials)" userId="e6892af7-4170-4a61-b46c-7c0d220c66fc" providerId="ADAL" clId="{0CE1777B-7ADE-4A90-B594-72C728B84AC0}" dt="2024-09-27T09:46:15.657" v="301" actId="478"/>
          <ac:picMkLst>
            <pc:docMk/>
            <pc:sldMk cId="3343246530" sldId="256"/>
            <ac:picMk id="7" creationId="{E3C78C0D-6397-C7BF-830D-E21923E35024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09:44:01.207" v="280" actId="478"/>
          <ac:picMkLst>
            <pc:docMk/>
            <pc:sldMk cId="3343246530" sldId="256"/>
            <ac:picMk id="8" creationId="{C9EB3071-A1B8-8903-B9CA-2D551B8F865A}"/>
          </ac:picMkLst>
        </pc:picChg>
        <pc:picChg chg="add mod">
          <ac:chgData name="Enrique Jimenez-Melero (Metallurgy and Materials)" userId="e6892af7-4170-4a61-b46c-7c0d220c66fc" providerId="ADAL" clId="{0CE1777B-7ADE-4A90-B594-72C728B84AC0}" dt="2024-09-27T09:46:30.740" v="302"/>
          <ac:picMkLst>
            <pc:docMk/>
            <pc:sldMk cId="3343246530" sldId="256"/>
            <ac:picMk id="9" creationId="{995FD14E-9D71-1E2F-627B-28018A7A90AF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09:44:01.207" v="280" actId="478"/>
          <ac:picMkLst>
            <pc:docMk/>
            <pc:sldMk cId="3343246530" sldId="256"/>
            <ac:picMk id="12" creationId="{4A916642-C6CE-20F9-8DA7-F2A6C2861C1C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09:44:01.207" v="280" actId="478"/>
          <ac:picMkLst>
            <pc:docMk/>
            <pc:sldMk cId="3343246530" sldId="256"/>
            <ac:picMk id="15" creationId="{BE7D4FE0-481B-ECB8-A7EF-5078C712668F}"/>
          </ac:picMkLst>
        </pc:picChg>
      </pc:sldChg>
      <pc:sldChg chg="del">
        <pc:chgData name="Enrique Jimenez-Melero (Metallurgy and Materials)" userId="e6892af7-4170-4a61-b46c-7c0d220c66fc" providerId="ADAL" clId="{0CE1777B-7ADE-4A90-B594-72C728B84AC0}" dt="2024-09-27T09:49:06.319" v="330" actId="2696"/>
        <pc:sldMkLst>
          <pc:docMk/>
          <pc:sldMk cId="2182671103" sldId="301"/>
        </pc:sldMkLst>
      </pc:sldChg>
      <pc:sldChg chg="del">
        <pc:chgData name="Enrique Jimenez-Melero (Metallurgy and Materials)" userId="e6892af7-4170-4a61-b46c-7c0d220c66fc" providerId="ADAL" clId="{0CE1777B-7ADE-4A90-B594-72C728B84AC0}" dt="2024-09-27T09:49:13.251" v="331" actId="2696"/>
        <pc:sldMkLst>
          <pc:docMk/>
          <pc:sldMk cId="2624895352" sldId="302"/>
        </pc:sldMkLst>
      </pc:sldChg>
      <pc:sldChg chg="addSp delSp modSp mod">
        <pc:chgData name="Enrique Jimenez-Melero (Metallurgy and Materials)" userId="e6892af7-4170-4a61-b46c-7c0d220c66fc" providerId="ADAL" clId="{0CE1777B-7ADE-4A90-B594-72C728B84AC0}" dt="2024-09-27T10:09:29.234" v="452" actId="1038"/>
        <pc:sldMkLst>
          <pc:docMk/>
          <pc:sldMk cId="999188707" sldId="306"/>
        </pc:sldMkLst>
        <pc:spChg chg="add mod">
          <ac:chgData name="Enrique Jimenez-Melero (Metallurgy and Materials)" userId="e6892af7-4170-4a61-b46c-7c0d220c66fc" providerId="ADAL" clId="{0CE1777B-7ADE-4A90-B594-72C728B84AC0}" dt="2024-09-27T10:09:29.234" v="452" actId="1038"/>
          <ac:spMkLst>
            <pc:docMk/>
            <pc:sldMk cId="999188707" sldId="306"/>
            <ac:spMk id="2" creationId="{1CCEA35F-2493-2B52-A4A5-9FC43D42ED3E}"/>
          </ac:spMkLst>
        </pc:spChg>
        <pc:spChg chg="del">
          <ac:chgData name="Enrique Jimenez-Melero (Metallurgy and Materials)" userId="e6892af7-4170-4a61-b46c-7c0d220c66fc" providerId="ADAL" clId="{0CE1777B-7ADE-4A90-B594-72C728B84AC0}" dt="2024-09-27T10:09:03.939" v="432" actId="478"/>
          <ac:spMkLst>
            <pc:docMk/>
            <pc:sldMk cId="999188707" sldId="306"/>
            <ac:spMk id="4" creationId="{7F41EADC-815C-D763-6547-8D22CD04C994}"/>
          </ac:spMkLst>
        </pc:spChg>
      </pc:sldChg>
      <pc:sldChg chg="delSp mod">
        <pc:chgData name="Enrique Jimenez-Melero (Metallurgy and Materials)" userId="e6892af7-4170-4a61-b46c-7c0d220c66fc" providerId="ADAL" clId="{0CE1777B-7ADE-4A90-B594-72C728B84AC0}" dt="2024-09-27T09:49:43.375" v="334" actId="478"/>
        <pc:sldMkLst>
          <pc:docMk/>
          <pc:sldMk cId="3262740780" sldId="308"/>
        </pc:sldMkLst>
        <pc:spChg chg="del">
          <ac:chgData name="Enrique Jimenez-Melero (Metallurgy and Materials)" userId="e6892af7-4170-4a61-b46c-7c0d220c66fc" providerId="ADAL" clId="{0CE1777B-7ADE-4A90-B594-72C728B84AC0}" dt="2024-09-27T09:49:43.375" v="334" actId="478"/>
          <ac:spMkLst>
            <pc:docMk/>
            <pc:sldMk cId="3262740780" sldId="308"/>
            <ac:spMk id="2" creationId="{74D83CB8-9A2F-521E-DE2E-58C3151992A8}"/>
          </ac:spMkLst>
        </pc:spChg>
      </pc:sldChg>
      <pc:sldChg chg="addSp modSp mod">
        <pc:chgData name="Enrique Jimenez-Melero (Metallurgy and Materials)" userId="e6892af7-4170-4a61-b46c-7c0d220c66fc" providerId="ADAL" clId="{0CE1777B-7ADE-4A90-B594-72C728B84AC0}" dt="2024-09-27T10:06:27.485" v="428" actId="1036"/>
        <pc:sldMkLst>
          <pc:docMk/>
          <pc:sldMk cId="2586641450" sldId="322"/>
        </pc:sldMkLst>
        <pc:spChg chg="add mod">
          <ac:chgData name="Enrique Jimenez-Melero (Metallurgy and Materials)" userId="e6892af7-4170-4a61-b46c-7c0d220c66fc" providerId="ADAL" clId="{0CE1777B-7ADE-4A90-B594-72C728B84AC0}" dt="2024-09-27T10:06:27.485" v="428" actId="1036"/>
          <ac:spMkLst>
            <pc:docMk/>
            <pc:sldMk cId="2586641450" sldId="322"/>
            <ac:spMk id="2" creationId="{BE24A13B-B777-6A84-14DC-F843D9613586}"/>
          </ac:spMkLst>
        </pc:spChg>
      </pc:sldChg>
      <pc:sldChg chg="addSp modSp mod">
        <pc:chgData name="Enrique Jimenez-Melero (Metallurgy and Materials)" userId="e6892af7-4170-4a61-b46c-7c0d220c66fc" providerId="ADAL" clId="{0CE1777B-7ADE-4A90-B594-72C728B84AC0}" dt="2024-09-27T10:29:04.179" v="505" actId="1035"/>
        <pc:sldMkLst>
          <pc:docMk/>
          <pc:sldMk cId="372984803" sldId="325"/>
        </pc:sldMkLst>
        <pc:spChg chg="add mod">
          <ac:chgData name="Enrique Jimenez-Melero (Metallurgy and Materials)" userId="e6892af7-4170-4a61-b46c-7c0d220c66fc" providerId="ADAL" clId="{0CE1777B-7ADE-4A90-B594-72C728B84AC0}" dt="2024-09-27T10:05:41.967" v="421" actId="1038"/>
          <ac:spMkLst>
            <pc:docMk/>
            <pc:sldMk cId="372984803" sldId="325"/>
            <ac:spMk id="2" creationId="{23DA57C3-056E-75CD-5C3B-4A3E3EF2A241}"/>
          </ac:spMkLst>
        </pc:spChg>
        <pc:spChg chg="add mod">
          <ac:chgData name="Enrique Jimenez-Melero (Metallurgy and Materials)" userId="e6892af7-4170-4a61-b46c-7c0d220c66fc" providerId="ADAL" clId="{0CE1777B-7ADE-4A90-B594-72C728B84AC0}" dt="2024-09-27T10:29:04.179" v="505" actId="1035"/>
          <ac:spMkLst>
            <pc:docMk/>
            <pc:sldMk cId="372984803" sldId="325"/>
            <ac:spMk id="3" creationId="{1139C20E-4378-5C0C-02CF-6790B2485B92}"/>
          </ac:spMkLst>
        </pc:spChg>
      </pc:sldChg>
      <pc:sldChg chg="addSp delSp modSp mod">
        <pc:chgData name="Enrique Jimenez-Melero (Metallurgy and Materials)" userId="e6892af7-4170-4a61-b46c-7c0d220c66fc" providerId="ADAL" clId="{0CE1777B-7ADE-4A90-B594-72C728B84AC0}" dt="2024-09-27T10:44:01.558" v="585" actId="1076"/>
        <pc:sldMkLst>
          <pc:docMk/>
          <pc:sldMk cId="1656912126" sldId="326"/>
        </pc:sldMkLst>
        <pc:spChg chg="mod">
          <ac:chgData name="Enrique Jimenez-Melero (Metallurgy and Materials)" userId="e6892af7-4170-4a61-b46c-7c0d220c66fc" providerId="ADAL" clId="{0CE1777B-7ADE-4A90-B594-72C728B84AC0}" dt="2024-09-27T10:40:56.561" v="532" actId="1038"/>
          <ac:spMkLst>
            <pc:docMk/>
            <pc:sldMk cId="1656912126" sldId="326"/>
            <ac:spMk id="5" creationId="{55D739AA-85F9-63A2-5855-2B4EB1AFF903}"/>
          </ac:spMkLst>
        </pc:spChg>
        <pc:spChg chg="del">
          <ac:chgData name="Enrique Jimenez-Melero (Metallurgy and Materials)" userId="e6892af7-4170-4a61-b46c-7c0d220c66fc" providerId="ADAL" clId="{0CE1777B-7ADE-4A90-B594-72C728B84AC0}" dt="2024-09-27T10:43:50.057" v="549" actId="478"/>
          <ac:spMkLst>
            <pc:docMk/>
            <pc:sldMk cId="1656912126" sldId="326"/>
            <ac:spMk id="7" creationId="{82B7843A-7B5B-CCB9-32B1-89C981BCA01A}"/>
          </ac:spMkLst>
        </pc:spChg>
        <pc:picChg chg="add mod">
          <ac:chgData name="Enrique Jimenez-Melero (Metallurgy and Materials)" userId="e6892af7-4170-4a61-b46c-7c0d220c66fc" providerId="ADAL" clId="{0CE1777B-7ADE-4A90-B594-72C728B84AC0}" dt="2024-09-27T10:44:01.558" v="585" actId="1076"/>
          <ac:picMkLst>
            <pc:docMk/>
            <pc:sldMk cId="1656912126" sldId="326"/>
            <ac:picMk id="2" creationId="{721AB89A-2F67-87D5-E32E-D143661F86FD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10:43:47.074" v="548" actId="478"/>
          <ac:picMkLst>
            <pc:docMk/>
            <pc:sldMk cId="1656912126" sldId="326"/>
            <ac:picMk id="11" creationId="{1E35A064-B578-32BB-320E-59719B82C1ED}"/>
          </ac:picMkLst>
        </pc:picChg>
      </pc:sldChg>
      <pc:sldChg chg="modSp mod">
        <pc:chgData name="Enrique Jimenez-Melero (Metallurgy and Materials)" userId="e6892af7-4170-4a61-b46c-7c0d220c66fc" providerId="ADAL" clId="{0CE1777B-7ADE-4A90-B594-72C728B84AC0}" dt="2024-09-27T12:34:08.706" v="803" actId="14100"/>
        <pc:sldMkLst>
          <pc:docMk/>
          <pc:sldMk cId="2553747147" sldId="327"/>
        </pc:sldMkLst>
        <pc:spChg chg="mod">
          <ac:chgData name="Enrique Jimenez-Melero (Metallurgy and Materials)" userId="e6892af7-4170-4a61-b46c-7c0d220c66fc" providerId="ADAL" clId="{0CE1777B-7ADE-4A90-B594-72C728B84AC0}" dt="2024-09-27T12:34:08.706" v="803" actId="14100"/>
          <ac:spMkLst>
            <pc:docMk/>
            <pc:sldMk cId="2553747147" sldId="327"/>
            <ac:spMk id="8" creationId="{97871C8D-738C-8C30-53F4-5E030BC38863}"/>
          </ac:spMkLst>
        </pc:spChg>
      </pc:sldChg>
      <pc:sldChg chg="del">
        <pc:chgData name="Enrique Jimenez-Melero (Metallurgy and Materials)" userId="e6892af7-4170-4a61-b46c-7c0d220c66fc" providerId="ADAL" clId="{0CE1777B-7ADE-4A90-B594-72C728B84AC0}" dt="2024-09-27T10:07:27.872" v="429" actId="2696"/>
        <pc:sldMkLst>
          <pc:docMk/>
          <pc:sldMk cId="397900964" sldId="329"/>
        </pc:sldMkLst>
      </pc:sldChg>
      <pc:sldChg chg="del">
        <pc:chgData name="Enrique Jimenez-Melero (Metallurgy and Materials)" userId="e6892af7-4170-4a61-b46c-7c0d220c66fc" providerId="ADAL" clId="{0CE1777B-7ADE-4A90-B594-72C728B84AC0}" dt="2024-09-27T10:46:37.482" v="587" actId="2696"/>
        <pc:sldMkLst>
          <pc:docMk/>
          <pc:sldMk cId="839243357" sldId="330"/>
        </pc:sldMkLst>
      </pc:sldChg>
      <pc:sldChg chg="del">
        <pc:chgData name="Enrique Jimenez-Melero (Metallurgy and Materials)" userId="e6892af7-4170-4a61-b46c-7c0d220c66fc" providerId="ADAL" clId="{0CE1777B-7ADE-4A90-B594-72C728B84AC0}" dt="2024-09-27T09:49:25.448" v="332" actId="2696"/>
        <pc:sldMkLst>
          <pc:docMk/>
          <pc:sldMk cId="3869315698" sldId="331"/>
        </pc:sldMkLst>
      </pc:sldChg>
      <pc:sldChg chg="del">
        <pc:chgData name="Enrique Jimenez-Melero (Metallurgy and Materials)" userId="e6892af7-4170-4a61-b46c-7c0d220c66fc" providerId="ADAL" clId="{0CE1777B-7ADE-4A90-B594-72C728B84AC0}" dt="2024-09-27T09:49:28.721" v="333" actId="2696"/>
        <pc:sldMkLst>
          <pc:docMk/>
          <pc:sldMk cId="1372599708" sldId="332"/>
        </pc:sldMkLst>
      </pc:sldChg>
      <pc:sldChg chg="addSp modSp mod">
        <pc:chgData name="Enrique Jimenez-Melero (Metallurgy and Materials)" userId="e6892af7-4170-4a61-b46c-7c0d220c66fc" providerId="ADAL" clId="{0CE1777B-7ADE-4A90-B594-72C728B84AC0}" dt="2024-09-27T10:50:00.129" v="634" actId="20577"/>
        <pc:sldMkLst>
          <pc:docMk/>
          <pc:sldMk cId="1963143661" sldId="334"/>
        </pc:sldMkLst>
        <pc:spChg chg="add mod">
          <ac:chgData name="Enrique Jimenez-Melero (Metallurgy and Materials)" userId="e6892af7-4170-4a61-b46c-7c0d220c66fc" providerId="ADAL" clId="{0CE1777B-7ADE-4A90-B594-72C728B84AC0}" dt="2024-09-27T10:50:00.129" v="634" actId="20577"/>
          <ac:spMkLst>
            <pc:docMk/>
            <pc:sldMk cId="1963143661" sldId="334"/>
            <ac:spMk id="2" creationId="{3CEB15C0-04D9-55AB-BAEF-6ABF0F7F42AF}"/>
          </ac:spMkLst>
        </pc:spChg>
        <pc:spChg chg="mod">
          <ac:chgData name="Enrique Jimenez-Melero (Metallurgy and Materials)" userId="e6892af7-4170-4a61-b46c-7c0d220c66fc" providerId="ADAL" clId="{0CE1777B-7ADE-4A90-B594-72C728B84AC0}" dt="2024-09-27T10:49:19.686" v="590" actId="255"/>
          <ac:spMkLst>
            <pc:docMk/>
            <pc:sldMk cId="1963143661" sldId="334"/>
            <ac:spMk id="8" creationId="{FC8DC6CD-EF93-D9C9-072E-D3D531987ED5}"/>
          </ac:spMkLst>
        </pc:spChg>
      </pc:sldChg>
      <pc:sldChg chg="addSp delSp modSp mod">
        <pc:chgData name="Enrique Jimenez-Melero (Metallurgy and Materials)" userId="e6892af7-4170-4a61-b46c-7c0d220c66fc" providerId="ADAL" clId="{0CE1777B-7ADE-4A90-B594-72C728B84AC0}" dt="2024-09-27T12:33:39.884" v="776" actId="1076"/>
        <pc:sldMkLst>
          <pc:docMk/>
          <pc:sldMk cId="3123225019" sldId="335"/>
        </pc:sldMkLst>
        <pc:spChg chg="mod">
          <ac:chgData name="Enrique Jimenez-Melero (Metallurgy and Materials)" userId="e6892af7-4170-4a61-b46c-7c0d220c66fc" providerId="ADAL" clId="{0CE1777B-7ADE-4A90-B594-72C728B84AC0}" dt="2024-09-27T12:30:49.857" v="730" actId="1076"/>
          <ac:spMkLst>
            <pc:docMk/>
            <pc:sldMk cId="3123225019" sldId="335"/>
            <ac:spMk id="4" creationId="{FECFE91A-29AA-F8CE-6761-0014F4C1A86A}"/>
          </ac:spMkLst>
        </pc:spChg>
        <pc:graphicFrameChg chg="mod modGraphic">
          <ac:chgData name="Enrique Jimenez-Melero (Metallurgy and Materials)" userId="e6892af7-4170-4a61-b46c-7c0d220c66fc" providerId="ADAL" clId="{0CE1777B-7ADE-4A90-B594-72C728B84AC0}" dt="2024-09-27T12:31:01.635" v="740" actId="1076"/>
          <ac:graphicFrameMkLst>
            <pc:docMk/>
            <pc:sldMk cId="3123225019" sldId="335"/>
            <ac:graphicFrameMk id="8" creationId="{8A862F02-13CF-5219-02E3-B15FCF67D3EA}"/>
          </ac:graphicFrameMkLst>
        </pc:graphicFrameChg>
        <pc:picChg chg="add mod modCrop">
          <ac:chgData name="Enrique Jimenez-Melero (Metallurgy and Materials)" userId="e6892af7-4170-4a61-b46c-7c0d220c66fc" providerId="ADAL" clId="{0CE1777B-7ADE-4A90-B594-72C728B84AC0}" dt="2024-09-27T12:31:03.714" v="741" actId="1076"/>
          <ac:picMkLst>
            <pc:docMk/>
            <pc:sldMk cId="3123225019" sldId="335"/>
            <ac:picMk id="3" creationId="{B9BD044D-2932-BD9A-8835-7E4DE95D7083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12:28:55.635" v="712" actId="478"/>
          <ac:picMkLst>
            <pc:docMk/>
            <pc:sldMk cId="3123225019" sldId="335"/>
            <ac:picMk id="5" creationId="{79A5DD1A-ECE0-2E53-25CE-9C21463BE6EA}"/>
          </ac:picMkLst>
        </pc:picChg>
        <pc:picChg chg="del">
          <ac:chgData name="Enrique Jimenez-Melero (Metallurgy and Materials)" userId="e6892af7-4170-4a61-b46c-7c0d220c66fc" providerId="ADAL" clId="{0CE1777B-7ADE-4A90-B594-72C728B84AC0}" dt="2024-09-27T12:29:45.008" v="720" actId="478"/>
          <ac:picMkLst>
            <pc:docMk/>
            <pc:sldMk cId="3123225019" sldId="335"/>
            <ac:picMk id="6" creationId="{04BA082F-DE05-2FD3-78F8-5B49B632A042}"/>
          </ac:picMkLst>
        </pc:picChg>
        <pc:picChg chg="del mod">
          <ac:chgData name="Enrique Jimenez-Melero (Metallurgy and Materials)" userId="e6892af7-4170-4a61-b46c-7c0d220c66fc" providerId="ADAL" clId="{0CE1777B-7ADE-4A90-B594-72C728B84AC0}" dt="2024-09-27T12:28:53.962" v="711" actId="478"/>
          <ac:picMkLst>
            <pc:docMk/>
            <pc:sldMk cId="3123225019" sldId="335"/>
            <ac:picMk id="9" creationId="{04ABAC47-650F-0D65-E9C5-7689B34A61B3}"/>
          </ac:picMkLst>
        </pc:picChg>
        <pc:picChg chg="add mod modCrop">
          <ac:chgData name="Enrique Jimenez-Melero (Metallurgy and Materials)" userId="e6892af7-4170-4a61-b46c-7c0d220c66fc" providerId="ADAL" clId="{0CE1777B-7ADE-4A90-B594-72C728B84AC0}" dt="2024-09-27T12:33:39.884" v="776" actId="1076"/>
          <ac:picMkLst>
            <pc:docMk/>
            <pc:sldMk cId="3123225019" sldId="335"/>
            <ac:picMk id="10" creationId="{81CC7D93-EB40-9045-092D-7F4A950792A6}"/>
          </ac:picMkLst>
        </pc:picChg>
      </pc:sldChg>
      <pc:sldChg chg="del">
        <pc:chgData name="Enrique Jimenez-Melero (Metallurgy and Materials)" userId="e6892af7-4170-4a61-b46c-7c0d220c66fc" providerId="ADAL" clId="{0CE1777B-7ADE-4A90-B594-72C728B84AC0}" dt="2024-09-27T10:09:47.039" v="453" actId="47"/>
        <pc:sldMkLst>
          <pc:docMk/>
          <pc:sldMk cId="282079190" sldId="336"/>
        </pc:sldMkLst>
      </pc:sldChg>
      <pc:sldChg chg="del">
        <pc:chgData name="Enrique Jimenez-Melero (Metallurgy and Materials)" userId="e6892af7-4170-4a61-b46c-7c0d220c66fc" providerId="ADAL" clId="{0CE1777B-7ADE-4A90-B594-72C728B84AC0}" dt="2024-09-27T10:09:47.039" v="453" actId="47"/>
        <pc:sldMkLst>
          <pc:docMk/>
          <pc:sldMk cId="3111686207" sldId="337"/>
        </pc:sldMkLst>
      </pc:sldChg>
      <pc:sldChg chg="addSp delSp modSp mod">
        <pc:chgData name="Enrique Jimenez-Melero (Metallurgy and Materials)" userId="e6892af7-4170-4a61-b46c-7c0d220c66fc" providerId="ADAL" clId="{0CE1777B-7ADE-4A90-B594-72C728B84AC0}" dt="2024-09-27T12:31:52.027" v="749" actId="1076"/>
        <pc:sldMkLst>
          <pc:docMk/>
          <pc:sldMk cId="1184470911" sldId="340"/>
        </pc:sldMkLst>
        <pc:picChg chg="add mod modCrop">
          <ac:chgData name="Enrique Jimenez-Melero (Metallurgy and Materials)" userId="e6892af7-4170-4a61-b46c-7c0d220c66fc" providerId="ADAL" clId="{0CE1777B-7ADE-4A90-B594-72C728B84AC0}" dt="2024-09-27T12:31:50.800" v="748" actId="1076"/>
          <ac:picMkLst>
            <pc:docMk/>
            <pc:sldMk cId="1184470911" sldId="340"/>
            <ac:picMk id="3" creationId="{0ADE0137-898E-0176-39C1-707B6906C65F}"/>
          </ac:picMkLst>
        </pc:picChg>
        <pc:picChg chg="del mod">
          <ac:chgData name="Enrique Jimenez-Melero (Metallurgy and Materials)" userId="e6892af7-4170-4a61-b46c-7c0d220c66fc" providerId="ADAL" clId="{0CE1777B-7ADE-4A90-B594-72C728B84AC0}" dt="2024-09-27T12:28:05.935" v="700" actId="478"/>
          <ac:picMkLst>
            <pc:docMk/>
            <pc:sldMk cId="1184470911" sldId="340"/>
            <ac:picMk id="6" creationId="{EA2516CF-0B54-F090-0EB2-E474FD0363BC}"/>
          </ac:picMkLst>
        </pc:picChg>
        <pc:picChg chg="add mod modCrop">
          <ac:chgData name="Enrique Jimenez-Melero (Metallurgy and Materials)" userId="e6892af7-4170-4a61-b46c-7c0d220c66fc" providerId="ADAL" clId="{0CE1777B-7ADE-4A90-B594-72C728B84AC0}" dt="2024-09-27T12:28:08.591" v="701" actId="1076"/>
          <ac:picMkLst>
            <pc:docMk/>
            <pc:sldMk cId="1184470911" sldId="340"/>
            <ac:picMk id="7" creationId="{1E8698C2-2676-92E8-BB50-9DA8C1682E40}"/>
          </ac:picMkLst>
        </pc:picChg>
        <pc:picChg chg="add mod modCrop">
          <ac:chgData name="Enrique Jimenez-Melero (Metallurgy and Materials)" userId="e6892af7-4170-4a61-b46c-7c0d220c66fc" providerId="ADAL" clId="{0CE1777B-7ADE-4A90-B594-72C728B84AC0}" dt="2024-09-27T12:31:52.027" v="749" actId="1076"/>
          <ac:picMkLst>
            <pc:docMk/>
            <pc:sldMk cId="1184470911" sldId="340"/>
            <ac:picMk id="9" creationId="{B61DDC2A-5C15-CB51-35CC-22B188C7C62A}"/>
          </ac:picMkLst>
        </pc:picChg>
      </pc:sldChg>
      <pc:sldChg chg="delSp mod">
        <pc:chgData name="Enrique Jimenez-Melero (Metallurgy and Materials)" userId="e6892af7-4170-4a61-b46c-7c0d220c66fc" providerId="ADAL" clId="{0CE1777B-7ADE-4A90-B594-72C728B84AC0}" dt="2024-09-27T09:49:53.522" v="335" actId="478"/>
        <pc:sldMkLst>
          <pc:docMk/>
          <pc:sldMk cId="1932613242" sldId="342"/>
        </pc:sldMkLst>
        <pc:picChg chg="del">
          <ac:chgData name="Enrique Jimenez-Melero (Metallurgy and Materials)" userId="e6892af7-4170-4a61-b46c-7c0d220c66fc" providerId="ADAL" clId="{0CE1777B-7ADE-4A90-B594-72C728B84AC0}" dt="2024-09-27T09:49:53.522" v="335" actId="478"/>
          <ac:picMkLst>
            <pc:docMk/>
            <pc:sldMk cId="1932613242" sldId="342"/>
            <ac:picMk id="2" creationId="{BD08788A-E5EC-2340-241C-322D5425BE08}"/>
          </ac:picMkLst>
        </pc:picChg>
      </pc:sldChg>
      <pc:sldChg chg="modSp mod">
        <pc:chgData name="Enrique Jimenez-Melero (Metallurgy and Materials)" userId="e6892af7-4170-4a61-b46c-7c0d220c66fc" providerId="ADAL" clId="{0CE1777B-7ADE-4A90-B594-72C728B84AC0}" dt="2024-09-27T09:51:34.858" v="344" actId="20577"/>
        <pc:sldMkLst>
          <pc:docMk/>
          <pc:sldMk cId="2253198150" sldId="352"/>
        </pc:sldMkLst>
        <pc:spChg chg="mod">
          <ac:chgData name="Enrique Jimenez-Melero (Metallurgy and Materials)" userId="e6892af7-4170-4a61-b46c-7c0d220c66fc" providerId="ADAL" clId="{0CE1777B-7ADE-4A90-B594-72C728B84AC0}" dt="2024-09-27T09:51:34.858" v="344" actId="20577"/>
          <ac:spMkLst>
            <pc:docMk/>
            <pc:sldMk cId="2253198150" sldId="352"/>
            <ac:spMk id="22" creationId="{043E9E12-5C93-2A60-5162-A8ABA86910D0}"/>
          </ac:spMkLst>
        </pc:spChg>
      </pc:sldChg>
      <pc:sldChg chg="addSp delSp modSp new del mod">
        <pc:chgData name="Enrique Jimenez-Melero (Metallurgy and Materials)" userId="e6892af7-4170-4a61-b46c-7c0d220c66fc" providerId="ADAL" clId="{0CE1777B-7ADE-4A90-B594-72C728B84AC0}" dt="2024-09-27T10:44:05.936" v="586" actId="2696"/>
        <pc:sldMkLst>
          <pc:docMk/>
          <pc:sldMk cId="2459272179" sldId="353"/>
        </pc:sldMkLst>
        <pc:spChg chg="del">
          <ac:chgData name="Enrique Jimenez-Melero (Metallurgy and Materials)" userId="e6892af7-4170-4a61-b46c-7c0d220c66fc" providerId="ADAL" clId="{0CE1777B-7ADE-4A90-B594-72C728B84AC0}" dt="2024-09-27T10:42:32.602" v="534" actId="478"/>
          <ac:spMkLst>
            <pc:docMk/>
            <pc:sldMk cId="2459272179" sldId="353"/>
            <ac:spMk id="2" creationId="{8725CF92-C135-310E-A06D-E2B693757278}"/>
          </ac:spMkLst>
        </pc:spChg>
        <pc:spChg chg="del">
          <ac:chgData name="Enrique Jimenez-Melero (Metallurgy and Materials)" userId="e6892af7-4170-4a61-b46c-7c0d220c66fc" providerId="ADAL" clId="{0CE1777B-7ADE-4A90-B594-72C728B84AC0}" dt="2024-09-27T10:42:32.602" v="534" actId="478"/>
          <ac:spMkLst>
            <pc:docMk/>
            <pc:sldMk cId="2459272179" sldId="353"/>
            <ac:spMk id="3" creationId="{9996E24F-DF04-2B20-C3E4-20F3A193BB25}"/>
          </ac:spMkLst>
        </pc:spChg>
        <pc:picChg chg="add del mod modCrop">
          <ac:chgData name="Enrique Jimenez-Melero (Metallurgy and Materials)" userId="e6892af7-4170-4a61-b46c-7c0d220c66fc" providerId="ADAL" clId="{0CE1777B-7ADE-4A90-B594-72C728B84AC0}" dt="2024-09-27T10:43:21.426" v="541" actId="478"/>
          <ac:picMkLst>
            <pc:docMk/>
            <pc:sldMk cId="2459272179" sldId="353"/>
            <ac:picMk id="5" creationId="{EEB75F0A-8994-D821-219D-E3B9A702F9E7}"/>
          </ac:picMkLst>
        </pc:picChg>
        <pc:picChg chg="add del mod modCrop">
          <ac:chgData name="Enrique Jimenez-Melero (Metallurgy and Materials)" userId="e6892af7-4170-4a61-b46c-7c0d220c66fc" providerId="ADAL" clId="{0CE1777B-7ADE-4A90-B594-72C728B84AC0}" dt="2024-09-27T10:43:42.748" v="547" actId="21"/>
          <ac:picMkLst>
            <pc:docMk/>
            <pc:sldMk cId="2459272179" sldId="353"/>
            <ac:picMk id="7" creationId="{721AB89A-2F67-87D5-E32E-D143661F86FD}"/>
          </ac:picMkLst>
        </pc:picChg>
      </pc:sldChg>
    </pc:docChg>
  </pc:docChgLst>
  <pc:docChgLst>
    <pc:chgData name="Enrique Jimenez-Melero" userId="0fd8a9fccc63cd64" providerId="LiveId" clId="{1D61CD40-F51F-416A-9EFA-BECE38C116FE}"/>
    <pc:docChg chg="undo redo custSel addSld delSld modSld sldOrd">
      <pc:chgData name="Enrique Jimenez-Melero" userId="0fd8a9fccc63cd64" providerId="LiveId" clId="{1D61CD40-F51F-416A-9EFA-BECE38C116FE}" dt="2023-09-10T15:40:40.734" v="3396" actId="47"/>
      <pc:docMkLst>
        <pc:docMk/>
      </pc:docMkLst>
      <pc:sldChg chg="addSp delSp modSp mod">
        <pc:chgData name="Enrique Jimenez-Melero" userId="0fd8a9fccc63cd64" providerId="LiveId" clId="{1D61CD40-F51F-416A-9EFA-BECE38C116FE}" dt="2023-09-10T09:38:37.763" v="1428" actId="1037"/>
        <pc:sldMkLst>
          <pc:docMk/>
          <pc:sldMk cId="3343246530" sldId="256"/>
        </pc:sldMkLst>
        <pc:spChg chg="mod">
          <ac:chgData name="Enrique Jimenez-Melero" userId="0fd8a9fccc63cd64" providerId="LiveId" clId="{1D61CD40-F51F-416A-9EFA-BECE38C116FE}" dt="2023-09-09T09:04:56.492" v="449" actId="20577"/>
          <ac:spMkLst>
            <pc:docMk/>
            <pc:sldMk cId="3343246530" sldId="256"/>
            <ac:spMk id="4" creationId="{00000000-0000-0000-0000-000000000000}"/>
          </ac:spMkLst>
        </pc:spChg>
        <pc:picChg chg="add mod">
          <ac:chgData name="Enrique Jimenez-Melero" userId="0fd8a9fccc63cd64" providerId="LiveId" clId="{1D61CD40-F51F-416A-9EFA-BECE38C116FE}" dt="2023-09-06T10:39:01.615" v="96" actId="1036"/>
          <ac:picMkLst>
            <pc:docMk/>
            <pc:sldMk cId="3343246530" sldId="256"/>
            <ac:picMk id="3" creationId="{96A71903-41A6-DF4B-46D9-A82C7BF76B1A}"/>
          </ac:picMkLst>
        </pc:picChg>
        <pc:picChg chg="add del mod">
          <ac:chgData name="Enrique Jimenez-Melero" userId="0fd8a9fccc63cd64" providerId="LiveId" clId="{1D61CD40-F51F-416A-9EFA-BECE38C116FE}" dt="2023-09-10T09:34:28.770" v="1265" actId="478"/>
          <ac:picMkLst>
            <pc:docMk/>
            <pc:sldMk cId="3343246530" sldId="256"/>
            <ac:picMk id="6" creationId="{07F88188-7F56-0C36-8C89-FEFBF723B2BF}"/>
          </ac:picMkLst>
        </pc:picChg>
        <pc:picChg chg="add mod">
          <ac:chgData name="Enrique Jimenez-Melero" userId="0fd8a9fccc63cd64" providerId="LiveId" clId="{1D61CD40-F51F-416A-9EFA-BECE38C116FE}" dt="2023-09-10T09:38:10.063" v="1419" actId="1076"/>
          <ac:picMkLst>
            <pc:docMk/>
            <pc:sldMk cId="3343246530" sldId="256"/>
            <ac:picMk id="8" creationId="{C9EB3071-A1B8-8903-B9CA-2D551B8F865A}"/>
          </ac:picMkLst>
        </pc:picChg>
        <pc:picChg chg="add del mod">
          <ac:chgData name="Enrique Jimenez-Melero" userId="0fd8a9fccc63cd64" providerId="LiveId" clId="{1D61CD40-F51F-416A-9EFA-BECE38C116FE}" dt="2023-09-10T09:36:26.008" v="1272" actId="478"/>
          <ac:picMkLst>
            <pc:docMk/>
            <pc:sldMk cId="3343246530" sldId="256"/>
            <ac:picMk id="10" creationId="{61037B9C-DEBA-A1F6-8243-7EB582614FD5}"/>
          </ac:picMkLst>
        </pc:picChg>
        <pc:picChg chg="add mod">
          <ac:chgData name="Enrique Jimenez-Melero" userId="0fd8a9fccc63cd64" providerId="LiveId" clId="{1D61CD40-F51F-416A-9EFA-BECE38C116FE}" dt="2023-09-10T09:38:37.763" v="1428" actId="1037"/>
          <ac:picMkLst>
            <pc:docMk/>
            <pc:sldMk cId="3343246530" sldId="256"/>
            <ac:picMk id="12" creationId="{4A916642-C6CE-20F9-8DA7-F2A6C2861C1C}"/>
          </ac:picMkLst>
        </pc:picChg>
        <pc:picChg chg="add del">
          <ac:chgData name="Enrique Jimenez-Melero" userId="0fd8a9fccc63cd64" providerId="LiveId" clId="{1D61CD40-F51F-416A-9EFA-BECE38C116FE}" dt="2023-09-10T09:37:18.981" v="1333" actId="478"/>
          <ac:picMkLst>
            <pc:docMk/>
            <pc:sldMk cId="3343246530" sldId="256"/>
            <ac:picMk id="14" creationId="{D1D53D32-9F5E-7B54-100A-5DF725917E0E}"/>
          </ac:picMkLst>
        </pc:picChg>
        <pc:picChg chg="add mod modCrop">
          <ac:chgData name="Enrique Jimenez-Melero" userId="0fd8a9fccc63cd64" providerId="LiveId" clId="{1D61CD40-F51F-416A-9EFA-BECE38C116FE}" dt="2023-09-10T09:38:03.932" v="1417" actId="1076"/>
          <ac:picMkLst>
            <pc:docMk/>
            <pc:sldMk cId="3343246530" sldId="256"/>
            <ac:picMk id="15" creationId="{BE7D4FE0-481B-ECB8-A7EF-5078C712668F}"/>
          </ac:picMkLst>
        </pc:picChg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446799889" sldId="271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3902302686" sldId="273"/>
        </pc:sldMkLst>
      </pc:sldChg>
      <pc:sldChg chg="del">
        <pc:chgData name="Enrique Jimenez-Melero" userId="0fd8a9fccc63cd64" providerId="LiveId" clId="{1D61CD40-F51F-416A-9EFA-BECE38C116FE}" dt="2023-09-06T10:29:30.978" v="61" actId="2696"/>
        <pc:sldMkLst>
          <pc:docMk/>
          <pc:sldMk cId="0" sldId="291"/>
        </pc:sldMkLst>
      </pc:sldChg>
      <pc:sldChg chg="del">
        <pc:chgData name="Enrique Jimenez-Melero" userId="0fd8a9fccc63cd64" providerId="LiveId" clId="{1D61CD40-F51F-416A-9EFA-BECE38C116FE}" dt="2023-09-06T10:36:42.256" v="64" actId="47"/>
        <pc:sldMkLst>
          <pc:docMk/>
          <pc:sldMk cId="2324192444" sldId="292"/>
        </pc:sldMkLst>
      </pc:sldChg>
      <pc:sldChg chg="del">
        <pc:chgData name="Enrique Jimenez-Melero" userId="0fd8a9fccc63cd64" providerId="LiveId" clId="{1D61CD40-F51F-416A-9EFA-BECE38C116FE}" dt="2023-09-06T10:36:43.781" v="65" actId="47"/>
        <pc:sldMkLst>
          <pc:docMk/>
          <pc:sldMk cId="4080453748" sldId="293"/>
        </pc:sldMkLst>
      </pc:sldChg>
      <pc:sldChg chg="del">
        <pc:chgData name="Enrique Jimenez-Melero" userId="0fd8a9fccc63cd64" providerId="LiveId" clId="{1D61CD40-F51F-416A-9EFA-BECE38C116FE}" dt="2023-09-09T09:15:33.150" v="700" actId="2696"/>
        <pc:sldMkLst>
          <pc:docMk/>
          <pc:sldMk cId="0" sldId="294"/>
        </pc:sldMkLst>
      </pc:sldChg>
      <pc:sldChg chg="addSp modSp mod">
        <pc:chgData name="Enrique Jimenez-Melero" userId="0fd8a9fccc63cd64" providerId="LiveId" clId="{1D61CD40-F51F-416A-9EFA-BECE38C116FE}" dt="2023-09-09T09:15:15.826" v="699" actId="1036"/>
        <pc:sldMkLst>
          <pc:docMk/>
          <pc:sldMk cId="2182671103" sldId="301"/>
        </pc:sldMkLst>
        <pc:picChg chg="add mod">
          <ac:chgData name="Enrique Jimenez-Melero" userId="0fd8a9fccc63cd64" providerId="LiveId" clId="{1D61CD40-F51F-416A-9EFA-BECE38C116FE}" dt="2023-09-09T09:14:51.953" v="692" actId="1076"/>
          <ac:picMkLst>
            <pc:docMk/>
            <pc:sldMk cId="2182671103" sldId="301"/>
            <ac:picMk id="11" creationId="{5236A3A5-067B-EDE4-205C-8DEA79AA63E5}"/>
          </ac:picMkLst>
        </pc:picChg>
        <pc:picChg chg="add mod">
          <ac:chgData name="Enrique Jimenez-Melero" userId="0fd8a9fccc63cd64" providerId="LiveId" clId="{1D61CD40-F51F-416A-9EFA-BECE38C116FE}" dt="2023-09-09T09:15:15.826" v="699" actId="1036"/>
          <ac:picMkLst>
            <pc:docMk/>
            <pc:sldMk cId="2182671103" sldId="301"/>
            <ac:picMk id="12" creationId="{D8DB153A-A4F1-43FD-0055-AFF1175B1303}"/>
          </ac:picMkLst>
        </pc:picChg>
      </pc:sldChg>
      <pc:sldChg chg="delSp modSp mod">
        <pc:chgData name="Enrique Jimenez-Melero" userId="0fd8a9fccc63cd64" providerId="LiveId" clId="{1D61CD40-F51F-416A-9EFA-BECE38C116FE}" dt="2023-09-09T09:54:11.210" v="832" actId="14100"/>
        <pc:sldMkLst>
          <pc:docMk/>
          <pc:sldMk cId="2624895352" sldId="302"/>
        </pc:sldMkLst>
        <pc:spChg chg="del">
          <ac:chgData name="Enrique Jimenez-Melero" userId="0fd8a9fccc63cd64" providerId="LiveId" clId="{1D61CD40-F51F-416A-9EFA-BECE38C116FE}" dt="2023-09-09T08:57:36.957" v="338" actId="478"/>
          <ac:spMkLst>
            <pc:docMk/>
            <pc:sldMk cId="2624895352" sldId="302"/>
            <ac:spMk id="2" creationId="{6A99C1FE-9B23-ECC5-8219-6B6E43C5D8C4}"/>
          </ac:spMkLst>
        </pc:spChg>
        <pc:spChg chg="del">
          <ac:chgData name="Enrique Jimenez-Melero" userId="0fd8a9fccc63cd64" providerId="LiveId" clId="{1D61CD40-F51F-416A-9EFA-BECE38C116FE}" dt="2023-09-09T08:57:37.990" v="339" actId="478"/>
          <ac:spMkLst>
            <pc:docMk/>
            <pc:sldMk cId="2624895352" sldId="302"/>
            <ac:spMk id="3" creationId="{BD484201-4825-E420-D698-53058ABC09F9}"/>
          </ac:spMkLst>
        </pc:spChg>
        <pc:spChg chg="mod">
          <ac:chgData name="Enrique Jimenez-Melero" userId="0fd8a9fccc63cd64" providerId="LiveId" clId="{1D61CD40-F51F-416A-9EFA-BECE38C116FE}" dt="2023-09-09T09:08:27.974" v="554" actId="1076"/>
          <ac:spMkLst>
            <pc:docMk/>
            <pc:sldMk cId="2624895352" sldId="302"/>
            <ac:spMk id="9" creationId="{00000000-0000-0000-0000-000000000000}"/>
          </ac:spMkLst>
        </pc:spChg>
        <pc:spChg chg="mod">
          <ac:chgData name="Enrique Jimenez-Melero" userId="0fd8a9fccc63cd64" providerId="LiveId" clId="{1D61CD40-F51F-416A-9EFA-BECE38C116FE}" dt="2023-09-09T09:54:11.210" v="832" actId="14100"/>
          <ac:spMkLst>
            <pc:docMk/>
            <pc:sldMk cId="2624895352" sldId="302"/>
            <ac:spMk id="10" creationId="{00000000-0000-0000-0000-000000000000}"/>
          </ac:spMkLst>
        </pc:spChg>
        <pc:picChg chg="del mod">
          <ac:chgData name="Enrique Jimenez-Melero" userId="0fd8a9fccc63cd64" providerId="LiveId" clId="{1D61CD40-F51F-416A-9EFA-BECE38C116FE}" dt="2023-09-09T09:08:15.259" v="551" actId="478"/>
          <ac:picMkLst>
            <pc:docMk/>
            <pc:sldMk cId="2624895352" sldId="302"/>
            <ac:picMk id="11" creationId="{00000000-0000-0000-0000-000000000000}"/>
          </ac:picMkLst>
        </pc:picChg>
        <pc:picChg chg="del mod">
          <ac:chgData name="Enrique Jimenez-Melero" userId="0fd8a9fccc63cd64" providerId="LiveId" clId="{1D61CD40-F51F-416A-9EFA-BECE38C116FE}" dt="2023-09-09T09:08:17.904" v="552" actId="478"/>
          <ac:picMkLst>
            <pc:docMk/>
            <pc:sldMk cId="2624895352" sldId="302"/>
            <ac:picMk id="12" creationId="{00000000-0000-0000-0000-000000000000}"/>
          </ac:picMkLst>
        </pc:picChg>
      </pc:sldChg>
      <pc:sldChg chg="del">
        <pc:chgData name="Enrique Jimenez-Melero" userId="0fd8a9fccc63cd64" providerId="LiveId" clId="{1D61CD40-F51F-416A-9EFA-BECE38C116FE}" dt="2023-09-09T09:05:20.557" v="450" actId="47"/>
        <pc:sldMkLst>
          <pc:docMk/>
          <pc:sldMk cId="615715545" sldId="303"/>
        </pc:sldMkLst>
      </pc:sldChg>
      <pc:sldChg chg="del">
        <pc:chgData name="Enrique Jimenez-Melero" userId="0fd8a9fccc63cd64" providerId="LiveId" clId="{1D61CD40-F51F-416A-9EFA-BECE38C116FE}" dt="2023-09-06T10:28:28.602" v="57" actId="2696"/>
        <pc:sldMkLst>
          <pc:docMk/>
          <pc:sldMk cId="3244984812" sldId="304"/>
        </pc:sldMkLst>
      </pc:sldChg>
      <pc:sldChg chg="del">
        <pc:chgData name="Enrique Jimenez-Melero" userId="0fd8a9fccc63cd64" providerId="LiveId" clId="{1D61CD40-F51F-416A-9EFA-BECE38C116FE}" dt="2023-09-06T10:36:46.597" v="67" actId="47"/>
        <pc:sldMkLst>
          <pc:docMk/>
          <pc:sldMk cId="3415471471" sldId="305"/>
        </pc:sldMkLst>
      </pc:sldChg>
      <pc:sldChg chg="del ord">
        <pc:chgData name="Enrique Jimenez-Melero" userId="0fd8a9fccc63cd64" providerId="LiveId" clId="{1D61CD40-F51F-416A-9EFA-BECE38C116FE}" dt="2023-09-10T10:04:28.427" v="1984" actId="47"/>
        <pc:sldMkLst>
          <pc:docMk/>
          <pc:sldMk cId="999188707" sldId="306"/>
        </pc:sldMkLst>
      </pc:sldChg>
      <pc:sldChg chg="del ord">
        <pc:chgData name="Enrique Jimenez-Melero" userId="0fd8a9fccc63cd64" providerId="LiveId" clId="{1D61CD40-F51F-416A-9EFA-BECE38C116FE}" dt="2023-09-10T10:04:29.410" v="1985" actId="47"/>
        <pc:sldMkLst>
          <pc:docMk/>
          <pc:sldMk cId="3790627481" sldId="307"/>
        </pc:sldMkLst>
      </pc:sldChg>
      <pc:sldChg chg="addSp modSp mod">
        <pc:chgData name="Enrique Jimenez-Melero" userId="0fd8a9fccc63cd64" providerId="LiveId" clId="{1D61CD40-F51F-416A-9EFA-BECE38C116FE}" dt="2023-09-10T15:37:53.186" v="3394" actId="1035"/>
        <pc:sldMkLst>
          <pc:docMk/>
          <pc:sldMk cId="3262740780" sldId="308"/>
        </pc:sldMkLst>
        <pc:spChg chg="add mod">
          <ac:chgData name="Enrique Jimenez-Melero" userId="0fd8a9fccc63cd64" providerId="LiveId" clId="{1D61CD40-F51F-416A-9EFA-BECE38C116FE}" dt="2023-09-10T15:37:53.186" v="3394" actId="1035"/>
          <ac:spMkLst>
            <pc:docMk/>
            <pc:sldMk cId="3262740780" sldId="308"/>
            <ac:spMk id="2" creationId="{74D83CB8-9A2F-521E-DE2E-58C3151992A8}"/>
          </ac:spMkLst>
        </pc:spChg>
        <pc:picChg chg="mod">
          <ac:chgData name="Enrique Jimenez-Melero" userId="0fd8a9fccc63cd64" providerId="LiveId" clId="{1D61CD40-F51F-416A-9EFA-BECE38C116FE}" dt="2023-09-10T15:37:45.410" v="3387" actId="1036"/>
          <ac:picMkLst>
            <pc:docMk/>
            <pc:sldMk cId="3262740780" sldId="308"/>
            <ac:picMk id="4" creationId="{A6C9D743-CC40-6835-905B-DE5625403051}"/>
          </ac:picMkLst>
        </pc:picChg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3402792817" sldId="309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1773025406" sldId="310"/>
        </pc:sldMkLst>
      </pc:sldChg>
      <pc:sldChg chg="del">
        <pc:chgData name="Enrique Jimenez-Melero" userId="0fd8a9fccc63cd64" providerId="LiveId" clId="{1D61CD40-F51F-416A-9EFA-BECE38C116FE}" dt="2023-09-06T10:30:09.419" v="62" actId="2696"/>
        <pc:sldMkLst>
          <pc:docMk/>
          <pc:sldMk cId="2540307016" sldId="312"/>
        </pc:sldMkLst>
      </pc:sldChg>
      <pc:sldChg chg="del">
        <pc:chgData name="Enrique Jimenez-Melero" userId="0fd8a9fccc63cd64" providerId="LiveId" clId="{1D61CD40-F51F-416A-9EFA-BECE38C116FE}" dt="2023-09-06T10:29:19.666" v="60" actId="2696"/>
        <pc:sldMkLst>
          <pc:docMk/>
          <pc:sldMk cId="4025118543" sldId="313"/>
        </pc:sldMkLst>
      </pc:sldChg>
      <pc:sldChg chg="del">
        <pc:chgData name="Enrique Jimenez-Melero" userId="0fd8a9fccc63cd64" providerId="LiveId" clId="{1D61CD40-F51F-416A-9EFA-BECE38C116FE}" dt="2023-09-09T09:05:20.557" v="450" actId="47"/>
        <pc:sldMkLst>
          <pc:docMk/>
          <pc:sldMk cId="2993037777" sldId="314"/>
        </pc:sldMkLst>
      </pc:sldChg>
      <pc:sldChg chg="del">
        <pc:chgData name="Enrique Jimenez-Melero" userId="0fd8a9fccc63cd64" providerId="LiveId" clId="{1D61CD40-F51F-416A-9EFA-BECE38C116FE}" dt="2023-09-09T09:05:20.557" v="450" actId="47"/>
        <pc:sldMkLst>
          <pc:docMk/>
          <pc:sldMk cId="400896033" sldId="315"/>
        </pc:sldMkLst>
      </pc:sldChg>
      <pc:sldChg chg="del">
        <pc:chgData name="Enrique Jimenez-Melero" userId="0fd8a9fccc63cd64" providerId="LiveId" clId="{1D61CD40-F51F-416A-9EFA-BECE38C116FE}" dt="2023-09-06T10:28:45.109" v="59" actId="2696"/>
        <pc:sldMkLst>
          <pc:docMk/>
          <pc:sldMk cId="1531625962" sldId="316"/>
        </pc:sldMkLst>
      </pc:sldChg>
      <pc:sldChg chg="del ord">
        <pc:chgData name="Enrique Jimenez-Melero" userId="0fd8a9fccc63cd64" providerId="LiveId" clId="{1D61CD40-F51F-416A-9EFA-BECE38C116FE}" dt="2023-09-09T09:05:32.540" v="451" actId="47"/>
        <pc:sldMkLst>
          <pc:docMk/>
          <pc:sldMk cId="986341372" sldId="317"/>
        </pc:sldMkLst>
      </pc:sldChg>
      <pc:sldChg chg="del ord">
        <pc:chgData name="Enrique Jimenez-Melero" userId="0fd8a9fccc63cd64" providerId="LiveId" clId="{1D61CD40-F51F-416A-9EFA-BECE38C116FE}" dt="2023-09-10T10:04:27.293" v="1983" actId="47"/>
        <pc:sldMkLst>
          <pc:docMk/>
          <pc:sldMk cId="3032090389" sldId="318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936880578" sldId="319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2455057938" sldId="320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988521948" sldId="321"/>
        </pc:sldMkLst>
      </pc:sldChg>
      <pc:sldChg chg="modSp mod ord">
        <pc:chgData name="Enrique Jimenez-Melero" userId="0fd8a9fccc63cd64" providerId="LiveId" clId="{1D61CD40-F51F-416A-9EFA-BECE38C116FE}" dt="2023-09-10T15:34:04.542" v="3375" actId="255"/>
        <pc:sldMkLst>
          <pc:docMk/>
          <pc:sldMk cId="2586641450" sldId="322"/>
        </pc:sldMkLst>
        <pc:spChg chg="mod">
          <ac:chgData name="Enrique Jimenez-Melero" userId="0fd8a9fccc63cd64" providerId="LiveId" clId="{1D61CD40-F51F-416A-9EFA-BECE38C116FE}" dt="2023-09-10T15:34:04.542" v="3375" actId="255"/>
          <ac:spMkLst>
            <pc:docMk/>
            <pc:sldMk cId="2586641450" sldId="322"/>
            <ac:spMk id="4" creationId="{3A0AAD73-B0B3-CE85-8A84-5FBD40460E1D}"/>
          </ac:spMkLst>
        </pc:spChg>
      </pc:sldChg>
      <pc:sldChg chg="addSp delSp modSp mod ord">
        <pc:chgData name="Enrique Jimenez-Melero" userId="0fd8a9fccc63cd64" providerId="LiveId" clId="{1D61CD40-F51F-416A-9EFA-BECE38C116FE}" dt="2023-09-10T15:34:31.930" v="3381" actId="1035"/>
        <pc:sldMkLst>
          <pc:docMk/>
          <pc:sldMk cId="2112341338" sldId="323"/>
        </pc:sldMkLst>
        <pc:spChg chg="add mod">
          <ac:chgData name="Enrique Jimenez-Melero" userId="0fd8a9fccc63cd64" providerId="LiveId" clId="{1D61CD40-F51F-416A-9EFA-BECE38C116FE}" dt="2023-09-10T15:34:31.930" v="3381" actId="1035"/>
          <ac:spMkLst>
            <pc:docMk/>
            <pc:sldMk cId="2112341338" sldId="323"/>
            <ac:spMk id="2" creationId="{9868ACC1-C070-493F-B121-BDE6DCFCAE7B}"/>
          </ac:spMkLst>
        </pc:spChg>
        <pc:spChg chg="del mod">
          <ac:chgData name="Enrique Jimenez-Melero" userId="0fd8a9fccc63cd64" providerId="LiveId" clId="{1D61CD40-F51F-416A-9EFA-BECE38C116FE}" dt="2023-09-10T15:34:11.461" v="3377" actId="478"/>
          <ac:spMkLst>
            <pc:docMk/>
            <pc:sldMk cId="2112341338" sldId="323"/>
            <ac:spMk id="13" creationId="{B58E3D2B-F9CF-4396-5759-18F6AB893F08}"/>
          </ac:spMkLst>
        </pc:spChg>
      </pc:sldChg>
      <pc:sldChg chg="del">
        <pc:chgData name="Enrique Jimenez-Melero" userId="0fd8a9fccc63cd64" providerId="LiveId" clId="{1D61CD40-F51F-416A-9EFA-BECE38C116FE}" dt="2023-09-06T10:28:26.553" v="56" actId="2696"/>
        <pc:sldMkLst>
          <pc:docMk/>
          <pc:sldMk cId="2758733492" sldId="324"/>
        </pc:sldMkLst>
      </pc:sldChg>
      <pc:sldChg chg="del">
        <pc:chgData name="Enrique Jimenez-Melero" userId="0fd8a9fccc63cd64" providerId="LiveId" clId="{1D61CD40-F51F-416A-9EFA-BECE38C116FE}" dt="2023-09-09T09:00:46.061" v="433" actId="2696"/>
        <pc:sldMkLst>
          <pc:docMk/>
          <pc:sldMk cId="372984803" sldId="325"/>
        </pc:sldMkLst>
      </pc:sldChg>
      <pc:sldChg chg="addSp modSp add del mod ord">
        <pc:chgData name="Enrique Jimenez-Melero" userId="0fd8a9fccc63cd64" providerId="LiveId" clId="{1D61CD40-F51F-416A-9EFA-BECE38C116FE}" dt="2023-09-10T15:40:37.618" v="3395" actId="47"/>
        <pc:sldMkLst>
          <pc:docMk/>
          <pc:sldMk cId="1374744701" sldId="325"/>
        </pc:sldMkLst>
        <pc:picChg chg="add mod">
          <ac:chgData name="Enrique Jimenez-Melero" userId="0fd8a9fccc63cd64" providerId="LiveId" clId="{1D61CD40-F51F-416A-9EFA-BECE38C116FE}" dt="2023-09-10T10:27:58.395" v="2353" actId="1038"/>
          <ac:picMkLst>
            <pc:docMk/>
            <pc:sldMk cId="1374744701" sldId="325"/>
            <ac:picMk id="3" creationId="{1E8AFF90-5CDB-7044-E65F-27EC7626491F}"/>
          </ac:picMkLst>
        </pc:picChg>
      </pc:sldChg>
      <pc:sldChg chg="modSp del mod ord">
        <pc:chgData name="Enrique Jimenez-Melero" userId="0fd8a9fccc63cd64" providerId="LiveId" clId="{1D61CD40-F51F-416A-9EFA-BECE38C116FE}" dt="2023-09-10T15:40:40.734" v="3396" actId="47"/>
        <pc:sldMkLst>
          <pc:docMk/>
          <pc:sldMk cId="1656912126" sldId="326"/>
        </pc:sldMkLst>
        <pc:spChg chg="mod">
          <ac:chgData name="Enrique Jimenez-Melero" userId="0fd8a9fccc63cd64" providerId="LiveId" clId="{1D61CD40-F51F-416A-9EFA-BECE38C116FE}" dt="2023-09-09T09:28:55.770" v="764" actId="14100"/>
          <ac:spMkLst>
            <pc:docMk/>
            <pc:sldMk cId="1656912126" sldId="326"/>
            <ac:spMk id="5" creationId="{55D739AA-85F9-63A2-5855-2B4EB1AFF903}"/>
          </ac:spMkLst>
        </pc:spChg>
      </pc:sldChg>
      <pc:sldChg chg="del ord">
        <pc:chgData name="Enrique Jimenez-Melero" userId="0fd8a9fccc63cd64" providerId="LiveId" clId="{1D61CD40-F51F-416A-9EFA-BECE38C116FE}" dt="2023-09-09T09:47:11.541" v="810" actId="2696"/>
        <pc:sldMkLst>
          <pc:docMk/>
          <pc:sldMk cId="2553747147" sldId="327"/>
        </pc:sldMkLst>
      </pc:sldChg>
      <pc:sldChg chg="addSp modSp mod">
        <pc:chgData name="Enrique Jimenez-Melero" userId="0fd8a9fccc63cd64" providerId="LiveId" clId="{1D61CD40-F51F-416A-9EFA-BECE38C116FE}" dt="2023-09-09T09:22:27.653" v="737" actId="1076"/>
        <pc:sldMkLst>
          <pc:docMk/>
          <pc:sldMk cId="4209536011" sldId="328"/>
        </pc:sldMkLst>
        <pc:spChg chg="mod">
          <ac:chgData name="Enrique Jimenez-Melero" userId="0fd8a9fccc63cd64" providerId="LiveId" clId="{1D61CD40-F51F-416A-9EFA-BECE38C116FE}" dt="2023-09-09T09:22:21.597" v="736" actId="1037"/>
          <ac:spMkLst>
            <pc:docMk/>
            <pc:sldMk cId="4209536011" sldId="328"/>
            <ac:spMk id="4" creationId="{8E2A9224-795D-2E24-6C84-641D55426E51}"/>
          </ac:spMkLst>
        </pc:spChg>
        <pc:picChg chg="add mod">
          <ac:chgData name="Enrique Jimenez-Melero" userId="0fd8a9fccc63cd64" providerId="LiveId" clId="{1D61CD40-F51F-416A-9EFA-BECE38C116FE}" dt="2023-09-09T09:22:27.653" v="737" actId="1076"/>
          <ac:picMkLst>
            <pc:docMk/>
            <pc:sldMk cId="4209536011" sldId="328"/>
            <ac:picMk id="2" creationId="{A834434C-6F31-FB2B-CA17-5632055828A5}"/>
          </ac:picMkLst>
        </pc:picChg>
      </pc:sldChg>
      <pc:sldChg chg="addSp delSp modSp new mod">
        <pc:chgData name="Enrique Jimenez-Melero" userId="0fd8a9fccc63cd64" providerId="LiveId" clId="{1D61CD40-F51F-416A-9EFA-BECE38C116FE}" dt="2023-09-10T15:20:24.587" v="2999" actId="1076"/>
        <pc:sldMkLst>
          <pc:docMk/>
          <pc:sldMk cId="397900964" sldId="329"/>
        </pc:sldMkLst>
        <pc:spChg chg="add mod">
          <ac:chgData name="Enrique Jimenez-Melero" userId="0fd8a9fccc63cd64" providerId="LiveId" clId="{1D61CD40-F51F-416A-9EFA-BECE38C116FE}" dt="2023-09-10T15:20:24.587" v="2999" actId="1076"/>
          <ac:spMkLst>
            <pc:docMk/>
            <pc:sldMk cId="397900964" sldId="329"/>
            <ac:spMk id="2" creationId="{52803933-FAF7-7252-893C-5E47CA70231E}"/>
          </ac:spMkLst>
        </pc:spChg>
        <pc:spChg chg="del">
          <ac:chgData name="Enrique Jimenez-Melero" userId="0fd8a9fccc63cd64" providerId="LiveId" clId="{1D61CD40-F51F-416A-9EFA-BECE38C116FE}" dt="2023-09-06T10:42:51.761" v="98" actId="478"/>
          <ac:spMkLst>
            <pc:docMk/>
            <pc:sldMk cId="397900964" sldId="329"/>
            <ac:spMk id="2" creationId="{52A0B1EF-9A51-9768-086A-18AFBF4F5D21}"/>
          </ac:spMkLst>
        </pc:spChg>
        <pc:spChg chg="del">
          <ac:chgData name="Enrique Jimenez-Melero" userId="0fd8a9fccc63cd64" providerId="LiveId" clId="{1D61CD40-F51F-416A-9EFA-BECE38C116FE}" dt="2023-09-06T10:42:51.761" v="98" actId="478"/>
          <ac:spMkLst>
            <pc:docMk/>
            <pc:sldMk cId="397900964" sldId="329"/>
            <ac:spMk id="3" creationId="{D4403973-97DA-942A-8224-1E1B4E3DFBAC}"/>
          </ac:spMkLst>
        </pc:spChg>
        <pc:spChg chg="add mod">
          <ac:chgData name="Enrique Jimenez-Melero" userId="0fd8a9fccc63cd64" providerId="LiveId" clId="{1D61CD40-F51F-416A-9EFA-BECE38C116FE}" dt="2023-09-10T15:20:19.807" v="2998" actId="1036"/>
          <ac:spMkLst>
            <pc:docMk/>
            <pc:sldMk cId="397900964" sldId="329"/>
            <ac:spMk id="9" creationId="{A06D3BEE-2BAC-3C4D-F2F7-374E43D612A0}"/>
          </ac:spMkLst>
        </pc:spChg>
        <pc:spChg chg="add mod">
          <ac:chgData name="Enrique Jimenez-Melero" userId="0fd8a9fccc63cd64" providerId="LiveId" clId="{1D61CD40-F51F-416A-9EFA-BECE38C116FE}" dt="2023-09-10T15:20:19.807" v="2998" actId="1036"/>
          <ac:spMkLst>
            <pc:docMk/>
            <pc:sldMk cId="397900964" sldId="329"/>
            <ac:spMk id="13" creationId="{B3B9E511-5AB5-EC61-7B6E-4128D28E573D}"/>
          </ac:spMkLst>
        </pc:spChg>
        <pc:spChg chg="add mod">
          <ac:chgData name="Enrique Jimenez-Melero" userId="0fd8a9fccc63cd64" providerId="LiveId" clId="{1D61CD40-F51F-416A-9EFA-BECE38C116FE}" dt="2023-09-06T10:48:00.239" v="180" actId="6549"/>
          <ac:spMkLst>
            <pc:docMk/>
            <pc:sldMk cId="397900964" sldId="329"/>
            <ac:spMk id="14" creationId="{AAA5DEAE-4F02-938D-89E0-80BDF45589A7}"/>
          </ac:spMkLst>
        </pc:spChg>
        <pc:picChg chg="add del mod">
          <ac:chgData name="Enrique Jimenez-Melero" userId="0fd8a9fccc63cd64" providerId="LiveId" clId="{1D61CD40-F51F-416A-9EFA-BECE38C116FE}" dt="2023-09-06T10:44:50.777" v="102" actId="478"/>
          <ac:picMkLst>
            <pc:docMk/>
            <pc:sldMk cId="397900964" sldId="329"/>
            <ac:picMk id="5" creationId="{E61C4E48-7151-524D-2AB4-67535096F938}"/>
          </ac:picMkLst>
        </pc:picChg>
        <pc:picChg chg="add mod">
          <ac:chgData name="Enrique Jimenez-Melero" userId="0fd8a9fccc63cd64" providerId="LiveId" clId="{1D61CD40-F51F-416A-9EFA-BECE38C116FE}" dt="2023-09-10T15:20:19.807" v="2998" actId="1036"/>
          <ac:picMkLst>
            <pc:docMk/>
            <pc:sldMk cId="397900964" sldId="329"/>
            <ac:picMk id="7" creationId="{FD4BD4E9-B761-1D6B-8619-592D41F08806}"/>
          </ac:picMkLst>
        </pc:picChg>
        <pc:picChg chg="add mod">
          <ac:chgData name="Enrique Jimenez-Melero" userId="0fd8a9fccc63cd64" providerId="LiveId" clId="{1D61CD40-F51F-416A-9EFA-BECE38C116FE}" dt="2023-09-10T15:20:19.807" v="2998" actId="1036"/>
          <ac:picMkLst>
            <pc:docMk/>
            <pc:sldMk cId="397900964" sldId="329"/>
            <ac:picMk id="11" creationId="{FED81BD1-A991-8B40-D0A1-0C2E543C5A63}"/>
          </ac:picMkLst>
        </pc:picChg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3328749577" sldId="329"/>
        </pc:sldMkLst>
      </pc:sldChg>
      <pc:sldChg chg="addSp delSp modSp new mod">
        <pc:chgData name="Enrique Jimenez-Melero" userId="0fd8a9fccc63cd64" providerId="LiveId" clId="{1D61CD40-F51F-416A-9EFA-BECE38C116FE}" dt="2023-09-10T15:33:26.788" v="3373" actId="1076"/>
        <pc:sldMkLst>
          <pc:docMk/>
          <pc:sldMk cId="839243357" sldId="330"/>
        </pc:sldMkLst>
        <pc:spChg chg="del">
          <ac:chgData name="Enrique Jimenez-Melero" userId="0fd8a9fccc63cd64" providerId="LiveId" clId="{1D61CD40-F51F-416A-9EFA-BECE38C116FE}" dt="2023-09-06T11:03:13.537" v="182" actId="478"/>
          <ac:spMkLst>
            <pc:docMk/>
            <pc:sldMk cId="839243357" sldId="330"/>
            <ac:spMk id="2" creationId="{525DAEEE-B03A-F8A8-14FE-2F96AB172D40}"/>
          </ac:spMkLst>
        </pc:spChg>
        <pc:spChg chg="add mod">
          <ac:chgData name="Enrique Jimenez-Melero" userId="0fd8a9fccc63cd64" providerId="LiveId" clId="{1D61CD40-F51F-416A-9EFA-BECE38C116FE}" dt="2023-09-10T09:31:35.392" v="1219" actId="1076"/>
          <ac:spMkLst>
            <pc:docMk/>
            <pc:sldMk cId="839243357" sldId="330"/>
            <ac:spMk id="2" creationId="{9B9E849B-FDA3-32E0-861B-C54F55ED9B64}"/>
          </ac:spMkLst>
        </pc:spChg>
        <pc:spChg chg="del">
          <ac:chgData name="Enrique Jimenez-Melero" userId="0fd8a9fccc63cd64" providerId="LiveId" clId="{1D61CD40-F51F-416A-9EFA-BECE38C116FE}" dt="2023-09-06T11:03:13.537" v="182" actId="478"/>
          <ac:spMkLst>
            <pc:docMk/>
            <pc:sldMk cId="839243357" sldId="330"/>
            <ac:spMk id="3" creationId="{C11E744D-AF58-0994-EE36-A47C9C5E6E76}"/>
          </ac:spMkLst>
        </pc:spChg>
        <pc:spChg chg="add mod">
          <ac:chgData name="Enrique Jimenez-Melero" userId="0fd8a9fccc63cd64" providerId="LiveId" clId="{1D61CD40-F51F-416A-9EFA-BECE38C116FE}" dt="2023-09-06T11:09:12.764" v="280" actId="1035"/>
          <ac:spMkLst>
            <pc:docMk/>
            <pc:sldMk cId="839243357" sldId="330"/>
            <ac:spMk id="9" creationId="{E9F19B02-FD95-95B2-BFE9-4906868A5566}"/>
          </ac:spMkLst>
        </pc:spChg>
        <pc:spChg chg="add mod">
          <ac:chgData name="Enrique Jimenez-Melero" userId="0fd8a9fccc63cd64" providerId="LiveId" clId="{1D61CD40-F51F-416A-9EFA-BECE38C116FE}" dt="2023-09-06T11:11:11.302" v="308" actId="6549"/>
          <ac:spMkLst>
            <pc:docMk/>
            <pc:sldMk cId="839243357" sldId="330"/>
            <ac:spMk id="11" creationId="{A65A7C78-5CDD-FEDC-052C-96BF26238935}"/>
          </ac:spMkLst>
        </pc:spChg>
        <pc:spChg chg="add del">
          <ac:chgData name="Enrique Jimenez-Melero" userId="0fd8a9fccc63cd64" providerId="LiveId" clId="{1D61CD40-F51F-416A-9EFA-BECE38C116FE}" dt="2023-09-06T11:08:32.116" v="266" actId="22"/>
          <ac:spMkLst>
            <pc:docMk/>
            <pc:sldMk cId="839243357" sldId="330"/>
            <ac:spMk id="13" creationId="{4A3BEF07-7164-5E83-FE77-405AC086B5D5}"/>
          </ac:spMkLst>
        </pc:spChg>
        <pc:spChg chg="add mod">
          <ac:chgData name="Enrique Jimenez-Melero" userId="0fd8a9fccc63cd64" providerId="LiveId" clId="{1D61CD40-F51F-416A-9EFA-BECE38C116FE}" dt="2023-09-06T11:10:16.339" v="293" actId="1076"/>
          <ac:spMkLst>
            <pc:docMk/>
            <pc:sldMk cId="839243357" sldId="330"/>
            <ac:spMk id="16" creationId="{F94C0C7B-1437-E646-B83B-1D9E44A9266F}"/>
          </ac:spMkLst>
        </pc:spChg>
        <pc:spChg chg="add mod">
          <ac:chgData name="Enrique Jimenez-Melero" userId="0fd8a9fccc63cd64" providerId="LiveId" clId="{1D61CD40-F51F-416A-9EFA-BECE38C116FE}" dt="2023-09-06T11:11:20.830" v="310" actId="1076"/>
          <ac:spMkLst>
            <pc:docMk/>
            <pc:sldMk cId="839243357" sldId="330"/>
            <ac:spMk id="18" creationId="{C5E0CDA3-EFE9-BECF-897F-13EF922C39C2}"/>
          </ac:spMkLst>
        </pc:spChg>
        <pc:spChg chg="add mod">
          <ac:chgData name="Enrique Jimenez-Melero" userId="0fd8a9fccc63cd64" providerId="LiveId" clId="{1D61CD40-F51F-416A-9EFA-BECE38C116FE}" dt="2023-09-06T11:12:18.279" v="336" actId="1076"/>
          <ac:spMkLst>
            <pc:docMk/>
            <pc:sldMk cId="839243357" sldId="330"/>
            <ac:spMk id="20" creationId="{874666E9-8A27-5F74-C0D4-B6D75BD5A56F}"/>
          </ac:spMkLst>
        </pc:spChg>
        <pc:spChg chg="add mod">
          <ac:chgData name="Enrique Jimenez-Melero" userId="0fd8a9fccc63cd64" providerId="LiveId" clId="{1D61CD40-F51F-416A-9EFA-BECE38C116FE}" dt="2023-09-10T15:33:26.788" v="3373" actId="1076"/>
          <ac:spMkLst>
            <pc:docMk/>
            <pc:sldMk cId="839243357" sldId="330"/>
            <ac:spMk id="21" creationId="{6F621A08-3E38-914C-F275-C87A04B1DCE8}"/>
          </ac:spMkLst>
        </pc:spChg>
        <pc:picChg chg="add del mod">
          <ac:chgData name="Enrique Jimenez-Melero" userId="0fd8a9fccc63cd64" providerId="LiveId" clId="{1D61CD40-F51F-416A-9EFA-BECE38C116FE}" dt="2023-09-06T11:03:52.669" v="193" actId="478"/>
          <ac:picMkLst>
            <pc:docMk/>
            <pc:sldMk cId="839243357" sldId="330"/>
            <ac:picMk id="5" creationId="{2991EAA3-C4EC-B864-5BB8-2EB906F5114A}"/>
          </ac:picMkLst>
        </pc:picChg>
        <pc:picChg chg="add mod modCrop">
          <ac:chgData name="Enrique Jimenez-Melero" userId="0fd8a9fccc63cd64" providerId="LiveId" clId="{1D61CD40-F51F-416A-9EFA-BECE38C116FE}" dt="2023-09-06T11:10:20.060" v="294" actId="1035"/>
          <ac:picMkLst>
            <pc:docMk/>
            <pc:sldMk cId="839243357" sldId="330"/>
            <ac:picMk id="7" creationId="{612FA3D3-5D32-1465-DC7C-81C49B52BFE5}"/>
          </ac:picMkLst>
        </pc:picChg>
        <pc:picChg chg="add mod modCrop">
          <ac:chgData name="Enrique Jimenez-Melero" userId="0fd8a9fccc63cd64" providerId="LiveId" clId="{1D61CD40-F51F-416A-9EFA-BECE38C116FE}" dt="2023-09-06T11:08:50.947" v="271" actId="1076"/>
          <ac:picMkLst>
            <pc:docMk/>
            <pc:sldMk cId="839243357" sldId="330"/>
            <ac:picMk id="14" creationId="{5BCB4EA2-8F86-E079-C728-8828692AC497}"/>
          </ac:picMkLst>
        </pc:picChg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2544126861" sldId="330"/>
        </pc:sldMkLst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3334703284" sldId="331"/>
        </pc:sldMkLst>
      </pc:sldChg>
      <pc:sldChg chg="addSp delSp modSp new mod">
        <pc:chgData name="Enrique Jimenez-Melero" userId="0fd8a9fccc63cd64" providerId="LiveId" clId="{1D61CD40-F51F-416A-9EFA-BECE38C116FE}" dt="2023-09-09T09:12:37.019" v="685" actId="1037"/>
        <pc:sldMkLst>
          <pc:docMk/>
          <pc:sldMk cId="3869315698" sldId="331"/>
        </pc:sldMkLst>
        <pc:spChg chg="del">
          <ac:chgData name="Enrique Jimenez-Melero" userId="0fd8a9fccc63cd64" providerId="LiveId" clId="{1D61CD40-F51F-416A-9EFA-BECE38C116FE}" dt="2023-09-09T09:12:26.167" v="682" actId="478"/>
          <ac:spMkLst>
            <pc:docMk/>
            <pc:sldMk cId="3869315698" sldId="331"/>
            <ac:spMk id="2" creationId="{D0D827B0-35BF-CC7C-239E-C1338EFD4A3F}"/>
          </ac:spMkLst>
        </pc:spChg>
        <pc:spChg chg="del">
          <ac:chgData name="Enrique Jimenez-Melero" userId="0fd8a9fccc63cd64" providerId="LiveId" clId="{1D61CD40-F51F-416A-9EFA-BECE38C116FE}" dt="2023-09-09T09:12:26.167" v="682" actId="478"/>
          <ac:spMkLst>
            <pc:docMk/>
            <pc:sldMk cId="3869315698" sldId="331"/>
            <ac:spMk id="3" creationId="{80445561-C8DC-5360-6E2F-9C95B6BAAD9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" creationId="{9E93CC96-8711-5F77-9B89-FFF21F36765D}"/>
          </ac:spMkLst>
        </pc:spChg>
        <pc:spChg chg="add del mod">
          <ac:chgData name="Enrique Jimenez-Melero" userId="0fd8a9fccc63cd64" providerId="LiveId" clId="{1D61CD40-F51F-416A-9EFA-BECE38C116FE}" dt="2023-09-09T09:12:31.449" v="684" actId="478"/>
          <ac:spMkLst>
            <pc:docMk/>
            <pc:sldMk cId="3869315698" sldId="331"/>
            <ac:spMk id="5" creationId="{A671BBE7-9CCD-95D1-C616-78DA4E0115B3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" creationId="{9F57E6C7-7122-F676-B846-57ACDB2D301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" creationId="{44151ADB-4592-6640-36E1-9C92AAFC75D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" creationId="{1085CE8B-2336-6596-9CD0-533CD141921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" creationId="{926566B8-69AC-4EA6-20AD-006A3A9B251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" creationId="{3328AC4E-F21C-C0FF-928A-8D57195D5C4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" creationId="{B195ECE8-A368-D35E-3BF4-CE638E698C2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" creationId="{36384709-6367-5C39-C9E8-2897F6C20BB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" creationId="{1273F639-6DA9-2172-DB23-1B9101EB716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" creationId="{EDA0D676-965D-09AE-A0F5-016C5A21D97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" creationId="{84E1FE21-9E78-F0D3-3C22-B11E5C3618A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" creationId="{B7E9617F-B0E9-D558-74CF-E088293CDA5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7" creationId="{50FCE808-F952-CAD9-FF1C-C0D63775A36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8" creationId="{11D868F8-BC37-802D-E22A-BE91AF557F6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9" creationId="{05B3A91C-3E93-4779-5C21-0847E9E20D7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0" creationId="{D2D7E575-A249-D380-422D-190B5D5BBC7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1" creationId="{0242B93A-C34D-D481-5034-A1F24643D35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2" creationId="{CD48862C-FC80-6775-0826-D1CF0F065E8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3" creationId="{9EA31154-8712-05F8-8443-B2F5BECA6E5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4" creationId="{3BA5E1B2-16BB-1751-D129-3EC2BD7FA6F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5" creationId="{E63948E7-E705-AA59-750C-588C9E4D31B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6" creationId="{14756EAA-8DC4-0F8A-D338-EBD6601FF22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7" creationId="{A575A73E-951B-5EEC-F722-B46DCCE8F2B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8" creationId="{5E40E8DA-7EAB-580E-B8D4-3CB6DB6E101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29" creationId="{43D83ADB-8470-0DF5-CDD5-24C9959C1B3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0" creationId="{BFFC4CF3-0C3D-4DD6-FCAF-0EFF20307AD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1" creationId="{9F9B8BFA-2AA7-48D1-B234-EF37C6EB85F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2" creationId="{122CF631-4713-5DD2-868B-D5FE762BF92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3" creationId="{9C73A026-266E-7A82-8E80-8719C706439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4" creationId="{0D77D6F6-41B2-EDC7-CF21-DAF7C6FB6C1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5" creationId="{B6BAE6F3-BB1A-5286-C0CF-32AFBCFBC2F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6" creationId="{B68DE9C4-4D25-13E7-5EE4-C3D7CCF3C7A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7" creationId="{8AB6815F-4F0D-1983-9ABC-C0A2F56DA7D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8" creationId="{29E12B77-0856-3C0B-405C-0F0A9F70A29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39" creationId="{C4C0DA80-694C-ABA8-86C7-F0CA48FE731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0" creationId="{2CD77DB7-3E7E-2900-A185-ACE8FCEA306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1" creationId="{9E4EC5E8-E8D0-8B3B-B405-E2002BAA76C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2" creationId="{CBB98D74-1657-EC72-2E62-975A5A692F9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3" creationId="{9E8B7788-C0DF-F1CE-3DB2-8A1AAA398A9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4" creationId="{0FDF4EA1-8DE9-15BD-6D8B-356A6116B2A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5" creationId="{BDD7A9AB-53FA-F9B5-1A2F-B771540D698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6" creationId="{07108970-BE77-3866-9F3A-7023D85BFB6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7" creationId="{13EF1EB7-A659-E304-940B-C74D9FB2B11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8" creationId="{DA62036A-B1D5-8022-1CA5-7501E4AE690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49" creationId="{BA701EB6-509F-BF7E-DDCD-63C604240FD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0" creationId="{12AD9EDF-E96B-E0F7-D6D8-3868F1DF89F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1" creationId="{06319897-C3F6-0850-4603-0B49C59F2D3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2" creationId="{7CB1A119-A88A-2495-038C-F016A2A7D0E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3" creationId="{55D48974-4B3C-DE7F-190C-B7BD2260ECE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4" creationId="{3E914C34-C0FA-F15D-4CF9-489D0EEB68F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5" creationId="{A7CD2EB8-7626-783C-66CA-213E2B505D9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6" creationId="{95C5ED98-1276-02B1-0B6C-002F45E3852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7" creationId="{DB71E699-762F-7C37-1664-24542FDDE57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8" creationId="{8C3C1E23-A01D-994D-18E2-BC5BCA321F6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59" creationId="{4EE30BF4-FBF4-72FC-AF5C-F5064182378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0" creationId="{D4343D1E-3ADB-2499-3EA2-6B7FB610057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1" creationId="{36641CF6-0C91-7BED-AA31-107981F9411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2" creationId="{A6C52E57-D974-09A4-D5A0-EFDEA70B3B5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3" creationId="{2D13B58B-818E-E9BE-991D-142CCC5F085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4" creationId="{DF3B032B-B69B-9FF5-6637-4042C045637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5" creationId="{76F9DCFC-15CB-918C-3109-F8E4BBCB37B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6" creationId="{795BFF6F-ABFF-4BFB-1F6A-1EDBB62EB8A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7" creationId="{BEA1A470-5F19-5646-6402-E4168083094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8" creationId="{CA902290-6439-F92B-05DF-474A088F109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69" creationId="{94FDBA22-15F1-991F-25AD-BE165F94C51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0" creationId="{A8FF14F4-3668-7FFB-46FB-A9F855952DF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1" creationId="{570BC4E6-7B44-C69F-592F-2FB64E56E67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2" creationId="{B62E7C9B-8FFB-98E5-9835-D713878A835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3" creationId="{0784F047-8E96-B0D3-1EB8-FABD3A0C805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4" creationId="{4F4F0C65-D97A-313E-6A59-CE979B0BDF2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5" creationId="{953035B4-D591-52E1-3CAF-7D1C5C80B6E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6" creationId="{2AD67802-7281-AA4D-48FE-58D951EE90A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7" creationId="{4E857C74-A85D-D132-B7AD-285D3208C3CC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8" creationId="{BBCE5272-B92A-E370-3820-24C02E0C34D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79" creationId="{F123113F-8C7B-C195-807C-3B7E6D1F870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0" creationId="{B7A92A99-873A-36D9-8792-7B3FCD67F3A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1" creationId="{4AEC188D-A39E-9EB2-27FA-18D91000D79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2" creationId="{3F975F0F-753F-5D19-46CA-6ED0EB8D4F0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3" creationId="{C453232F-DF21-B941-8E08-C6C5CC187E2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4" creationId="{07E2A06F-0FEB-73A5-4FFA-32DE308F6AC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5" creationId="{C2CC28A2-D523-3B49-70CD-44570F226DD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6" creationId="{8DE780F8-3D91-BEE9-76BC-3469BCDC6B8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7" creationId="{9B320BC9-8434-A7C5-0AE6-E4DF5B86EE2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8" creationId="{38933040-D772-E67B-C3BE-15CDC3EE6CD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89" creationId="{D22BC2BE-A220-D964-DFC1-77EE6816898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0" creationId="{94D07229-6F24-5C33-EAEB-15C3ABE2D80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1" creationId="{EF513DFA-4AB1-CC7F-7C74-687859E2B2D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2" creationId="{A9B966B6-C21D-3776-6256-709143FED893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3" creationId="{43800C16-7B28-7861-945B-EBFB0FD6BAA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4" creationId="{C849120B-93D8-252F-C302-9E24A4B06F7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5" creationId="{BF4E9BC2-6944-2F46-2421-F9A83543AEC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6" creationId="{934FC848-68EE-6C32-146E-1F644DA85E8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7" creationId="{CCA2DF11-D6D6-643F-6250-6BA3781837B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8" creationId="{0F77BED4-7EFB-78BC-FED9-6F215B7A0E5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99" creationId="{0D8F42D1-42C8-B134-3CF2-88E68357029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0" creationId="{CAC21207-10F4-9701-8F7F-CDF6562965D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1" creationId="{769AA612-465A-1EB3-BCD1-C093DB1F4DE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2" creationId="{C22D3F94-FAB4-CFEE-E7DF-A2A484F18A0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3" creationId="{62A7DAB4-FDD2-911F-2228-148D952F30E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4" creationId="{31D468A1-0C0B-D8D4-4F9A-A1E84504701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5" creationId="{1CBD3F80-5190-2BB5-A5A8-A895EF7B63B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6" creationId="{A474986A-A1D8-F7A7-DD87-7AE1CFA7823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7" creationId="{468C7C38-B3ED-C72E-8DA3-955EBCF0938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8" creationId="{D58C5729-DA3C-8164-4F55-9AEA1589305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09" creationId="{EB6AE047-756E-37D2-DBF3-E8145DAB36D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0" creationId="{D5047B0A-352C-8284-9D2F-D6EAA184D2E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1" creationId="{E9C009A1-23B3-AFF2-51A7-2BFDF800D45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2" creationId="{6B233E8B-4C45-0B9A-7A63-1BCC6F79DD8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3" creationId="{688F00A0-A0C2-29CA-42C8-9C2C04FE8A7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4" creationId="{73CB17B9-EC82-1FE0-7986-3DCE99F0817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5" creationId="{F6B1AA89-83DC-2D50-6314-C6E71DF9A2B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6" creationId="{FDED3AD1-19CF-C174-0389-CDC375A889A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7" creationId="{58976844-933C-3FEB-9237-419F696BFBE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8" creationId="{879F1DE6-7E81-099E-E449-CC16EA24F62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19" creationId="{F3FC4708-BFC8-4838-C8B1-4A0C9998CB3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0" creationId="{A2B4E4CA-C572-6653-609D-4841CF58A4C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1" creationId="{443F2FA9-AB55-7094-6355-16F75CE6BC6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2" creationId="{E803A38E-8261-0EF5-1168-6285616259E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3" creationId="{5443B15E-5D0D-CF1B-AAF3-B1B44EB5D02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4" creationId="{A961AC8E-0FFB-1F59-0F1E-50FA3BA7FFD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5" creationId="{A942BD21-07C9-A414-721F-AE010750A10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6" creationId="{3E935B45-E31B-B041-BBDD-C64B757B25AF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7" creationId="{D28911EB-C679-9D2E-9F31-ACCCA3B4267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8" creationId="{E0B1FECB-8991-7A05-DD35-B01EA90989C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29" creationId="{7BFA14FD-8DA9-7CE3-514F-CEAA6368AF9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0" creationId="{1BECC202-E3D5-7069-DF7C-904B3015436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1" creationId="{6B0FD558-25C8-4F8C-AA91-10DD081D1553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2" creationId="{ABF5F4CE-6182-F517-7DE2-CE164A48F8B8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3" creationId="{CF83D85B-49A2-9C2E-44F3-2DE5A4A962F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4" creationId="{BC29C6BF-00D5-8D07-9680-76A579FBF59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5" creationId="{F3915E10-ED95-7B73-8F43-69ED499C282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6" creationId="{D0B8C40A-BB8F-999F-3F5A-D7BD99698ACC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7" creationId="{5C1CC481-2FC8-FB6E-4E33-3013CFEDEF54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8" creationId="{970FF3FF-AC9F-6A89-60CB-49CDA7076C23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39" creationId="{68A44551-A108-081A-5B6A-020E2424325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0" creationId="{9206DF05-022F-8A70-9696-9582827A6AC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1" creationId="{C33F01EB-0283-A209-8F62-0E7A33B7A5AD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2" creationId="{FB078236-459A-E712-20A2-AE912CC19AC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4" creationId="{739D0CFB-6ED9-5E11-5F7D-8D27EA79493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5" creationId="{28E24970-36E0-6F76-7D88-AFB9CEF7900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7" creationId="{7455EB34-7435-8A93-8680-EF9ABAD0CC6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8" creationId="{177E7B96-1785-BAB4-1E85-FBAEF8BD20E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49" creationId="{AE8C5947-D3EB-060A-B9B7-176E9C18F243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0" creationId="{0086A99C-E956-FD3A-A025-5AF952A11E7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1" creationId="{42D5E5A6-57B8-BF52-3ADD-FDDA7589326B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2" creationId="{01863975-82E5-B3C8-1722-6FCBFA9BA0FA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3" creationId="{39CC0142-BF01-9833-330E-F87FFD67200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4" creationId="{9C36F91F-FAA0-A92C-E4A4-D76CB955D441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5" creationId="{2C64F5E2-C84C-F938-59CE-841F23C54899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6" creationId="{2BA070B0-AA89-4CE0-E2F5-E63F851AD48E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7" creationId="{B7645EE9-A4A5-2E38-6D34-5071EAEF321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8" creationId="{F13EACF0-6633-2B18-74EB-730BC25CF925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59" creationId="{542F387F-02B9-CAE4-B55E-1F460A54F4C6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3" creationId="{E5F1A09A-DA62-D39F-438C-9CF3882CB807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6" creationId="{4920D4FD-EDC2-9023-D9D4-2F67A7B2ABD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7" creationId="{E9E637F6-3C41-7EB5-E25F-234D1DC0C1B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8" creationId="{7584468D-08FA-C374-189B-A5121C4475F0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69" creationId="{3C5CCBB9-ACDA-5FDD-0508-75D95F7D2E52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71" creationId="{15437547-5A7E-ADB7-AACA-C3D040329E1C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72" creationId="{49F46431-0D76-3EC7-8F0B-1DD861CA9756}"/>
          </ac:spMkLst>
        </pc:spChg>
        <pc:spChg chg="mod">
          <ac:chgData name="Enrique Jimenez-Melero" userId="0fd8a9fccc63cd64" providerId="LiveId" clId="{1D61CD40-F51F-416A-9EFA-BECE38C116FE}" dt="2023-09-09T09:12:27.285" v="683"/>
          <ac:spMkLst>
            <pc:docMk/>
            <pc:sldMk cId="3869315698" sldId="331"/>
            <ac:spMk id="175" creationId="{7BF4AC8F-46C4-F5DA-7D2B-D11889EBE2EC}"/>
          </ac:spMkLst>
        </pc:spChg>
        <pc:spChg chg="add mod">
          <ac:chgData name="Enrique Jimenez-Melero" userId="0fd8a9fccc63cd64" providerId="LiveId" clId="{1D61CD40-F51F-416A-9EFA-BECE38C116FE}" dt="2023-09-09T09:12:37.019" v="685" actId="1037"/>
          <ac:spMkLst>
            <pc:docMk/>
            <pc:sldMk cId="3869315698" sldId="331"/>
            <ac:spMk id="176" creationId="{993AF656-B5BF-F793-5374-65FECC61964A}"/>
          </ac:spMkLst>
        </pc:spChg>
        <pc:grpChg chg="add mod">
          <ac:chgData name="Enrique Jimenez-Melero" userId="0fd8a9fccc63cd64" providerId="LiveId" clId="{1D61CD40-F51F-416A-9EFA-BECE38C116FE}" dt="2023-09-09T09:12:37.019" v="685" actId="1037"/>
          <ac:grpSpMkLst>
            <pc:docMk/>
            <pc:sldMk cId="3869315698" sldId="331"/>
            <ac:grpSpMk id="173" creationId="{85008AD4-54E4-C557-C9E2-D0BF57924101}"/>
          </ac:grpSpMkLst>
        </pc:grpChg>
        <pc:picChg chg="mod">
          <ac:chgData name="Enrique Jimenez-Melero" userId="0fd8a9fccc63cd64" providerId="LiveId" clId="{1D61CD40-F51F-416A-9EFA-BECE38C116FE}" dt="2023-09-09T09:12:27.285" v="683"/>
          <ac:picMkLst>
            <pc:docMk/>
            <pc:sldMk cId="3869315698" sldId="331"/>
            <ac:picMk id="174" creationId="{906470BD-F0EC-37CC-08CC-62B2ACAD7520}"/>
          </ac:picMkLst>
        </pc:pic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43" creationId="{F6262DBC-779E-2EFB-CA0E-F31B90C86C7D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46" creationId="{DE4AF4C7-B9D7-DA33-DB2F-C4699100CC13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60" creationId="{CBC860AA-E9B8-CB06-89EC-9F46073538CE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61" creationId="{DDE4D032-283E-B004-CA02-C6E027018439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62" creationId="{B67CDE89-0440-B969-20DB-A2AD596477C4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64" creationId="{6FBCE604-71FD-E53D-E5F5-93FD6F4CA355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65" creationId="{3FBB2BDC-8182-5CE3-5E17-BFB65983AC4E}"/>
          </ac:cxnSpMkLst>
        </pc:cxnChg>
        <pc:cxnChg chg="add mod">
          <ac:chgData name="Enrique Jimenez-Melero" userId="0fd8a9fccc63cd64" providerId="LiveId" clId="{1D61CD40-F51F-416A-9EFA-BECE38C116FE}" dt="2023-09-09T09:12:37.019" v="685" actId="1037"/>
          <ac:cxnSpMkLst>
            <pc:docMk/>
            <pc:sldMk cId="3869315698" sldId="331"/>
            <ac:cxnSpMk id="170" creationId="{0BC984F9-8BBE-FA78-AEF2-139908DBA8CD}"/>
          </ac:cxnSpMkLst>
        </pc:cxnChg>
      </pc:sldChg>
      <pc:sldChg chg="addSp delSp modSp new mod">
        <pc:chgData name="Enrique Jimenez-Melero" userId="0fd8a9fccc63cd64" providerId="LiveId" clId="{1D61CD40-F51F-416A-9EFA-BECE38C116FE}" dt="2023-09-09T15:28:28.603" v="1115" actId="1036"/>
        <pc:sldMkLst>
          <pc:docMk/>
          <pc:sldMk cId="1372599708" sldId="332"/>
        </pc:sldMkLst>
        <pc:spChg chg="del">
          <ac:chgData name="Enrique Jimenez-Melero" userId="0fd8a9fccc63cd64" providerId="LiveId" clId="{1D61CD40-F51F-416A-9EFA-BECE38C116FE}" dt="2023-09-09T09:12:45.702" v="687" actId="478"/>
          <ac:spMkLst>
            <pc:docMk/>
            <pc:sldMk cId="1372599708" sldId="332"/>
            <ac:spMk id="2" creationId="{42CBE604-C75D-FD8C-DDA3-640A7DF7FCA5}"/>
          </ac:spMkLst>
        </pc:spChg>
        <pc:spChg chg="del">
          <ac:chgData name="Enrique Jimenez-Melero" userId="0fd8a9fccc63cd64" providerId="LiveId" clId="{1D61CD40-F51F-416A-9EFA-BECE38C116FE}" dt="2023-09-09T09:12:45.702" v="687" actId="478"/>
          <ac:spMkLst>
            <pc:docMk/>
            <pc:sldMk cId="1372599708" sldId="332"/>
            <ac:spMk id="3" creationId="{2513A7EC-7371-D6E9-A2C9-3AA39B64823C}"/>
          </ac:spMkLst>
        </pc:spChg>
        <pc:spChg chg="add mod">
          <ac:chgData name="Enrique Jimenez-Melero" userId="0fd8a9fccc63cd64" providerId="LiveId" clId="{1D61CD40-F51F-416A-9EFA-BECE38C116FE}" dt="2023-09-09T15:19:16.096" v="952" actId="1036"/>
          <ac:spMkLst>
            <pc:docMk/>
            <pc:sldMk cId="1372599708" sldId="332"/>
            <ac:spMk id="3" creationId="{B351B889-371D-512C-27DA-090ADD1343C5}"/>
          </ac:spMkLst>
        </pc:spChg>
        <pc:spChg chg="add mod">
          <ac:chgData name="Enrique Jimenez-Melero" userId="0fd8a9fccc63cd64" providerId="LiveId" clId="{1D61CD40-F51F-416A-9EFA-BECE38C116FE}" dt="2023-09-09T15:28:24.615" v="1113" actId="1036"/>
          <ac:spMkLst>
            <pc:docMk/>
            <pc:sldMk cId="1372599708" sldId="332"/>
            <ac:spMk id="4" creationId="{1595516E-BC65-162C-3FF8-5E7B73189880}"/>
          </ac:spMkLst>
        </pc:spChg>
        <pc:spChg chg="add del mod">
          <ac:chgData name="Enrique Jimenez-Melero" userId="0fd8a9fccc63cd64" providerId="LiveId" clId="{1D61CD40-F51F-416A-9EFA-BECE38C116FE}" dt="2023-09-09T09:14:00.093" v="689" actId="478"/>
          <ac:spMkLst>
            <pc:docMk/>
            <pc:sldMk cId="1372599708" sldId="332"/>
            <ac:spMk id="4" creationId="{18EBBBB2-328A-0460-203C-2AECE33122B1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0" creationId="{E5A34AA2-B182-E24C-6559-464AA509D9D1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4" creationId="{6C0B914C-6060-F584-2D6D-B3E80C892AE4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5" creationId="{0D37F06F-9B88-DBD9-338A-F5C784F1E274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6" creationId="{E66ECF86-7277-7A0D-8209-4D1308D332EE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7" creationId="{9E83FC9A-EFF1-4703-639F-4AAA5BFC510F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8" creationId="{5DE01483-F942-2E80-354B-8B93E677AEAE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19" creationId="{63DCD1A1-8CD5-87A9-3A24-F368697990B0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0" creationId="{B9E75E86-06A4-226B-5447-0A33E23C0627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1" creationId="{53179055-4A7B-3A4D-5CD0-1CFAE96B93E7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2" creationId="{0D57F2B8-5ACB-A562-ACA6-650BF038656D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3" creationId="{DC6240B5-03CE-9881-6460-8FDF480A2891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4" creationId="{E9984850-ACBE-745D-467F-A1D06F823BDC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5" creationId="{C603DE25-DB20-0C6B-5372-5C8BB89E8B50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6" creationId="{DA724298-1B14-830D-DAAF-7FABE0CC21ED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27" creationId="{886301B2-2789-B9D9-63A0-55EC78FF5FE2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32" creationId="{F9F7A883-ED3F-EB89-0532-5AA255014B0D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33" creationId="{03207037-3E38-0494-8180-84AF4940C96E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34" creationId="{1C12461D-26DF-FDBF-36B5-90A712EFDD95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35" creationId="{FE12D5C3-5A48-1BC3-0289-1ADC27E2B647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0" creationId="{A3BD244C-B8AD-F8BD-629C-0B5F74517F26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2" creationId="{D6B8448B-D1FA-FF07-5DAA-9F86DE2F56BA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3" creationId="{6DEDBE5E-3350-4AEE-4B3C-FED4E7F473B2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4" creationId="{A7BE49B6-A2A7-744D-1AB9-4DCC73A9557F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5" creationId="{4E265780-4525-F95B-9035-06F85D86EEEE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6" creationId="{3430BD9E-B44B-4A8A-6FCC-4B6EA34B8C37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47" creationId="{97F3848D-A971-9377-A845-7476D8D5292A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1" creationId="{AB8A4A2C-3C0F-9A91-8AD7-ED4ECD33548F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2" creationId="{7050FD82-C466-BB59-EA65-BDBFB8F8A618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3" creationId="{5D8291A8-E269-808F-5642-FC8940FB2B28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4" creationId="{196E919A-B08F-2AEE-D4B4-99360650E183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5" creationId="{4EDA167E-73DC-8348-2224-656271445075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6" creationId="{40BA96E8-A843-5AB0-C62D-4F71A31D4404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7" creationId="{08173F0A-F16C-CB04-E9C3-E00A8A734F4F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8" creationId="{094AAA6A-F2B2-B5CD-E97B-8ED02C52424D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59" creationId="{A1139C2A-869F-3774-1AA9-8455F24D7A24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60" creationId="{4EEDE261-3C98-54CA-FFE3-BA67D395C3E2}"/>
          </ac:spMkLst>
        </pc:spChg>
        <pc:spChg chg="add mod">
          <ac:chgData name="Enrique Jimenez-Melero" userId="0fd8a9fccc63cd64" providerId="LiveId" clId="{1D61CD40-F51F-416A-9EFA-BECE38C116FE}" dt="2023-09-09T15:19:10.082" v="951" actId="1035"/>
          <ac:spMkLst>
            <pc:docMk/>
            <pc:sldMk cId="1372599708" sldId="332"/>
            <ac:spMk id="61" creationId="{618D429F-C05C-7C0F-B27A-F8FC086E9506}"/>
          </ac:spMkLst>
        </pc:spChg>
        <pc:spChg chg="add del mod">
          <ac:chgData name="Enrique Jimenez-Melero" userId="0fd8a9fccc63cd64" providerId="LiveId" clId="{1D61CD40-F51F-416A-9EFA-BECE38C116FE}" dt="2023-09-09T15:19:06.482" v="945" actId="478"/>
          <ac:spMkLst>
            <pc:docMk/>
            <pc:sldMk cId="1372599708" sldId="332"/>
            <ac:spMk id="62" creationId="{1B36F7A5-AEB9-FC11-D0EC-1A87E0E7B30E}"/>
          </ac:spMkLst>
        </pc:spChg>
        <pc:spChg chg="add mod">
          <ac:chgData name="Enrique Jimenez-Melero" userId="0fd8a9fccc63cd64" providerId="LiveId" clId="{1D61CD40-F51F-416A-9EFA-BECE38C116FE}" dt="2023-09-09T15:28:24.615" v="1113" actId="1036"/>
          <ac:spMkLst>
            <pc:docMk/>
            <pc:sldMk cId="1372599708" sldId="332"/>
            <ac:spMk id="63" creationId="{3C189B96-E329-0A8A-D522-8B9C9211B9C4}"/>
          </ac:spMkLst>
        </pc:spChg>
        <pc:spChg chg="add del mod">
          <ac:chgData name="Enrique Jimenez-Melero" userId="0fd8a9fccc63cd64" providerId="LiveId" clId="{1D61CD40-F51F-416A-9EFA-BECE38C116FE}" dt="2023-09-09T09:19:52.397" v="713" actId="478"/>
          <ac:spMkLst>
            <pc:docMk/>
            <pc:sldMk cId="1372599708" sldId="332"/>
            <ac:spMk id="63" creationId="{5928B61C-13DE-4410-E2CD-A63AF122AD82}"/>
          </ac:spMkLst>
        </pc:spChg>
        <pc:spChg chg="add mod">
          <ac:chgData name="Enrique Jimenez-Melero" userId="0fd8a9fccc63cd64" providerId="LiveId" clId="{1D61CD40-F51F-416A-9EFA-BECE38C116FE}" dt="2023-09-09T15:28:20.555" v="1112" actId="1036"/>
          <ac:spMkLst>
            <pc:docMk/>
            <pc:sldMk cId="1372599708" sldId="332"/>
            <ac:spMk id="64" creationId="{3F4F55D3-A5A8-68B2-E26C-0AC68F9A4F39}"/>
          </ac:spMkLst>
        </pc:spChg>
        <pc:spChg chg="add mod">
          <ac:chgData name="Enrique Jimenez-Melero" userId="0fd8a9fccc63cd64" providerId="LiveId" clId="{1D61CD40-F51F-416A-9EFA-BECE38C116FE}" dt="2023-09-09T15:28:28.603" v="1115" actId="1036"/>
          <ac:spMkLst>
            <pc:docMk/>
            <pc:sldMk cId="1372599708" sldId="332"/>
            <ac:spMk id="65" creationId="{33C711B4-DED7-2429-395A-BB3956939092}"/>
          </ac:spMkLst>
        </pc:spChg>
        <pc:spChg chg="add del mod">
          <ac:chgData name="Enrique Jimenez-Melero" userId="0fd8a9fccc63cd64" providerId="LiveId" clId="{1D61CD40-F51F-416A-9EFA-BECE38C116FE}" dt="2023-09-09T09:19:56.619" v="714" actId="478"/>
          <ac:spMkLst>
            <pc:docMk/>
            <pc:sldMk cId="1372599708" sldId="332"/>
            <ac:spMk id="65" creationId="{CA6C2381-FB56-7D6B-4322-485CE19402B3}"/>
          </ac:spMkLst>
        </pc:sp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5" creationId="{848D7E39-13E3-2187-2EE9-E818F91EDEA2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6" creationId="{9193C255-6E6D-2D0B-7B8F-40AC7572BF09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7" creationId="{8CF2BE65-5993-90C3-7CB0-F55CC9C6B711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8" creationId="{BAAEC10C-D9B1-B7BA-EF66-0ACB54932F92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9" creationId="{85E4AB6D-A4FC-4D5A-97C7-167C832AB0AB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11" creationId="{64D1B18F-EA3C-8EB7-DF0A-D9A46FCA65D3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12" creationId="{A40C247E-670F-73D4-ED34-C5354039925C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13" creationId="{D58AD28F-F23B-4F0C-6BFC-09CE1079E781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28" creationId="{0101D0CD-B6F0-F521-7E14-DAE669DC633C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29" creationId="{239AFF27-DA27-F291-084E-58F982A1F850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0" creationId="{D705F8ED-0135-BDF8-A182-F30EFB54DD9D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1" creationId="{E6F3513C-2C97-72A7-1E6C-275570A10800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6" creationId="{766A0250-19F9-E18A-D2F7-113C653E2FD5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7" creationId="{849ED414-5BFB-F08E-A671-7ACDD8B8DF21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8" creationId="{2CE3ADE4-3CE8-EA70-5CD6-D24D8B5F0607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39" creationId="{7E545226-B078-C520-8928-DEEB07D70E55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41" creationId="{59154833-BF10-6661-EFF8-A6B43EA2CE8E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48" creationId="{92DA0C5F-0531-2481-03E0-179F43053A54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49" creationId="{1E046FD7-5A7A-B6E2-AE71-F95B6853A49F}"/>
          </ac:cxnSpMkLst>
        </pc:cxnChg>
        <pc:cxnChg chg="add mod">
          <ac:chgData name="Enrique Jimenez-Melero" userId="0fd8a9fccc63cd64" providerId="LiveId" clId="{1D61CD40-F51F-416A-9EFA-BECE38C116FE}" dt="2023-09-09T15:19:10.082" v="951" actId="1035"/>
          <ac:cxnSpMkLst>
            <pc:docMk/>
            <pc:sldMk cId="1372599708" sldId="332"/>
            <ac:cxnSpMk id="50" creationId="{538FB12E-1099-22EB-6833-C0EE1D98F94F}"/>
          </ac:cxnSpMkLst>
        </pc:cxnChg>
      </pc:sldChg>
      <pc:sldChg chg="del">
        <pc:chgData name="Enrique Jimenez-Melero" userId="0fd8a9fccc63cd64" providerId="LiveId" clId="{1D61CD40-F51F-416A-9EFA-BECE38C116FE}" dt="2023-09-06T10:36:39.576" v="63" actId="47"/>
        <pc:sldMkLst>
          <pc:docMk/>
          <pc:sldMk cId="4025034497" sldId="332"/>
        </pc:sldMkLst>
      </pc:sldChg>
      <pc:sldChg chg="addSp delSp modSp new del mod modAnim">
        <pc:chgData name="Enrique Jimenez-Melero" userId="0fd8a9fccc63cd64" providerId="LiveId" clId="{1D61CD40-F51F-416A-9EFA-BECE38C116FE}" dt="2023-09-09T09:36:58.826" v="769" actId="47"/>
        <pc:sldMkLst>
          <pc:docMk/>
          <pc:sldMk cId="1269347337" sldId="333"/>
        </pc:sldMkLst>
        <pc:spChg chg="del">
          <ac:chgData name="Enrique Jimenez-Melero" userId="0fd8a9fccc63cd64" providerId="LiveId" clId="{1D61CD40-F51F-416A-9EFA-BECE38C116FE}" dt="2023-09-09T09:36:44.954" v="766" actId="478"/>
          <ac:spMkLst>
            <pc:docMk/>
            <pc:sldMk cId="1269347337" sldId="333"/>
            <ac:spMk id="2" creationId="{08D32A46-1395-ADE6-A8F4-4CAE69392131}"/>
          </ac:spMkLst>
        </pc:spChg>
        <pc:spChg chg="del">
          <ac:chgData name="Enrique Jimenez-Melero" userId="0fd8a9fccc63cd64" providerId="LiveId" clId="{1D61CD40-F51F-416A-9EFA-BECE38C116FE}" dt="2023-09-09T09:36:44.954" v="766" actId="478"/>
          <ac:spMkLst>
            <pc:docMk/>
            <pc:sldMk cId="1269347337" sldId="333"/>
            <ac:spMk id="3" creationId="{0AA1264C-3D46-9F79-A456-578C26D49757}"/>
          </ac:spMkLst>
        </pc:spChg>
        <pc:spChg chg="mod">
          <ac:chgData name="Enrique Jimenez-Melero" userId="0fd8a9fccc63cd64" providerId="LiveId" clId="{1D61CD40-F51F-416A-9EFA-BECE38C116FE}" dt="2023-09-09T09:36:45.554" v="767"/>
          <ac:spMkLst>
            <pc:docMk/>
            <pc:sldMk cId="1269347337" sldId="333"/>
            <ac:spMk id="6" creationId="{9B7D6A04-6372-DD2E-82BF-DAEFD73C97E2}"/>
          </ac:spMkLst>
        </pc:spChg>
        <pc:grpChg chg="add mod">
          <ac:chgData name="Enrique Jimenez-Melero" userId="0fd8a9fccc63cd64" providerId="LiveId" clId="{1D61CD40-F51F-416A-9EFA-BECE38C116FE}" dt="2023-09-09T09:36:48.846" v="768" actId="1076"/>
          <ac:grpSpMkLst>
            <pc:docMk/>
            <pc:sldMk cId="1269347337" sldId="333"/>
            <ac:grpSpMk id="4" creationId="{4199F7A7-49CA-4295-3092-8A7F27C83940}"/>
          </ac:grpSpMkLst>
        </pc:grpChg>
        <pc:picChg chg="mod">
          <ac:chgData name="Enrique Jimenez-Melero" userId="0fd8a9fccc63cd64" providerId="LiveId" clId="{1D61CD40-F51F-416A-9EFA-BECE38C116FE}" dt="2023-09-09T09:36:45.554" v="767"/>
          <ac:picMkLst>
            <pc:docMk/>
            <pc:sldMk cId="1269347337" sldId="333"/>
            <ac:picMk id="5" creationId="{897CA095-753B-BD78-9D0F-C2BE7029FD21}"/>
          </ac:picMkLst>
        </pc:picChg>
      </pc:sldChg>
      <pc:sldChg chg="delSp new del mod">
        <pc:chgData name="Enrique Jimenez-Melero" userId="0fd8a9fccc63cd64" providerId="LiveId" clId="{1D61CD40-F51F-416A-9EFA-BECE38C116FE}" dt="2023-09-09T09:20:23.413" v="727" actId="2696"/>
        <pc:sldMkLst>
          <pc:docMk/>
          <pc:sldMk cId="2745885178" sldId="333"/>
        </pc:sldMkLst>
        <pc:spChg chg="del">
          <ac:chgData name="Enrique Jimenez-Melero" userId="0fd8a9fccc63cd64" providerId="LiveId" clId="{1D61CD40-F51F-416A-9EFA-BECE38C116FE}" dt="2023-09-09T09:15:46.529" v="702" actId="478"/>
          <ac:spMkLst>
            <pc:docMk/>
            <pc:sldMk cId="2745885178" sldId="333"/>
            <ac:spMk id="2" creationId="{468AB5F6-3DF8-CB58-89B4-337147F28596}"/>
          </ac:spMkLst>
        </pc:spChg>
        <pc:spChg chg="del">
          <ac:chgData name="Enrique Jimenez-Melero" userId="0fd8a9fccc63cd64" providerId="LiveId" clId="{1D61CD40-F51F-416A-9EFA-BECE38C116FE}" dt="2023-09-09T09:15:46.529" v="702" actId="478"/>
          <ac:spMkLst>
            <pc:docMk/>
            <pc:sldMk cId="2745885178" sldId="333"/>
            <ac:spMk id="3" creationId="{F927D46D-EFC7-A910-B81E-5952AB00163A}"/>
          </ac:spMkLst>
        </pc:spChg>
      </pc:sldChg>
      <pc:sldChg chg="addSp delSp modSp new mod">
        <pc:chgData name="Enrique Jimenez-Melero" userId="0fd8a9fccc63cd64" providerId="LiveId" clId="{1D61CD40-F51F-416A-9EFA-BECE38C116FE}" dt="2023-09-10T15:27:19.282" v="3372" actId="20577"/>
        <pc:sldMkLst>
          <pc:docMk/>
          <pc:sldMk cId="3811971230" sldId="333"/>
        </pc:sldMkLst>
        <pc:spChg chg="del">
          <ac:chgData name="Enrique Jimenez-Melero" userId="0fd8a9fccc63cd64" providerId="LiveId" clId="{1D61CD40-F51F-416A-9EFA-BECE38C116FE}" dt="2023-09-09T09:37:04.241" v="771" actId="478"/>
          <ac:spMkLst>
            <pc:docMk/>
            <pc:sldMk cId="3811971230" sldId="333"/>
            <ac:spMk id="2" creationId="{777FB149-4C62-CFBA-2078-397F2A214D92}"/>
          </ac:spMkLst>
        </pc:spChg>
        <pc:spChg chg="add mod">
          <ac:chgData name="Enrique Jimenez-Melero" userId="0fd8a9fccc63cd64" providerId="LiveId" clId="{1D61CD40-F51F-416A-9EFA-BECE38C116FE}" dt="2023-09-10T14:51:17.864" v="2607" actId="1076"/>
          <ac:spMkLst>
            <pc:docMk/>
            <pc:sldMk cId="3811971230" sldId="333"/>
            <ac:spMk id="2" creationId="{987CCBE8-0DC1-66EE-6D0C-70AD589B0727}"/>
          </ac:spMkLst>
        </pc:spChg>
        <pc:spChg chg="del">
          <ac:chgData name="Enrique Jimenez-Melero" userId="0fd8a9fccc63cd64" providerId="LiveId" clId="{1D61CD40-F51F-416A-9EFA-BECE38C116FE}" dt="2023-09-09T09:37:04.241" v="771" actId="478"/>
          <ac:spMkLst>
            <pc:docMk/>
            <pc:sldMk cId="3811971230" sldId="333"/>
            <ac:spMk id="3" creationId="{9AC1E4BF-9212-247C-0673-B9D2D26F1061}"/>
          </ac:spMkLst>
        </pc:spChg>
        <pc:spChg chg="add mod">
          <ac:chgData name="Enrique Jimenez-Melero" userId="0fd8a9fccc63cd64" providerId="LiveId" clId="{1D61CD40-F51F-416A-9EFA-BECE38C116FE}" dt="2023-09-10T15:03:09.121" v="2727" actId="1076"/>
          <ac:spMkLst>
            <pc:docMk/>
            <pc:sldMk cId="3811971230" sldId="333"/>
            <ac:spMk id="3" creationId="{FA3F2FAB-AA66-9002-D6E3-7BBB2E1D2FCF}"/>
          </ac:spMkLst>
        </pc:spChg>
        <pc:spChg chg="add mod">
          <ac:chgData name="Enrique Jimenez-Melero" userId="0fd8a9fccc63cd64" providerId="LiveId" clId="{1D61CD40-F51F-416A-9EFA-BECE38C116FE}" dt="2023-09-10T15:25:25.892" v="3289" actId="1035"/>
          <ac:spMkLst>
            <pc:docMk/>
            <pc:sldMk cId="3811971230" sldId="333"/>
            <ac:spMk id="5" creationId="{32CFDC1D-255F-8F4C-5F10-E1D1116E9137}"/>
          </ac:spMkLst>
        </pc:spChg>
        <pc:spChg chg="add mod">
          <ac:chgData name="Enrique Jimenez-Melero" userId="0fd8a9fccc63cd64" providerId="LiveId" clId="{1D61CD40-F51F-416A-9EFA-BECE38C116FE}" dt="2023-09-10T15:25:25.892" v="3289" actId="1035"/>
          <ac:spMkLst>
            <pc:docMk/>
            <pc:sldMk cId="3811971230" sldId="333"/>
            <ac:spMk id="6" creationId="{6E919E21-1FDD-9882-5D1A-EE037DDCA52E}"/>
          </ac:spMkLst>
        </pc:spChg>
        <pc:spChg chg="add mod">
          <ac:chgData name="Enrique Jimenez-Melero" userId="0fd8a9fccc63cd64" providerId="LiveId" clId="{1D61CD40-F51F-416A-9EFA-BECE38C116FE}" dt="2023-09-10T15:25:25.892" v="3289" actId="1035"/>
          <ac:spMkLst>
            <pc:docMk/>
            <pc:sldMk cId="3811971230" sldId="333"/>
            <ac:spMk id="7" creationId="{89054931-F608-97EB-AE65-34199E49ED3A}"/>
          </ac:spMkLst>
        </pc:spChg>
        <pc:spChg chg="add mod">
          <ac:chgData name="Enrique Jimenez-Melero" userId="0fd8a9fccc63cd64" providerId="LiveId" clId="{1D61CD40-F51F-416A-9EFA-BECE38C116FE}" dt="2023-09-10T15:27:19.282" v="3372" actId="20577"/>
          <ac:spMkLst>
            <pc:docMk/>
            <pc:sldMk cId="3811971230" sldId="333"/>
            <ac:spMk id="8" creationId="{57F41C0A-F755-8E4C-F6A6-6CB79650E6C1}"/>
          </ac:spMkLst>
        </pc:spChg>
        <pc:spChg chg="add mod">
          <ac:chgData name="Enrique Jimenez-Melero" userId="0fd8a9fccc63cd64" providerId="LiveId" clId="{1D61CD40-F51F-416A-9EFA-BECE38C116FE}" dt="2023-09-10T15:24:50.597" v="3275" actId="1037"/>
          <ac:spMkLst>
            <pc:docMk/>
            <pc:sldMk cId="3811971230" sldId="333"/>
            <ac:spMk id="9" creationId="{C3DE7C02-39BF-C37E-5B14-40AAA03F91A1}"/>
          </ac:spMkLst>
        </pc:spChg>
        <pc:spChg chg="add mod">
          <ac:chgData name="Enrique Jimenez-Melero" userId="0fd8a9fccc63cd64" providerId="LiveId" clId="{1D61CD40-F51F-416A-9EFA-BECE38C116FE}" dt="2023-09-10T15:24:50.597" v="3275" actId="1037"/>
          <ac:spMkLst>
            <pc:docMk/>
            <pc:sldMk cId="3811971230" sldId="333"/>
            <ac:spMk id="10" creationId="{A1726166-7716-0EBF-0FEB-DFC9CBB1313F}"/>
          </ac:spMkLst>
        </pc:spChg>
        <pc:picChg chg="add mod">
          <ac:chgData name="Enrique Jimenez-Melero" userId="0fd8a9fccc63cd64" providerId="LiveId" clId="{1D61CD40-F51F-416A-9EFA-BECE38C116FE}" dt="2023-09-10T15:25:13.179" v="3285" actId="1037"/>
          <ac:picMkLst>
            <pc:docMk/>
            <pc:sldMk cId="3811971230" sldId="333"/>
            <ac:picMk id="4" creationId="{CE987B4E-30B1-AB39-0D8C-584F3AD8BA86}"/>
          </ac:picMkLst>
        </pc:picChg>
      </pc:sldChg>
      <pc:sldChg chg="del">
        <pc:chgData name="Enrique Jimenez-Melero" userId="0fd8a9fccc63cd64" providerId="LiveId" clId="{1D61CD40-F51F-416A-9EFA-BECE38C116FE}" dt="2023-09-06T10:28:40.520" v="58" actId="2696"/>
        <pc:sldMkLst>
          <pc:docMk/>
          <pc:sldMk cId="4008312105" sldId="333"/>
        </pc:sldMkLst>
      </pc:sldChg>
      <pc:sldChg chg="addSp delSp modSp new mod addAnim delAnim modAnim">
        <pc:chgData name="Enrique Jimenez-Melero" userId="0fd8a9fccc63cd64" providerId="LiveId" clId="{1D61CD40-F51F-416A-9EFA-BECE38C116FE}" dt="2023-09-10T09:55:57.474" v="1860" actId="1076"/>
        <pc:sldMkLst>
          <pc:docMk/>
          <pc:sldMk cId="1963143661" sldId="334"/>
        </pc:sldMkLst>
        <pc:spChg chg="del">
          <ac:chgData name="Enrique Jimenez-Melero" userId="0fd8a9fccc63cd64" providerId="LiveId" clId="{1D61CD40-F51F-416A-9EFA-BECE38C116FE}" dt="2023-09-10T09:31:42.386" v="1221" actId="478"/>
          <ac:spMkLst>
            <pc:docMk/>
            <pc:sldMk cId="1963143661" sldId="334"/>
            <ac:spMk id="2" creationId="{A31628CD-7957-0500-516E-08FBBBAD1E46}"/>
          </ac:spMkLst>
        </pc:spChg>
        <pc:spChg chg="del">
          <ac:chgData name="Enrique Jimenez-Melero" userId="0fd8a9fccc63cd64" providerId="LiveId" clId="{1D61CD40-F51F-416A-9EFA-BECE38C116FE}" dt="2023-09-10T09:31:42.386" v="1221" actId="478"/>
          <ac:spMkLst>
            <pc:docMk/>
            <pc:sldMk cId="1963143661" sldId="334"/>
            <ac:spMk id="3" creationId="{4A9F5522-3746-A352-D3E0-4B692288B6D1}"/>
          </ac:spMkLst>
        </pc:spChg>
        <pc:spChg chg="add mod">
          <ac:chgData name="Enrique Jimenez-Melero" userId="0fd8a9fccc63cd64" providerId="LiveId" clId="{1D61CD40-F51F-416A-9EFA-BECE38C116FE}" dt="2023-09-10T09:48:42.421" v="1649" actId="255"/>
          <ac:spMkLst>
            <pc:docMk/>
            <pc:sldMk cId="1963143661" sldId="334"/>
            <ac:spMk id="4" creationId="{C182705E-BEC3-66D9-CB72-883BF748E06C}"/>
          </ac:spMkLst>
        </pc:spChg>
        <pc:spChg chg="add mod">
          <ac:chgData name="Enrique Jimenez-Melero" userId="0fd8a9fccc63cd64" providerId="LiveId" clId="{1D61CD40-F51F-416A-9EFA-BECE38C116FE}" dt="2023-09-10T09:52:54.368" v="1775" actId="1037"/>
          <ac:spMkLst>
            <pc:docMk/>
            <pc:sldMk cId="1963143661" sldId="334"/>
            <ac:spMk id="8" creationId="{FC8DC6CD-EF93-D9C9-072E-D3D531987ED5}"/>
          </ac:spMkLst>
        </pc:spChg>
        <pc:spChg chg="add mod">
          <ac:chgData name="Enrique Jimenez-Melero" userId="0fd8a9fccc63cd64" providerId="LiveId" clId="{1D61CD40-F51F-416A-9EFA-BECE38C116FE}" dt="2023-09-10T09:54:15.818" v="1812" actId="1036"/>
          <ac:spMkLst>
            <pc:docMk/>
            <pc:sldMk cId="1963143661" sldId="334"/>
            <ac:spMk id="15" creationId="{9C5B0646-DF22-E14C-7CB8-A4693FB7DA8F}"/>
          </ac:spMkLst>
        </pc:spChg>
        <pc:spChg chg="add mod">
          <ac:chgData name="Enrique Jimenez-Melero" userId="0fd8a9fccc63cd64" providerId="LiveId" clId="{1D61CD40-F51F-416A-9EFA-BECE38C116FE}" dt="2023-09-10T09:54:08.364" v="1806" actId="1076"/>
          <ac:spMkLst>
            <pc:docMk/>
            <pc:sldMk cId="1963143661" sldId="334"/>
            <ac:spMk id="16" creationId="{4C062629-4BFA-9604-1370-4B8EFEBC8173}"/>
          </ac:spMkLst>
        </pc:spChg>
        <pc:graphicFrameChg chg="add del mod">
          <ac:chgData name="Enrique Jimenez-Melero" userId="0fd8a9fccc63cd64" providerId="LiveId" clId="{1D61CD40-F51F-416A-9EFA-BECE38C116FE}" dt="2023-09-10T09:47:25.822" v="1619" actId="478"/>
          <ac:graphicFrameMkLst>
            <pc:docMk/>
            <pc:sldMk cId="1963143661" sldId="334"/>
            <ac:graphicFrameMk id="9" creationId="{AB1FC7F2-F3DF-9636-DD56-A2C08F285A94}"/>
          </ac:graphicFrameMkLst>
        </pc:graphicFrameChg>
        <pc:graphicFrameChg chg="add del mod modGraphic">
          <ac:chgData name="Enrique Jimenez-Melero" userId="0fd8a9fccc63cd64" providerId="LiveId" clId="{1D61CD40-F51F-416A-9EFA-BECE38C116FE}" dt="2023-09-10T09:46:37.289" v="1614" actId="478"/>
          <ac:graphicFrameMkLst>
            <pc:docMk/>
            <pc:sldMk cId="1963143661" sldId="334"/>
            <ac:graphicFrameMk id="10" creationId="{E03978A1-03F9-D19E-A5BF-DD61269E68E3}"/>
          </ac:graphicFrameMkLst>
        </pc:graphicFrameChg>
        <pc:graphicFrameChg chg="add mod modGraphic">
          <ac:chgData name="Enrique Jimenez-Melero" userId="0fd8a9fccc63cd64" providerId="LiveId" clId="{1D61CD40-F51F-416A-9EFA-BECE38C116FE}" dt="2023-09-10T09:50:53.769" v="1676" actId="20577"/>
          <ac:graphicFrameMkLst>
            <pc:docMk/>
            <pc:sldMk cId="1963143661" sldId="334"/>
            <ac:graphicFrameMk id="11" creationId="{85B0F0F7-9499-FAD9-8466-24838C21CCE0}"/>
          </ac:graphicFrameMkLst>
        </pc:graphicFrameChg>
        <pc:picChg chg="add mod modCrop">
          <ac:chgData name="Enrique Jimenez-Melero" userId="0fd8a9fccc63cd64" providerId="LiveId" clId="{1D61CD40-F51F-416A-9EFA-BECE38C116FE}" dt="2023-09-10T09:52:54.368" v="1775" actId="1037"/>
          <ac:picMkLst>
            <pc:docMk/>
            <pc:sldMk cId="1963143661" sldId="334"/>
            <ac:picMk id="5" creationId="{208429AE-5541-8041-34E6-6D8D0943AB2C}"/>
          </ac:picMkLst>
        </pc:picChg>
        <pc:picChg chg="add del mod">
          <ac:chgData name="Enrique Jimenez-Melero" userId="0fd8a9fccc63cd64" providerId="LiveId" clId="{1D61CD40-F51F-416A-9EFA-BECE38C116FE}" dt="2023-09-10T09:39:45.604" v="1431" actId="478"/>
          <ac:picMkLst>
            <pc:docMk/>
            <pc:sldMk cId="1963143661" sldId="334"/>
            <ac:picMk id="6" creationId="{2AEC849B-80CB-FD82-8BDD-7100D49BAB68}"/>
          </ac:picMkLst>
        </pc:picChg>
        <pc:picChg chg="add mod">
          <ac:chgData name="Enrique Jimenez-Melero" userId="0fd8a9fccc63cd64" providerId="LiveId" clId="{1D61CD40-F51F-416A-9EFA-BECE38C116FE}" dt="2023-09-10T09:52:54.368" v="1775" actId="1037"/>
          <ac:picMkLst>
            <pc:docMk/>
            <pc:sldMk cId="1963143661" sldId="334"/>
            <ac:picMk id="7" creationId="{BF9108AE-586A-352B-F143-2F4437ED0A4A}"/>
          </ac:picMkLst>
        </pc:picChg>
        <pc:picChg chg="add mod">
          <ac:chgData name="Enrique Jimenez-Melero" userId="0fd8a9fccc63cd64" providerId="LiveId" clId="{1D61CD40-F51F-416A-9EFA-BECE38C116FE}" dt="2023-09-10T09:52:48.378" v="1771" actId="1076"/>
          <ac:picMkLst>
            <pc:docMk/>
            <pc:sldMk cId="1963143661" sldId="334"/>
            <ac:picMk id="12" creationId="{823714E2-E924-0CA2-3878-5686F5E0277C}"/>
          </ac:picMkLst>
        </pc:picChg>
        <pc:picChg chg="add del mod">
          <ac:chgData name="Enrique Jimenez-Melero" userId="0fd8a9fccc63cd64" providerId="LiveId" clId="{1D61CD40-F51F-416A-9EFA-BECE38C116FE}" dt="2023-09-10T09:52:17.434" v="1734" actId="478"/>
          <ac:picMkLst>
            <pc:docMk/>
            <pc:sldMk cId="1963143661" sldId="334"/>
            <ac:picMk id="13" creationId="{B93ABACE-7DD3-E693-843B-324A6A4BFB15}"/>
          </ac:picMkLst>
        </pc:picChg>
        <pc:picChg chg="add mod">
          <ac:chgData name="Enrique Jimenez-Melero" userId="0fd8a9fccc63cd64" providerId="LiveId" clId="{1D61CD40-F51F-416A-9EFA-BECE38C116FE}" dt="2023-09-10T09:52:46.279" v="1770" actId="1076"/>
          <ac:picMkLst>
            <pc:docMk/>
            <pc:sldMk cId="1963143661" sldId="334"/>
            <ac:picMk id="14" creationId="{A76660C4-6CC2-3DCD-60EB-1028C6C31D87}"/>
          </ac:picMkLst>
        </pc:picChg>
        <pc:cxnChg chg="add mod">
          <ac:chgData name="Enrique Jimenez-Melero" userId="0fd8a9fccc63cd64" providerId="LiveId" clId="{1D61CD40-F51F-416A-9EFA-BECE38C116FE}" dt="2023-09-10T09:55:17.030" v="1818" actId="1076"/>
          <ac:cxnSpMkLst>
            <pc:docMk/>
            <pc:sldMk cId="1963143661" sldId="334"/>
            <ac:cxnSpMk id="18" creationId="{9F1C9D3F-7206-23D9-2B2B-6CFC01CF21D8}"/>
          </ac:cxnSpMkLst>
        </pc:cxnChg>
        <pc:cxnChg chg="add mod">
          <ac:chgData name="Enrique Jimenez-Melero" userId="0fd8a9fccc63cd64" providerId="LiveId" clId="{1D61CD40-F51F-416A-9EFA-BECE38C116FE}" dt="2023-09-10T09:55:26.603" v="1853" actId="1037"/>
          <ac:cxnSpMkLst>
            <pc:docMk/>
            <pc:sldMk cId="1963143661" sldId="334"/>
            <ac:cxnSpMk id="19" creationId="{98CB305A-CC5C-9271-2195-3717485C7B97}"/>
          </ac:cxnSpMkLst>
        </pc:cxnChg>
        <pc:cxnChg chg="add mod">
          <ac:chgData name="Enrique Jimenez-Melero" userId="0fd8a9fccc63cd64" providerId="LiveId" clId="{1D61CD40-F51F-416A-9EFA-BECE38C116FE}" dt="2023-09-10T09:55:57.474" v="1860" actId="1076"/>
          <ac:cxnSpMkLst>
            <pc:docMk/>
            <pc:sldMk cId="1963143661" sldId="334"/>
            <ac:cxnSpMk id="20" creationId="{F843B088-BD49-83AB-A706-67FC4376612C}"/>
          </ac:cxnSpMkLst>
        </pc:cxnChg>
        <pc:cxnChg chg="add mod">
          <ac:chgData name="Enrique Jimenez-Melero" userId="0fd8a9fccc63cd64" providerId="LiveId" clId="{1D61CD40-F51F-416A-9EFA-BECE38C116FE}" dt="2023-09-10T09:55:53.841" v="1859" actId="1076"/>
          <ac:cxnSpMkLst>
            <pc:docMk/>
            <pc:sldMk cId="1963143661" sldId="334"/>
            <ac:cxnSpMk id="22" creationId="{6FCD504C-FCA4-0E42-E8A0-F1D89C28853E}"/>
          </ac:cxnSpMkLst>
        </pc:cxnChg>
      </pc:sldChg>
      <pc:sldChg chg="del">
        <pc:chgData name="Enrique Jimenez-Melero" userId="0fd8a9fccc63cd64" providerId="LiveId" clId="{1D61CD40-F51F-416A-9EFA-BECE38C116FE}" dt="2023-09-06T10:36:45.276" v="66" actId="47"/>
        <pc:sldMkLst>
          <pc:docMk/>
          <pc:sldMk cId="3994016180" sldId="334"/>
        </pc:sldMkLst>
      </pc:sldChg>
      <pc:sldChg chg="del">
        <pc:chgData name="Enrique Jimenez-Melero" userId="0fd8a9fccc63cd64" providerId="LiveId" clId="{1D61CD40-F51F-416A-9EFA-BECE38C116FE}" dt="2023-09-06T10:36:47.917" v="68" actId="47"/>
        <pc:sldMkLst>
          <pc:docMk/>
          <pc:sldMk cId="44367053" sldId="335"/>
        </pc:sldMkLst>
      </pc:sldChg>
      <pc:sldChg chg="addSp delSp modSp new mod modAnim">
        <pc:chgData name="Enrique Jimenez-Melero" userId="0fd8a9fccc63cd64" providerId="LiveId" clId="{1D61CD40-F51F-416A-9EFA-BECE38C116FE}" dt="2023-09-10T10:04:04.816" v="1982"/>
        <pc:sldMkLst>
          <pc:docMk/>
          <pc:sldMk cId="3123225019" sldId="335"/>
        </pc:sldMkLst>
        <pc:spChg chg="del">
          <ac:chgData name="Enrique Jimenez-Melero" userId="0fd8a9fccc63cd64" providerId="LiveId" clId="{1D61CD40-F51F-416A-9EFA-BECE38C116FE}" dt="2023-09-10T09:42:59.375" v="1524" actId="478"/>
          <ac:spMkLst>
            <pc:docMk/>
            <pc:sldMk cId="3123225019" sldId="335"/>
            <ac:spMk id="2" creationId="{C9F89D6D-0EDB-3444-F346-BC1F642B8F19}"/>
          </ac:spMkLst>
        </pc:spChg>
        <pc:spChg chg="del">
          <ac:chgData name="Enrique Jimenez-Melero" userId="0fd8a9fccc63cd64" providerId="LiveId" clId="{1D61CD40-F51F-416A-9EFA-BECE38C116FE}" dt="2023-09-10T09:42:59.375" v="1524" actId="478"/>
          <ac:spMkLst>
            <pc:docMk/>
            <pc:sldMk cId="3123225019" sldId="335"/>
            <ac:spMk id="3" creationId="{220E8F71-8E36-88A6-6510-9AB5C49957D8}"/>
          </ac:spMkLst>
        </pc:spChg>
        <pc:spChg chg="add mod">
          <ac:chgData name="Enrique Jimenez-Melero" userId="0fd8a9fccc63cd64" providerId="LiveId" clId="{1D61CD40-F51F-416A-9EFA-BECE38C116FE}" dt="2023-09-10T09:43:50.849" v="1606" actId="1037"/>
          <ac:spMkLst>
            <pc:docMk/>
            <pc:sldMk cId="3123225019" sldId="335"/>
            <ac:spMk id="4" creationId="{FECFE91A-29AA-F8CE-6761-0014F4C1A86A}"/>
          </ac:spMkLst>
        </pc:spChg>
        <pc:graphicFrameChg chg="add mod modGraphic">
          <ac:chgData name="Enrique Jimenez-Melero" userId="0fd8a9fccc63cd64" providerId="LiveId" clId="{1D61CD40-F51F-416A-9EFA-BECE38C116FE}" dt="2023-09-10T10:03:02.218" v="1980" actId="1076"/>
          <ac:graphicFrameMkLst>
            <pc:docMk/>
            <pc:sldMk cId="3123225019" sldId="335"/>
            <ac:graphicFrameMk id="8" creationId="{8A862F02-13CF-5219-02E3-B15FCF67D3EA}"/>
          </ac:graphicFrameMkLst>
        </pc:graphicFrameChg>
        <pc:picChg chg="add mod modCrop">
          <ac:chgData name="Enrique Jimenez-Melero" userId="0fd8a9fccc63cd64" providerId="LiveId" clId="{1D61CD40-F51F-416A-9EFA-BECE38C116FE}" dt="2023-09-10T10:02:58.161" v="1979" actId="1038"/>
          <ac:picMkLst>
            <pc:docMk/>
            <pc:sldMk cId="3123225019" sldId="335"/>
            <ac:picMk id="5" creationId="{79A5DD1A-ECE0-2E53-25CE-9C21463BE6EA}"/>
          </ac:picMkLst>
        </pc:picChg>
        <pc:picChg chg="add mod">
          <ac:chgData name="Enrique Jimenez-Melero" userId="0fd8a9fccc63cd64" providerId="LiveId" clId="{1D61CD40-F51F-416A-9EFA-BECE38C116FE}" dt="2023-09-10T10:02:58.161" v="1979" actId="1038"/>
          <ac:picMkLst>
            <pc:docMk/>
            <pc:sldMk cId="3123225019" sldId="335"/>
            <ac:picMk id="6" creationId="{04BA082F-DE05-2FD3-78F8-5B49B632A042}"/>
          </ac:picMkLst>
        </pc:picChg>
        <pc:picChg chg="add del mod">
          <ac:chgData name="Enrique Jimenez-Melero" userId="0fd8a9fccc63cd64" providerId="LiveId" clId="{1D61CD40-F51F-416A-9EFA-BECE38C116FE}" dt="2023-09-10T10:02:27.292" v="1926" actId="478"/>
          <ac:picMkLst>
            <pc:docMk/>
            <pc:sldMk cId="3123225019" sldId="335"/>
            <ac:picMk id="7" creationId="{7CC9BAD1-54D1-2007-00EB-8AD4088097A7}"/>
          </ac:picMkLst>
        </pc:picChg>
        <pc:picChg chg="add mod modCrop">
          <ac:chgData name="Enrique Jimenez-Melero" userId="0fd8a9fccc63cd64" providerId="LiveId" clId="{1D61CD40-F51F-416A-9EFA-BECE38C116FE}" dt="2023-09-10T10:02:58.161" v="1979" actId="1038"/>
          <ac:picMkLst>
            <pc:docMk/>
            <pc:sldMk cId="3123225019" sldId="335"/>
            <ac:picMk id="9" creationId="{04ABAC47-650F-0D65-E9C5-7689B34A61B3}"/>
          </ac:picMkLst>
        </pc:picChg>
      </pc:sldChg>
      <pc:sldChg chg="addSp delSp modSp new mod">
        <pc:chgData name="Enrique Jimenez-Melero" userId="0fd8a9fccc63cd64" providerId="LiveId" clId="{1D61CD40-F51F-416A-9EFA-BECE38C116FE}" dt="2023-09-10T10:10:46.126" v="2069" actId="21"/>
        <pc:sldMkLst>
          <pc:docMk/>
          <pc:sldMk cId="282079190" sldId="336"/>
        </pc:sldMkLst>
        <pc:spChg chg="del">
          <ac:chgData name="Enrique Jimenez-Melero" userId="0fd8a9fccc63cd64" providerId="LiveId" clId="{1D61CD40-F51F-416A-9EFA-BECE38C116FE}" dt="2023-09-10T10:06:40.890" v="1987" actId="478"/>
          <ac:spMkLst>
            <pc:docMk/>
            <pc:sldMk cId="282079190" sldId="336"/>
            <ac:spMk id="2" creationId="{AE30CE89-DDB2-3D32-FDD6-E4B0C6B8F2BD}"/>
          </ac:spMkLst>
        </pc:spChg>
        <pc:spChg chg="del">
          <ac:chgData name="Enrique Jimenez-Melero" userId="0fd8a9fccc63cd64" providerId="LiveId" clId="{1D61CD40-F51F-416A-9EFA-BECE38C116FE}" dt="2023-09-10T10:06:40.890" v="1987" actId="478"/>
          <ac:spMkLst>
            <pc:docMk/>
            <pc:sldMk cId="282079190" sldId="336"/>
            <ac:spMk id="3" creationId="{48FB910E-2801-68CB-A23B-93006E01F9BF}"/>
          </ac:spMkLst>
        </pc:spChg>
        <pc:spChg chg="add mod">
          <ac:chgData name="Enrique Jimenez-Melero" userId="0fd8a9fccc63cd64" providerId="LiveId" clId="{1D61CD40-F51F-416A-9EFA-BECE38C116FE}" dt="2023-09-10T10:07:05.423" v="2022" actId="1076"/>
          <ac:spMkLst>
            <pc:docMk/>
            <pc:sldMk cId="282079190" sldId="336"/>
            <ac:spMk id="4" creationId="{FE72AC45-E1A0-D2D1-E2F9-25D7426DA070}"/>
          </ac:spMkLst>
        </pc:spChg>
        <pc:spChg chg="add del mod">
          <ac:chgData name="Enrique Jimenez-Melero" userId="0fd8a9fccc63cd64" providerId="LiveId" clId="{1D61CD40-F51F-416A-9EFA-BECE38C116FE}" dt="2023-09-10T10:10:46.126" v="2069" actId="21"/>
          <ac:spMkLst>
            <pc:docMk/>
            <pc:sldMk cId="282079190" sldId="336"/>
            <ac:spMk id="6" creationId="{9AECD0EE-A37B-DA93-7BFE-64912175FB66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3" creationId="{B6F895FF-B679-BE5C-D57B-C7FC0E4E7D6F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4" creationId="{C5AE1BF6-F899-FBD1-564D-D4E2F737E1B2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5" creationId="{AE88C660-A78C-324E-34BB-FEDEAA661479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6" creationId="{0EDEB624-0243-0FAD-F6D1-41BA281F930A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7" creationId="{7B8229BC-A41A-BFA8-5D63-65C3206D3616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8" creationId="{063B2833-3B60-FB8F-2DDD-4F2C5F737685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19" creationId="{4A6A3FE4-7554-61EE-FE36-D7EC23B6E937}"/>
          </ac:spMkLst>
        </pc:spChg>
        <pc:spChg chg="add mod">
          <ac:chgData name="Enrique Jimenez-Melero" userId="0fd8a9fccc63cd64" providerId="LiveId" clId="{1D61CD40-F51F-416A-9EFA-BECE38C116FE}" dt="2023-09-10T10:09:18.380" v="2055" actId="164"/>
          <ac:spMkLst>
            <pc:docMk/>
            <pc:sldMk cId="282079190" sldId="336"/>
            <ac:spMk id="20" creationId="{BC9FC132-25AC-4BDB-9BBD-92823862E170}"/>
          </ac:spMkLst>
        </pc:spChg>
        <pc:grpChg chg="add mod">
          <ac:chgData name="Enrique Jimenez-Melero" userId="0fd8a9fccc63cd64" providerId="LiveId" clId="{1D61CD40-F51F-416A-9EFA-BECE38C116FE}" dt="2023-09-10T10:09:44.049" v="2065" actId="14100"/>
          <ac:grpSpMkLst>
            <pc:docMk/>
            <pc:sldMk cId="282079190" sldId="336"/>
            <ac:grpSpMk id="21" creationId="{385E5189-89EF-EA62-F663-112755393B5D}"/>
          </ac:grpSpMkLst>
        </pc:grpChg>
        <pc:picChg chg="add del">
          <ac:chgData name="Enrique Jimenez-Melero" userId="0fd8a9fccc63cd64" providerId="LiveId" clId="{1D61CD40-F51F-416A-9EFA-BECE38C116FE}" dt="2023-09-10T10:07:39.713" v="2024" actId="478"/>
          <ac:picMkLst>
            <pc:docMk/>
            <pc:sldMk cId="282079190" sldId="336"/>
            <ac:picMk id="5" creationId="{9B98D47B-9946-C383-58FE-F08205208C32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7" creationId="{CBBAA2E8-161A-4D4A-D274-9D5D1CBE1693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8" creationId="{9AEE12E2-A522-5547-342C-8CD2C64684F8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9" creationId="{DD207A98-163A-2AC9-1A43-DE96CBAF624A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10" creationId="{ED9F418D-28C9-1677-04EB-FE6C116A00EC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11" creationId="{8D4D3DA8-BED9-677A-F476-65C58873AE9A}"/>
          </ac:picMkLst>
        </pc:picChg>
        <pc:picChg chg="add mod">
          <ac:chgData name="Enrique Jimenez-Melero" userId="0fd8a9fccc63cd64" providerId="LiveId" clId="{1D61CD40-F51F-416A-9EFA-BECE38C116FE}" dt="2023-09-10T10:09:18.380" v="2055" actId="164"/>
          <ac:picMkLst>
            <pc:docMk/>
            <pc:sldMk cId="282079190" sldId="336"/>
            <ac:picMk id="12" creationId="{1D803C33-6990-553D-62C6-B18D3ECF713F}"/>
          </ac:picMkLst>
        </pc:picChg>
      </pc:sldChg>
      <pc:sldChg chg="addSp delSp modSp new mod">
        <pc:chgData name="Enrique Jimenez-Melero" userId="0fd8a9fccc63cd64" providerId="LiveId" clId="{1D61CD40-F51F-416A-9EFA-BECE38C116FE}" dt="2023-09-10T10:14:03.813" v="2172" actId="1036"/>
        <pc:sldMkLst>
          <pc:docMk/>
          <pc:sldMk cId="3111686207" sldId="337"/>
        </pc:sldMkLst>
        <pc:spChg chg="del">
          <ac:chgData name="Enrique Jimenez-Melero" userId="0fd8a9fccc63cd64" providerId="LiveId" clId="{1D61CD40-F51F-416A-9EFA-BECE38C116FE}" dt="2023-09-10T10:10:37.804" v="2067" actId="478"/>
          <ac:spMkLst>
            <pc:docMk/>
            <pc:sldMk cId="3111686207" sldId="337"/>
            <ac:spMk id="2" creationId="{3FF0CD7D-6F7B-5B06-CC0F-75910B37D6D5}"/>
          </ac:spMkLst>
        </pc:spChg>
        <pc:spChg chg="del">
          <ac:chgData name="Enrique Jimenez-Melero" userId="0fd8a9fccc63cd64" providerId="LiveId" clId="{1D61CD40-F51F-416A-9EFA-BECE38C116FE}" dt="2023-09-10T10:10:37.804" v="2067" actId="478"/>
          <ac:spMkLst>
            <pc:docMk/>
            <pc:sldMk cId="3111686207" sldId="337"/>
            <ac:spMk id="3" creationId="{216DCB36-37DC-AA01-1597-40BA624A0BB5}"/>
          </ac:spMkLst>
        </pc:spChg>
        <pc:spChg chg="add mod">
          <ac:chgData name="Enrique Jimenez-Melero" userId="0fd8a9fccc63cd64" providerId="LiveId" clId="{1D61CD40-F51F-416A-9EFA-BECE38C116FE}" dt="2023-09-10T10:14:00.381" v="2170" actId="1035"/>
          <ac:spMkLst>
            <pc:docMk/>
            <pc:sldMk cId="3111686207" sldId="337"/>
            <ac:spMk id="4" creationId="{6415CC64-23C8-A8BA-B335-1323A2172DAA}"/>
          </ac:spMkLst>
        </pc:spChg>
        <pc:spChg chg="add mod">
          <ac:chgData name="Enrique Jimenez-Melero" userId="0fd8a9fccc63cd64" providerId="LiveId" clId="{1D61CD40-F51F-416A-9EFA-BECE38C116FE}" dt="2023-09-10T10:14:03.813" v="2172" actId="1036"/>
          <ac:spMkLst>
            <pc:docMk/>
            <pc:sldMk cId="3111686207" sldId="337"/>
            <ac:spMk id="5" creationId="{1B6078F4-B25D-0973-478B-11C4372E2C2E}"/>
          </ac:spMkLst>
        </pc:spChg>
        <pc:graphicFrameChg chg="add mod">
          <ac:chgData name="Enrique Jimenez-Melero" userId="0fd8a9fccc63cd64" providerId="LiveId" clId="{1D61CD40-F51F-416A-9EFA-BECE38C116FE}" dt="2023-09-10T10:13:50.783" v="2166" actId="1076"/>
          <ac:graphicFrameMkLst>
            <pc:docMk/>
            <pc:sldMk cId="3111686207" sldId="337"/>
            <ac:graphicFrameMk id="8" creationId="{4F200963-13AF-7A79-D2B4-7C69C4896D20}"/>
          </ac:graphicFrameMkLst>
        </pc:graphicFrameChg>
        <pc:picChg chg="add del mod">
          <ac:chgData name="Enrique Jimenez-Melero" userId="0fd8a9fccc63cd64" providerId="LiveId" clId="{1D61CD40-F51F-416A-9EFA-BECE38C116FE}" dt="2023-09-10T10:12:24.533" v="2077" actId="478"/>
          <ac:picMkLst>
            <pc:docMk/>
            <pc:sldMk cId="3111686207" sldId="337"/>
            <ac:picMk id="6" creationId="{CEEEF6A8-C4F0-5082-174F-590DD0B29B13}"/>
          </ac:picMkLst>
        </pc:picChg>
        <pc:picChg chg="add mod">
          <ac:chgData name="Enrique Jimenez-Melero" userId="0fd8a9fccc63cd64" providerId="LiveId" clId="{1D61CD40-F51F-416A-9EFA-BECE38C116FE}" dt="2023-09-10T10:13:47.767" v="2165" actId="1076"/>
          <ac:picMkLst>
            <pc:docMk/>
            <pc:sldMk cId="3111686207" sldId="337"/>
            <ac:picMk id="7" creationId="{B09446D9-7E45-2F16-4457-BA1D3D9F374B}"/>
          </ac:picMkLst>
        </pc:picChg>
      </pc:sldChg>
      <pc:sldChg chg="addSp delSp modSp new mod">
        <pc:chgData name="Enrique Jimenez-Melero" userId="0fd8a9fccc63cd64" providerId="LiveId" clId="{1D61CD40-F51F-416A-9EFA-BECE38C116FE}" dt="2023-09-10T10:16:31.754" v="2199"/>
        <pc:sldMkLst>
          <pc:docMk/>
          <pc:sldMk cId="1909518725" sldId="338"/>
        </pc:sldMkLst>
        <pc:spChg chg="del">
          <ac:chgData name="Enrique Jimenez-Melero" userId="0fd8a9fccc63cd64" providerId="LiveId" clId="{1D61CD40-F51F-416A-9EFA-BECE38C116FE}" dt="2023-09-10T10:14:50.913" v="2174" actId="478"/>
          <ac:spMkLst>
            <pc:docMk/>
            <pc:sldMk cId="1909518725" sldId="338"/>
            <ac:spMk id="2" creationId="{301E98A5-59E1-AFD7-0004-4B4F1CE5F3EE}"/>
          </ac:spMkLst>
        </pc:spChg>
        <pc:spChg chg="del">
          <ac:chgData name="Enrique Jimenez-Melero" userId="0fd8a9fccc63cd64" providerId="LiveId" clId="{1D61CD40-F51F-416A-9EFA-BECE38C116FE}" dt="2023-09-10T10:14:50.913" v="2174" actId="478"/>
          <ac:spMkLst>
            <pc:docMk/>
            <pc:sldMk cId="1909518725" sldId="338"/>
            <ac:spMk id="3" creationId="{AE3C3347-D8E6-5FBE-45DE-D61FD2D70693}"/>
          </ac:spMkLst>
        </pc:spChg>
        <pc:spChg chg="add del mod">
          <ac:chgData name="Enrique Jimenez-Melero" userId="0fd8a9fccc63cd64" providerId="LiveId" clId="{1D61CD40-F51F-416A-9EFA-BECE38C116FE}" dt="2023-09-10T10:16:30.556" v="2198" actId="478"/>
          <ac:spMkLst>
            <pc:docMk/>
            <pc:sldMk cId="1909518725" sldId="338"/>
            <ac:spMk id="4" creationId="{CE61ADEC-D583-1781-2CFB-B0451E09EEBB}"/>
          </ac:spMkLst>
        </pc:spChg>
        <pc:spChg chg="add mod">
          <ac:chgData name="Enrique Jimenez-Melero" userId="0fd8a9fccc63cd64" providerId="LiveId" clId="{1D61CD40-F51F-416A-9EFA-BECE38C116FE}" dt="2023-09-10T10:16:31.754" v="2199"/>
          <ac:spMkLst>
            <pc:docMk/>
            <pc:sldMk cId="1909518725" sldId="338"/>
            <ac:spMk id="7" creationId="{16529D2C-25A3-7D74-6783-B99F9D7FFF2E}"/>
          </ac:spMkLst>
        </pc:spChg>
        <pc:picChg chg="add mod">
          <ac:chgData name="Enrique Jimenez-Melero" userId="0fd8a9fccc63cd64" providerId="LiveId" clId="{1D61CD40-F51F-416A-9EFA-BECE38C116FE}" dt="2023-09-10T10:15:44.192" v="2192" actId="1035"/>
          <ac:picMkLst>
            <pc:docMk/>
            <pc:sldMk cId="1909518725" sldId="338"/>
            <ac:picMk id="5" creationId="{6FE9B7D8-CF19-14E1-5278-0630BD38D843}"/>
          </ac:picMkLst>
        </pc:picChg>
        <pc:picChg chg="add mod">
          <ac:chgData name="Enrique Jimenez-Melero" userId="0fd8a9fccc63cd64" providerId="LiveId" clId="{1D61CD40-F51F-416A-9EFA-BECE38C116FE}" dt="2023-09-10T10:15:44.192" v="2192" actId="1035"/>
          <ac:picMkLst>
            <pc:docMk/>
            <pc:sldMk cId="1909518725" sldId="338"/>
            <ac:picMk id="6" creationId="{C372243C-13AF-28BB-3127-D5B225B2240A}"/>
          </ac:picMkLst>
        </pc:picChg>
      </pc:sldChg>
      <pc:sldChg chg="addSp delSp modSp new mod">
        <pc:chgData name="Enrique Jimenez-Melero" userId="0fd8a9fccc63cd64" providerId="LiveId" clId="{1D61CD40-F51F-416A-9EFA-BECE38C116FE}" dt="2023-09-10T10:24:52.632" v="2330" actId="1076"/>
        <pc:sldMkLst>
          <pc:docMk/>
          <pc:sldMk cId="851650133" sldId="339"/>
        </pc:sldMkLst>
        <pc:spChg chg="del">
          <ac:chgData name="Enrique Jimenez-Melero" userId="0fd8a9fccc63cd64" providerId="LiveId" clId="{1D61CD40-F51F-416A-9EFA-BECE38C116FE}" dt="2023-09-10T10:15:55.814" v="2194" actId="478"/>
          <ac:spMkLst>
            <pc:docMk/>
            <pc:sldMk cId="851650133" sldId="339"/>
            <ac:spMk id="2" creationId="{411BCD3F-7A3C-8EDE-324E-570E796BCF91}"/>
          </ac:spMkLst>
        </pc:spChg>
        <pc:spChg chg="del">
          <ac:chgData name="Enrique Jimenez-Melero" userId="0fd8a9fccc63cd64" providerId="LiveId" clId="{1D61CD40-F51F-416A-9EFA-BECE38C116FE}" dt="2023-09-10T10:15:55.814" v="2194" actId="478"/>
          <ac:spMkLst>
            <pc:docMk/>
            <pc:sldMk cId="851650133" sldId="339"/>
            <ac:spMk id="3" creationId="{A548C695-D510-DF17-ABC7-4C331B4FACFA}"/>
          </ac:spMkLst>
        </pc:spChg>
        <pc:spChg chg="add del mod">
          <ac:chgData name="Enrique Jimenez-Melero" userId="0fd8a9fccc63cd64" providerId="LiveId" clId="{1D61CD40-F51F-416A-9EFA-BECE38C116FE}" dt="2023-09-10T10:16:37.260" v="2200" actId="478"/>
          <ac:spMkLst>
            <pc:docMk/>
            <pc:sldMk cId="851650133" sldId="339"/>
            <ac:spMk id="4" creationId="{78A52212-461E-B901-5576-7F86EBEA9E02}"/>
          </ac:spMkLst>
        </pc:spChg>
        <pc:spChg chg="add mod">
          <ac:chgData name="Enrique Jimenez-Melero" userId="0fd8a9fccc63cd64" providerId="LiveId" clId="{1D61CD40-F51F-416A-9EFA-BECE38C116FE}" dt="2023-09-10T10:24:52.632" v="2330" actId="1076"/>
          <ac:spMkLst>
            <pc:docMk/>
            <pc:sldMk cId="851650133" sldId="339"/>
            <ac:spMk id="6" creationId="{C28D57A6-6810-059E-F4C5-570B027B4538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15" creationId="{0F6C7D72-C2E2-FB1B-8CC3-5FD2B83DCFC7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16" creationId="{F21A80CB-E347-F33C-6308-169FC1F455DC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17" creationId="{311C46D1-0DFF-0C92-1DD3-36E9D56E88AF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18" creationId="{757A31EC-20A5-FE04-5081-2D7260770013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19" creationId="{D7EF5FF8-D8EF-3141-1F44-682120395687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20" creationId="{5FCC6A6A-B100-9B76-259C-4BC4824435C9}"/>
          </ac:spMkLst>
        </pc:spChg>
        <pc:spChg chg="add del mod">
          <ac:chgData name="Enrique Jimenez-Melero" userId="0fd8a9fccc63cd64" providerId="LiveId" clId="{1D61CD40-F51F-416A-9EFA-BECE38C116FE}" dt="2023-09-10T10:24:23.070" v="2323" actId="478"/>
          <ac:spMkLst>
            <pc:docMk/>
            <pc:sldMk cId="851650133" sldId="339"/>
            <ac:spMk id="21" creationId="{80E36F0D-427B-1CD8-E04E-0B204095DC2D}"/>
          </ac:spMkLst>
        </pc:spChg>
        <pc:picChg chg="add del mod">
          <ac:chgData name="Enrique Jimenez-Melero" userId="0fd8a9fccc63cd64" providerId="LiveId" clId="{1D61CD40-F51F-416A-9EFA-BECE38C116FE}" dt="2023-09-10T10:23:52.499" v="2295" actId="478"/>
          <ac:picMkLst>
            <pc:docMk/>
            <pc:sldMk cId="851650133" sldId="339"/>
            <ac:picMk id="5" creationId="{3B1B5BE3-6D18-5801-2B65-BA0BA67AFADB}"/>
          </ac:picMkLst>
        </pc:picChg>
        <pc:picChg chg="add del mod">
          <ac:chgData name="Enrique Jimenez-Melero" userId="0fd8a9fccc63cd64" providerId="LiveId" clId="{1D61CD40-F51F-416A-9EFA-BECE38C116FE}" dt="2023-09-10T10:21:53.536" v="2214" actId="478"/>
          <ac:picMkLst>
            <pc:docMk/>
            <pc:sldMk cId="851650133" sldId="339"/>
            <ac:picMk id="7" creationId="{CA9F90DA-A5C6-1B73-F4D4-0CF9CAF4154C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8" creationId="{3C432E72-39BC-EFA2-0833-EE72C477674F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9" creationId="{7BEF9DFA-72F5-E509-BD46-8A7E6F235117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10" creationId="{D488AC3D-1B23-527A-519C-5EC2E305B7D0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11" creationId="{2A27F299-C17C-A216-D7D0-145ADB05BFAC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12" creationId="{8BEFE9FD-E7D0-233E-1013-196CF68EB785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13" creationId="{BA417D97-8DB9-9CD2-A410-35AEE1AADDF7}"/>
          </ac:picMkLst>
        </pc:picChg>
        <pc:picChg chg="add del mod">
          <ac:chgData name="Enrique Jimenez-Melero" userId="0fd8a9fccc63cd64" providerId="LiveId" clId="{1D61CD40-F51F-416A-9EFA-BECE38C116FE}" dt="2023-09-10T10:24:23.070" v="2323" actId="478"/>
          <ac:picMkLst>
            <pc:docMk/>
            <pc:sldMk cId="851650133" sldId="339"/>
            <ac:picMk id="14" creationId="{6F0FE05C-8C77-A250-762E-F5AAC8B2F4A3}"/>
          </ac:picMkLst>
        </pc:picChg>
        <pc:picChg chg="add mod">
          <ac:chgData name="Enrique Jimenez-Melero" userId="0fd8a9fccc63cd64" providerId="LiveId" clId="{1D61CD40-F51F-416A-9EFA-BECE38C116FE}" dt="2023-09-10T10:24:40.759" v="2327" actId="1076"/>
          <ac:picMkLst>
            <pc:docMk/>
            <pc:sldMk cId="851650133" sldId="339"/>
            <ac:picMk id="22" creationId="{C0B09E99-DCBB-9718-B4FE-269DDCB8317F}"/>
          </ac:picMkLst>
        </pc:picChg>
      </pc:sldChg>
      <pc:sldChg chg="addSp delSp modSp new mod">
        <pc:chgData name="Enrique Jimenez-Melero" userId="0fd8a9fccc63cd64" providerId="LiveId" clId="{1D61CD40-F51F-416A-9EFA-BECE38C116FE}" dt="2023-09-10T10:25:11.172" v="2332" actId="1076"/>
        <pc:sldMkLst>
          <pc:docMk/>
          <pc:sldMk cId="1184470911" sldId="340"/>
        </pc:sldMkLst>
        <pc:spChg chg="del">
          <ac:chgData name="Enrique Jimenez-Melero" userId="0fd8a9fccc63cd64" providerId="LiveId" clId="{1D61CD40-F51F-416A-9EFA-BECE38C116FE}" dt="2023-09-10T10:21:51.282" v="2213" actId="478"/>
          <ac:spMkLst>
            <pc:docMk/>
            <pc:sldMk cId="1184470911" sldId="340"/>
            <ac:spMk id="2" creationId="{40288318-EC15-C135-1C79-29C5BC4115C7}"/>
          </ac:spMkLst>
        </pc:spChg>
        <pc:spChg chg="del">
          <ac:chgData name="Enrique Jimenez-Melero" userId="0fd8a9fccc63cd64" providerId="LiveId" clId="{1D61CD40-F51F-416A-9EFA-BECE38C116FE}" dt="2023-09-10T10:21:51.282" v="2213" actId="478"/>
          <ac:spMkLst>
            <pc:docMk/>
            <pc:sldMk cId="1184470911" sldId="340"/>
            <ac:spMk id="3" creationId="{D5A02C67-9084-7718-CB6B-98139F7DF2DD}"/>
          </ac:spMkLst>
        </pc:spChg>
        <pc:spChg chg="add mod">
          <ac:chgData name="Enrique Jimenez-Melero" userId="0fd8a9fccc63cd64" providerId="LiveId" clId="{1D61CD40-F51F-416A-9EFA-BECE38C116FE}" dt="2023-09-10T10:25:11.172" v="2332" actId="1076"/>
          <ac:spMkLst>
            <pc:docMk/>
            <pc:sldMk cId="1184470911" sldId="340"/>
            <ac:spMk id="5" creationId="{BD9FAB3C-FC48-5BF0-69CE-CDE1DE1043D9}"/>
          </ac:spMkLst>
        </pc:spChg>
        <pc:picChg chg="add del mod">
          <ac:chgData name="Enrique Jimenez-Melero" userId="0fd8a9fccc63cd64" providerId="LiveId" clId="{1D61CD40-F51F-416A-9EFA-BECE38C116FE}" dt="2023-09-10T10:22:09.379" v="2222" actId="478"/>
          <ac:picMkLst>
            <pc:docMk/>
            <pc:sldMk cId="1184470911" sldId="340"/>
            <ac:picMk id="4" creationId="{8E8E4B68-A19B-57A8-F7AD-E8AA80D1C38B}"/>
          </ac:picMkLst>
        </pc:picChg>
        <pc:picChg chg="add mod">
          <ac:chgData name="Enrique Jimenez-Melero" userId="0fd8a9fccc63cd64" providerId="LiveId" clId="{1D61CD40-F51F-416A-9EFA-BECE38C116FE}" dt="2023-09-10T10:22:38.579" v="2248" actId="1076"/>
          <ac:picMkLst>
            <pc:docMk/>
            <pc:sldMk cId="1184470911" sldId="340"/>
            <ac:picMk id="6" creationId="{EA2516CF-0B54-F090-0EB2-E474FD0363BC}"/>
          </ac:picMkLst>
        </pc:picChg>
      </pc:sldChg>
    </pc:docChg>
  </pc:docChgLst>
  <pc:docChgLst>
    <pc:chgData name="Enrique Jimenez-Melero" userId="0fd8a9fccc63cd64" providerId="LiveId" clId="{F24F32A4-7829-4A4D-9B9F-D315AC1487ED}"/>
    <pc:docChg chg="modSld">
      <pc:chgData name="Enrique Jimenez-Melero" userId="0fd8a9fccc63cd64" providerId="LiveId" clId="{F24F32A4-7829-4A4D-9B9F-D315AC1487ED}" dt="2021-10-16T14:25:32.160" v="74" actId="20577"/>
      <pc:docMkLst>
        <pc:docMk/>
      </pc:docMkLst>
      <pc:sldChg chg="modSp mod">
        <pc:chgData name="Enrique Jimenez-Melero" userId="0fd8a9fccc63cd64" providerId="LiveId" clId="{F24F32A4-7829-4A4D-9B9F-D315AC1487ED}" dt="2021-10-15T21:23:52.133" v="10" actId="20577"/>
        <pc:sldMkLst>
          <pc:docMk/>
          <pc:sldMk cId="3343246530" sldId="256"/>
        </pc:sldMkLst>
        <pc:spChg chg="mod">
          <ac:chgData name="Enrique Jimenez-Melero" userId="0fd8a9fccc63cd64" providerId="LiveId" clId="{F24F32A4-7829-4A4D-9B9F-D315AC1487ED}" dt="2021-10-15T21:23:52.133" v="10" actId="20577"/>
          <ac:spMkLst>
            <pc:docMk/>
            <pc:sldMk cId="3343246530" sldId="256"/>
            <ac:spMk id="4" creationId="{00000000-0000-0000-0000-000000000000}"/>
          </ac:spMkLst>
        </pc:spChg>
      </pc:sldChg>
      <pc:sldChg chg="modSp mod">
        <pc:chgData name="Enrique Jimenez-Melero" userId="0fd8a9fccc63cd64" providerId="LiveId" clId="{F24F32A4-7829-4A4D-9B9F-D315AC1487ED}" dt="2021-10-15T21:27:29.437" v="73" actId="20577"/>
        <pc:sldMkLst>
          <pc:docMk/>
          <pc:sldMk cId="1214053629" sldId="267"/>
        </pc:sldMkLst>
        <pc:spChg chg="mod">
          <ac:chgData name="Enrique Jimenez-Melero" userId="0fd8a9fccc63cd64" providerId="LiveId" clId="{F24F32A4-7829-4A4D-9B9F-D315AC1487ED}" dt="2021-10-15T21:27:29.437" v="73" actId="20577"/>
          <ac:spMkLst>
            <pc:docMk/>
            <pc:sldMk cId="1214053629" sldId="267"/>
            <ac:spMk id="2" creationId="{00000000-0000-0000-0000-000000000000}"/>
          </ac:spMkLst>
        </pc:spChg>
        <pc:spChg chg="mod">
          <ac:chgData name="Enrique Jimenez-Melero" userId="0fd8a9fccc63cd64" providerId="LiveId" clId="{F24F32A4-7829-4A4D-9B9F-D315AC1487ED}" dt="2021-10-15T21:26:15.117" v="30" actId="20577"/>
          <ac:spMkLst>
            <pc:docMk/>
            <pc:sldMk cId="1214053629" sldId="267"/>
            <ac:spMk id="4" creationId="{00000000-0000-0000-0000-000000000000}"/>
          </ac:spMkLst>
        </pc:spChg>
      </pc:sldChg>
      <pc:sldChg chg="modSp mod">
        <pc:chgData name="Enrique Jimenez-Melero" userId="0fd8a9fccc63cd64" providerId="LiveId" clId="{F24F32A4-7829-4A4D-9B9F-D315AC1487ED}" dt="2021-10-16T14:25:32.160" v="74" actId="20577"/>
        <pc:sldMkLst>
          <pc:docMk/>
          <pc:sldMk cId="3155387934" sldId="269"/>
        </pc:sldMkLst>
        <pc:spChg chg="mod">
          <ac:chgData name="Enrique Jimenez-Melero" userId="0fd8a9fccc63cd64" providerId="LiveId" clId="{F24F32A4-7829-4A4D-9B9F-D315AC1487ED}" dt="2021-10-16T14:25:32.160" v="74" actId="20577"/>
          <ac:spMkLst>
            <pc:docMk/>
            <pc:sldMk cId="3155387934" sldId="269"/>
            <ac:spMk id="3" creationId="{00000000-0000-0000-0000-000000000000}"/>
          </ac:spMkLst>
        </pc:spChg>
      </pc:sldChg>
      <pc:sldChg chg="modSp mod">
        <pc:chgData name="Enrique Jimenez-Melero" userId="0fd8a9fccc63cd64" providerId="LiveId" clId="{F24F32A4-7829-4A4D-9B9F-D315AC1487ED}" dt="2021-10-15T21:25:00.227" v="16" actId="20577"/>
        <pc:sldMkLst>
          <pc:docMk/>
          <pc:sldMk cId="348022682" sldId="300"/>
        </pc:sldMkLst>
        <pc:spChg chg="mod">
          <ac:chgData name="Enrique Jimenez-Melero" userId="0fd8a9fccc63cd64" providerId="LiveId" clId="{F24F32A4-7829-4A4D-9B9F-D315AC1487ED}" dt="2021-10-15T21:25:00.227" v="16" actId="20577"/>
          <ac:spMkLst>
            <pc:docMk/>
            <pc:sldMk cId="348022682" sldId="300"/>
            <ac:spMk id="8" creationId="{00000000-0000-0000-0000-000000000000}"/>
          </ac:spMkLst>
        </pc:spChg>
      </pc:sldChg>
      <pc:sldChg chg="modSp mod">
        <pc:chgData name="Enrique Jimenez-Melero" userId="0fd8a9fccc63cd64" providerId="LiveId" clId="{F24F32A4-7829-4A4D-9B9F-D315AC1487ED}" dt="2021-10-15T21:27:02.453" v="68" actId="20577"/>
        <pc:sldMkLst>
          <pc:docMk/>
          <pc:sldMk cId="2312378359" sldId="312"/>
        </pc:sldMkLst>
        <pc:spChg chg="mod">
          <ac:chgData name="Enrique Jimenez-Melero" userId="0fd8a9fccc63cd64" providerId="LiveId" clId="{F24F32A4-7829-4A4D-9B9F-D315AC1487ED}" dt="2021-10-15T21:27:02.453" v="68" actId="20577"/>
          <ac:spMkLst>
            <pc:docMk/>
            <pc:sldMk cId="2312378359" sldId="312"/>
            <ac:spMk id="5" creationId="{00000000-0000-0000-0000-000000000000}"/>
          </ac:spMkLst>
        </pc:spChg>
      </pc:sldChg>
    </pc:docChg>
  </pc:docChgLst>
  <pc:docChgLst>
    <pc:chgData name="Enrique Jimenez-Melero (Metallurgy and Materials)" userId="e6892af7-4170-4a61-b46c-7c0d220c66fc" providerId="ADAL" clId="{4E2AC6DB-BEDF-41E3-B53C-BDE549186115}"/>
    <pc:docChg chg="undo custSel delSld modSld">
      <pc:chgData name="Enrique Jimenez-Melero (Metallurgy and Materials)" userId="e6892af7-4170-4a61-b46c-7c0d220c66fc" providerId="ADAL" clId="{4E2AC6DB-BEDF-41E3-B53C-BDE549186115}" dt="2024-10-02T06:05:42.536" v="451" actId="1037"/>
      <pc:docMkLst>
        <pc:docMk/>
      </pc:docMkLst>
      <pc:sldChg chg="modSp mod">
        <pc:chgData name="Enrique Jimenez-Melero (Metallurgy and Materials)" userId="e6892af7-4170-4a61-b46c-7c0d220c66fc" providerId="ADAL" clId="{4E2AC6DB-BEDF-41E3-B53C-BDE549186115}" dt="2024-10-01T13:50:43.742" v="57" actId="20577"/>
        <pc:sldMkLst>
          <pc:docMk/>
          <pc:sldMk cId="3343246530" sldId="256"/>
        </pc:sldMkLst>
        <pc:spChg chg="mod">
          <ac:chgData name="Enrique Jimenez-Melero (Metallurgy and Materials)" userId="e6892af7-4170-4a61-b46c-7c0d220c66fc" providerId="ADAL" clId="{4E2AC6DB-BEDF-41E3-B53C-BDE549186115}" dt="2024-10-01T13:50:43.742" v="57" actId="20577"/>
          <ac:spMkLst>
            <pc:docMk/>
            <pc:sldMk cId="3343246530" sldId="256"/>
            <ac:spMk id="4" creationId="{00000000-0000-0000-0000-000000000000}"/>
          </ac:spMkLst>
        </pc:spChg>
      </pc:sldChg>
      <pc:sldChg chg="modSp mod">
        <pc:chgData name="Enrique Jimenez-Melero (Metallurgy and Materials)" userId="e6892af7-4170-4a61-b46c-7c0d220c66fc" providerId="ADAL" clId="{4E2AC6DB-BEDF-41E3-B53C-BDE549186115}" dt="2024-10-02T06:03:46.078" v="385" actId="1038"/>
        <pc:sldMkLst>
          <pc:docMk/>
          <pc:sldMk cId="999188707" sldId="306"/>
        </pc:sldMkLst>
        <pc:spChg chg="mod">
          <ac:chgData name="Enrique Jimenez-Melero (Metallurgy and Materials)" userId="e6892af7-4170-4a61-b46c-7c0d220c66fc" providerId="ADAL" clId="{4E2AC6DB-BEDF-41E3-B53C-BDE549186115}" dt="2024-10-02T06:03:46.078" v="385" actId="1038"/>
          <ac:spMkLst>
            <pc:docMk/>
            <pc:sldMk cId="999188707" sldId="306"/>
            <ac:spMk id="9" creationId="{3CDD332F-534F-CDC1-5AD9-8D5502C5DCCF}"/>
          </ac:spMkLst>
        </pc:spChg>
      </pc:sldChg>
      <pc:sldChg chg="addSp modSp mod">
        <pc:chgData name="Enrique Jimenez-Melero (Metallurgy and Materials)" userId="e6892af7-4170-4a61-b46c-7c0d220c66fc" providerId="ADAL" clId="{4E2AC6DB-BEDF-41E3-B53C-BDE549186115}" dt="2024-10-02T06:05:42.536" v="451" actId="1037"/>
        <pc:sldMkLst>
          <pc:docMk/>
          <pc:sldMk cId="3790627481" sldId="307"/>
        </pc:sldMkLst>
        <pc:spChg chg="add mod">
          <ac:chgData name="Enrique Jimenez-Melero (Metallurgy and Materials)" userId="e6892af7-4170-4a61-b46c-7c0d220c66fc" providerId="ADAL" clId="{4E2AC6DB-BEDF-41E3-B53C-BDE549186115}" dt="2024-10-02T06:05:12.537" v="404" actId="1035"/>
          <ac:spMkLst>
            <pc:docMk/>
            <pc:sldMk cId="3790627481" sldId="307"/>
            <ac:spMk id="2" creationId="{30EC65C9-3AD0-26B0-ABCF-A871F1155E77}"/>
          </ac:spMkLst>
        </pc:spChg>
        <pc:spChg chg="add mod">
          <ac:chgData name="Enrique Jimenez-Melero (Metallurgy and Materials)" userId="e6892af7-4170-4a61-b46c-7c0d220c66fc" providerId="ADAL" clId="{4E2AC6DB-BEDF-41E3-B53C-BDE549186115}" dt="2024-10-02T06:05:42.536" v="451" actId="1037"/>
          <ac:spMkLst>
            <pc:docMk/>
            <pc:sldMk cId="3790627481" sldId="307"/>
            <ac:spMk id="3" creationId="{0BC14D2C-C535-16BD-9CFE-A19F616CA20C}"/>
          </ac:spMkLst>
        </pc:spChg>
      </pc:sldChg>
      <pc:sldChg chg="del">
        <pc:chgData name="Enrique Jimenez-Melero (Metallurgy and Materials)" userId="e6892af7-4170-4a61-b46c-7c0d220c66fc" providerId="ADAL" clId="{4E2AC6DB-BEDF-41E3-B53C-BDE549186115}" dt="2024-10-01T13:57:03.700" v="210" actId="47"/>
        <pc:sldMkLst>
          <pc:docMk/>
          <pc:sldMk cId="986341372" sldId="317"/>
        </pc:sldMkLst>
      </pc:sldChg>
      <pc:sldChg chg="addSp delSp modSp mod">
        <pc:chgData name="Enrique Jimenez-Melero (Metallurgy and Materials)" userId="e6892af7-4170-4a61-b46c-7c0d220c66fc" providerId="ADAL" clId="{4E2AC6DB-BEDF-41E3-B53C-BDE549186115}" dt="2024-10-01T13:56:55.916" v="209" actId="1037"/>
        <pc:sldMkLst>
          <pc:docMk/>
          <pc:sldMk cId="3032090389" sldId="318"/>
        </pc:sldMkLst>
        <pc:spChg chg="add mod">
          <ac:chgData name="Enrique Jimenez-Melero (Metallurgy and Materials)" userId="e6892af7-4170-4a61-b46c-7c0d220c66fc" providerId="ADAL" clId="{4E2AC6DB-BEDF-41E3-B53C-BDE549186115}" dt="2024-10-01T13:56:55.916" v="209" actId="1037"/>
          <ac:spMkLst>
            <pc:docMk/>
            <pc:sldMk cId="3032090389" sldId="318"/>
            <ac:spMk id="3" creationId="{AC1AFF18-FDA8-F411-E46F-DD075185CA88}"/>
          </ac:spMkLst>
        </pc:spChg>
        <pc:spChg chg="mod">
          <ac:chgData name="Enrique Jimenez-Melero (Metallurgy and Materials)" userId="e6892af7-4170-4a61-b46c-7c0d220c66fc" providerId="ADAL" clId="{4E2AC6DB-BEDF-41E3-B53C-BDE549186115}" dt="2024-10-01T13:55:49.657" v="178" actId="1036"/>
          <ac:spMkLst>
            <pc:docMk/>
            <pc:sldMk cId="3032090389" sldId="318"/>
            <ac:spMk id="12" creationId="{A03A4686-B97B-CFE0-1243-0FC683BE6D6D}"/>
          </ac:spMkLst>
        </pc:spChg>
        <pc:spChg chg="mod">
          <ac:chgData name="Enrique Jimenez-Melero (Metallurgy and Materials)" userId="e6892af7-4170-4a61-b46c-7c0d220c66fc" providerId="ADAL" clId="{4E2AC6DB-BEDF-41E3-B53C-BDE549186115}" dt="2024-10-01T13:56:43.883" v="206" actId="1038"/>
          <ac:spMkLst>
            <pc:docMk/>
            <pc:sldMk cId="3032090389" sldId="318"/>
            <ac:spMk id="13" creationId="{ABFFD9EF-6E43-0BD9-A26D-C336388B82D4}"/>
          </ac:spMkLst>
        </pc:spChg>
        <pc:spChg chg="del">
          <ac:chgData name="Enrique Jimenez-Melero (Metallurgy and Materials)" userId="e6892af7-4170-4a61-b46c-7c0d220c66fc" providerId="ADAL" clId="{4E2AC6DB-BEDF-41E3-B53C-BDE549186115}" dt="2024-10-01T13:55:07.953" v="126" actId="478"/>
          <ac:spMkLst>
            <pc:docMk/>
            <pc:sldMk cId="3032090389" sldId="318"/>
            <ac:spMk id="14" creationId="{1EAC5D99-428A-8189-16AE-2D61B1674F0C}"/>
          </ac:spMkLst>
        </pc:spChg>
        <pc:spChg chg="mod">
          <ac:chgData name="Enrique Jimenez-Melero (Metallurgy and Materials)" userId="e6892af7-4170-4a61-b46c-7c0d220c66fc" providerId="ADAL" clId="{4E2AC6DB-BEDF-41E3-B53C-BDE549186115}" dt="2024-10-01T13:56:31.731" v="200" actId="1038"/>
          <ac:spMkLst>
            <pc:docMk/>
            <pc:sldMk cId="3032090389" sldId="318"/>
            <ac:spMk id="19" creationId="{1E702EF1-DE2F-8780-C5F8-DB823F4837FB}"/>
          </ac:spMkLst>
        </pc:spChg>
        <pc:picChg chg="add mod">
          <ac:chgData name="Enrique Jimenez-Melero (Metallurgy and Materials)" userId="e6892af7-4170-4a61-b46c-7c0d220c66fc" providerId="ADAL" clId="{4E2AC6DB-BEDF-41E3-B53C-BDE549186115}" dt="2024-10-01T13:56:11.544" v="183" actId="1076"/>
          <ac:picMkLst>
            <pc:docMk/>
            <pc:sldMk cId="3032090389" sldId="318"/>
            <ac:picMk id="2" creationId="{C75F75DB-CCC7-8416-6BC7-A7BCF0B4AE51}"/>
          </ac:picMkLst>
        </pc:picChg>
        <pc:picChg chg="mod">
          <ac:chgData name="Enrique Jimenez-Melero (Metallurgy and Materials)" userId="e6892af7-4170-4a61-b46c-7c0d220c66fc" providerId="ADAL" clId="{4E2AC6DB-BEDF-41E3-B53C-BDE549186115}" dt="2024-10-01T13:56:31.731" v="200" actId="1038"/>
          <ac:picMkLst>
            <pc:docMk/>
            <pc:sldMk cId="3032090389" sldId="318"/>
            <ac:picMk id="5" creationId="{13C814F2-2E4F-CB05-0998-F08D66F72DD7}"/>
          </ac:picMkLst>
        </pc:picChg>
        <pc:picChg chg="mod">
          <ac:chgData name="Enrique Jimenez-Melero (Metallurgy and Materials)" userId="e6892af7-4170-4a61-b46c-7c0d220c66fc" providerId="ADAL" clId="{4E2AC6DB-BEDF-41E3-B53C-BDE549186115}" dt="2024-10-01T13:56:35.594" v="203" actId="1037"/>
          <ac:picMkLst>
            <pc:docMk/>
            <pc:sldMk cId="3032090389" sldId="318"/>
            <ac:picMk id="7" creationId="{205A2729-7091-5144-7DF1-31D45A1D6AC0}"/>
          </ac:picMkLst>
        </pc:picChg>
        <pc:picChg chg="del">
          <ac:chgData name="Enrique Jimenez-Melero (Metallurgy and Materials)" userId="e6892af7-4170-4a61-b46c-7c0d220c66fc" providerId="ADAL" clId="{4E2AC6DB-BEDF-41E3-B53C-BDE549186115}" dt="2024-10-01T13:54:39.688" v="88" actId="478"/>
          <ac:picMkLst>
            <pc:docMk/>
            <pc:sldMk cId="3032090389" sldId="318"/>
            <ac:picMk id="9" creationId="{FF099B78-9B0F-7214-F839-665B2EC57B85}"/>
          </ac:picMkLst>
        </pc:picChg>
      </pc:sldChg>
      <pc:sldChg chg="del">
        <pc:chgData name="Enrique Jimenez-Melero (Metallurgy and Materials)" userId="e6892af7-4170-4a61-b46c-7c0d220c66fc" providerId="ADAL" clId="{4E2AC6DB-BEDF-41E3-B53C-BDE549186115}" dt="2024-10-01T13:53:04.222" v="87" actId="47"/>
        <pc:sldMkLst>
          <pc:docMk/>
          <pc:sldMk cId="2553747147" sldId="327"/>
        </pc:sldMkLst>
      </pc:sldChg>
      <pc:sldChg chg="del">
        <pc:chgData name="Enrique Jimenez-Melero (Metallurgy and Materials)" userId="e6892af7-4170-4a61-b46c-7c0d220c66fc" providerId="ADAL" clId="{4E2AC6DB-BEDF-41E3-B53C-BDE549186115}" dt="2024-10-01T13:45:46.994" v="12" actId="47"/>
        <pc:sldMkLst>
          <pc:docMk/>
          <pc:sldMk cId="4209536011" sldId="328"/>
        </pc:sldMkLst>
      </pc:sldChg>
      <pc:sldChg chg="modSp mod">
        <pc:chgData name="Enrique Jimenez-Melero (Metallurgy and Materials)" userId="e6892af7-4170-4a61-b46c-7c0d220c66fc" providerId="ADAL" clId="{4E2AC6DB-BEDF-41E3-B53C-BDE549186115}" dt="2024-10-02T05:59:55.961" v="333" actId="20577"/>
        <pc:sldMkLst>
          <pc:docMk/>
          <pc:sldMk cId="1963143661" sldId="334"/>
        </pc:sldMkLst>
        <pc:graphicFrameChg chg="modGraphic">
          <ac:chgData name="Enrique Jimenez-Melero (Metallurgy and Materials)" userId="e6892af7-4170-4a61-b46c-7c0d220c66fc" providerId="ADAL" clId="{4E2AC6DB-BEDF-41E3-B53C-BDE549186115}" dt="2024-10-02T05:59:55.961" v="333" actId="20577"/>
          <ac:graphicFrameMkLst>
            <pc:docMk/>
            <pc:sldMk cId="1963143661" sldId="334"/>
            <ac:graphicFrameMk id="11" creationId="{85B0F0F7-9499-FAD9-8466-24838C21CCE0}"/>
          </ac:graphicFrameMkLst>
        </pc:graphicFrameChg>
      </pc:sldChg>
      <pc:sldChg chg="del">
        <pc:chgData name="Enrique Jimenez-Melero (Metallurgy and Materials)" userId="e6892af7-4170-4a61-b46c-7c0d220c66fc" providerId="ADAL" clId="{4E2AC6DB-BEDF-41E3-B53C-BDE549186115}" dt="2024-10-01T13:48:48.494" v="13" actId="47"/>
        <pc:sldMkLst>
          <pc:docMk/>
          <pc:sldMk cId="1909518725" sldId="338"/>
        </pc:sldMkLst>
      </pc:sldChg>
      <pc:sldChg chg="del">
        <pc:chgData name="Enrique Jimenez-Melero (Metallurgy and Materials)" userId="e6892af7-4170-4a61-b46c-7c0d220c66fc" providerId="ADAL" clId="{4E2AC6DB-BEDF-41E3-B53C-BDE549186115}" dt="2024-10-01T13:48:49.519" v="14" actId="47"/>
        <pc:sldMkLst>
          <pc:docMk/>
          <pc:sldMk cId="851650133" sldId="339"/>
        </pc:sldMkLst>
      </pc:sldChg>
      <pc:sldChg chg="del">
        <pc:chgData name="Enrique Jimenez-Melero (Metallurgy and Materials)" userId="e6892af7-4170-4a61-b46c-7c0d220c66fc" providerId="ADAL" clId="{4E2AC6DB-BEDF-41E3-B53C-BDE549186115}" dt="2024-10-01T13:50:30.225" v="15" actId="47"/>
        <pc:sldMkLst>
          <pc:docMk/>
          <pc:sldMk cId="1320678543" sldId="341"/>
        </pc:sldMkLst>
      </pc:sldChg>
      <pc:sldChg chg="addSp modSp mod">
        <pc:chgData name="Enrique Jimenez-Melero (Metallurgy and Materials)" userId="e6892af7-4170-4a61-b46c-7c0d220c66fc" providerId="ADAL" clId="{4E2AC6DB-BEDF-41E3-B53C-BDE549186115}" dt="2024-10-02T06:02:46.779" v="371" actId="20577"/>
        <pc:sldMkLst>
          <pc:docMk/>
          <pc:sldMk cId="1932613242" sldId="342"/>
        </pc:sldMkLst>
        <pc:spChg chg="add mod">
          <ac:chgData name="Enrique Jimenez-Melero (Metallurgy and Materials)" userId="e6892af7-4170-4a61-b46c-7c0d220c66fc" providerId="ADAL" clId="{4E2AC6DB-BEDF-41E3-B53C-BDE549186115}" dt="2024-10-02T06:02:46.779" v="371" actId="20577"/>
          <ac:spMkLst>
            <pc:docMk/>
            <pc:sldMk cId="1932613242" sldId="342"/>
            <ac:spMk id="3" creationId="{7A26BC86-4BF3-6E02-E839-10287218F0B7}"/>
          </ac:spMkLst>
        </pc:spChg>
        <pc:spChg chg="mod">
          <ac:chgData name="Enrique Jimenez-Melero (Metallurgy and Materials)" userId="e6892af7-4170-4a61-b46c-7c0d220c66fc" providerId="ADAL" clId="{4E2AC6DB-BEDF-41E3-B53C-BDE549186115}" dt="2024-10-01T13:58:20.710" v="216" actId="1036"/>
          <ac:spMkLst>
            <pc:docMk/>
            <pc:sldMk cId="1932613242" sldId="342"/>
            <ac:spMk id="5" creationId="{E5E39A07-4AA5-500C-8329-C874C785C4AF}"/>
          </ac:spMkLst>
        </pc:spChg>
        <pc:picChg chg="add mod">
          <ac:chgData name="Enrique Jimenez-Melero (Metallurgy and Materials)" userId="e6892af7-4170-4a61-b46c-7c0d220c66fc" providerId="ADAL" clId="{4E2AC6DB-BEDF-41E3-B53C-BDE549186115}" dt="2024-10-01T14:02:18.562" v="315" actId="1035"/>
          <ac:picMkLst>
            <pc:docMk/>
            <pc:sldMk cId="1932613242" sldId="342"/>
            <ac:picMk id="2" creationId="{49180187-D579-FC72-72E8-31A4D399E506}"/>
          </ac:picMkLst>
        </pc:picChg>
        <pc:picChg chg="mod">
          <ac:chgData name="Enrique Jimenez-Melero (Metallurgy and Materials)" userId="e6892af7-4170-4a61-b46c-7c0d220c66fc" providerId="ADAL" clId="{4E2AC6DB-BEDF-41E3-B53C-BDE549186115}" dt="2024-10-01T14:02:11.641" v="309" actId="1036"/>
          <ac:picMkLst>
            <pc:docMk/>
            <pc:sldMk cId="1932613242" sldId="342"/>
            <ac:picMk id="4" creationId="{1BFB08E8-D76F-AE77-C1E1-273D18FD03E6}"/>
          </ac:picMkLst>
        </pc:picChg>
      </pc:sldChg>
      <pc:sldChg chg="addSp delSp modSp mod">
        <pc:chgData name="Enrique Jimenez-Melero (Metallurgy and Materials)" userId="e6892af7-4170-4a61-b46c-7c0d220c66fc" providerId="ADAL" clId="{4E2AC6DB-BEDF-41E3-B53C-BDE549186115}" dt="2024-10-01T13:52:42.023" v="86" actId="478"/>
        <pc:sldMkLst>
          <pc:docMk/>
          <pc:sldMk cId="2253198150" sldId="352"/>
        </pc:sldMkLst>
        <pc:spChg chg="add del mod">
          <ac:chgData name="Enrique Jimenez-Melero (Metallurgy and Materials)" userId="e6892af7-4170-4a61-b46c-7c0d220c66fc" providerId="ADAL" clId="{4E2AC6DB-BEDF-41E3-B53C-BDE549186115}" dt="2024-10-01T13:52:42.023" v="86" actId="478"/>
          <ac:spMkLst>
            <pc:docMk/>
            <pc:sldMk cId="2253198150" sldId="352"/>
            <ac:spMk id="8" creationId="{A0FBD9E4-5EC7-1569-F876-10A3F63BF8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594DD-138F-47C0-9D3A-26068B5B3C6B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62DFB-1831-4F55-976F-A79B86F38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35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2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3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2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3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03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95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40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0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90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2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7F94-FDC5-4D66-8944-2A4FD9AEA85E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95D05-C6A8-4FF6-B361-EBD933A63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02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.jimenez-melero@bham.ac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908720"/>
            <a:ext cx="8604448" cy="612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rgbClr val="0000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Ion irradiation effects in plasma-facing tungsten and its potential alloys</a:t>
            </a:r>
          </a:p>
          <a:p>
            <a:pPr algn="ctr">
              <a:lnSpc>
                <a:spcPct val="150000"/>
              </a:lnSpc>
            </a:pPr>
            <a:endParaRPr lang="en-GB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Enrique Jimenez-Melero</a:t>
            </a:r>
          </a:p>
          <a:p>
            <a:pPr algn="ctr">
              <a:lnSpc>
                <a:spcPct val="150000"/>
              </a:lnSpc>
            </a:pPr>
            <a:r>
              <a:rPr lang="en-GB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UKAEA Joint Chair in Materials for Fusion</a:t>
            </a:r>
            <a:endParaRPr lang="en-GB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of Metallurgy and Materials</a:t>
            </a:r>
          </a:p>
          <a:p>
            <a:pPr algn="ctr">
              <a:lnSpc>
                <a:spcPct val="150000"/>
              </a:lnSpc>
            </a:pP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Birmingham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e.jimenez-melero@bham.ac.uk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en-GB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at Third DONES Users Workshop</a:t>
            </a:r>
          </a:p>
          <a:p>
            <a:pPr algn="ctr">
              <a:lnSpc>
                <a:spcPct val="150000"/>
              </a:lnSpc>
            </a:pP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Tuesday 2</a:t>
            </a:r>
            <a:r>
              <a:rPr lang="en-GB" i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October 2024, 15:45-16:00h</a:t>
            </a:r>
          </a:p>
          <a:p>
            <a:pPr algn="ctr">
              <a:lnSpc>
                <a:spcPct val="150000"/>
              </a:lnSpc>
            </a:pPr>
            <a:r>
              <a:rPr lang="en-GB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Zagreb (Croatia)</a:t>
            </a:r>
          </a:p>
          <a:p>
            <a:pPr algn="ctr">
              <a:lnSpc>
                <a:spcPct val="150000"/>
              </a:lnSpc>
            </a:pPr>
            <a:endParaRPr lang="en-GB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A6467-7B0F-D3B8-801B-564D61097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5662857"/>
            <a:ext cx="1116000" cy="1150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6BD1E-C766-B104-1B86-186FB5464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76" y="5618878"/>
            <a:ext cx="648000" cy="1151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EEE36-FB8A-9E50-76B5-2D5AED9AA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66"/>
          <a:stretch/>
        </p:blipFill>
        <p:spPr>
          <a:xfrm>
            <a:off x="0" y="5700496"/>
            <a:ext cx="1152000" cy="111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FD14E-9D71-1E2F-627B-28018A7A90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5" t="34949" r="23225" b="34949"/>
          <a:stretch/>
        </p:blipFill>
        <p:spPr>
          <a:xfrm>
            <a:off x="10277" y="50716"/>
            <a:ext cx="1728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ECFE91A-29AA-F8CE-6761-0014F4C1A86A}"/>
              </a:ext>
            </a:extLst>
          </p:cNvPr>
          <p:cNvSpPr txBox="1">
            <a:spLocks noChangeArrowheads="1"/>
          </p:cNvSpPr>
          <p:nvPr/>
        </p:nvSpPr>
        <p:spPr>
          <a:xfrm>
            <a:off x="4679504" y="10778"/>
            <a:ext cx="4464496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rgbClr val="0000FF"/>
                </a:solidFill>
                <a:latin typeface="Comic Sans MS" panose="030F0702030302020204" pitchFamily="66" charset="0"/>
              </a:rPr>
              <a:t>‘Post-mortem’ characterizations </a:t>
            </a:r>
          </a:p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rgbClr val="0000FF"/>
                </a:solidFill>
                <a:latin typeface="Comic Sans MS" panose="030F0702030302020204" pitchFamily="66" charset="0"/>
              </a:rPr>
              <a:t>of irradiated tungsten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862F02-13CF-5219-02E3-B15FCF67D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980901"/>
              </p:ext>
            </p:extLst>
          </p:nvPr>
        </p:nvGraphicFramePr>
        <p:xfrm>
          <a:off x="1324576" y="4149080"/>
          <a:ext cx="6709855" cy="2518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4955">
                  <a:extLst>
                    <a:ext uri="{9D8B030D-6E8A-4147-A177-3AD203B41FA5}">
                      <a16:colId xmlns:a16="http://schemas.microsoft.com/office/drawing/2014/main" val="3643969576"/>
                    </a:ext>
                  </a:extLst>
                </a:gridCol>
                <a:gridCol w="634581">
                  <a:extLst>
                    <a:ext uri="{9D8B030D-6E8A-4147-A177-3AD203B41FA5}">
                      <a16:colId xmlns:a16="http://schemas.microsoft.com/office/drawing/2014/main" val="2080361247"/>
                    </a:ext>
                  </a:extLst>
                </a:gridCol>
                <a:gridCol w="1064592">
                  <a:extLst>
                    <a:ext uri="{9D8B030D-6E8A-4147-A177-3AD203B41FA5}">
                      <a16:colId xmlns:a16="http://schemas.microsoft.com/office/drawing/2014/main" val="1179448406"/>
                    </a:ext>
                  </a:extLst>
                </a:gridCol>
                <a:gridCol w="729344">
                  <a:extLst>
                    <a:ext uri="{9D8B030D-6E8A-4147-A177-3AD203B41FA5}">
                      <a16:colId xmlns:a16="http://schemas.microsoft.com/office/drawing/2014/main" val="349827989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13654307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238268038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3188829768"/>
                    </a:ext>
                  </a:extLst>
                </a:gridCol>
              </a:tblGrid>
              <a:tr h="109479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Sample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Time 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(s)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Flux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(m</a:t>
                      </a:r>
                      <a:r>
                        <a:rPr lang="en-GB" sz="1200" baseline="30000" dirty="0">
                          <a:effectLst/>
                        </a:rPr>
                        <a:t>-2 </a:t>
                      </a:r>
                      <a:r>
                        <a:rPr lang="en-GB" sz="1200" dirty="0">
                          <a:effectLst/>
                        </a:rPr>
                        <a:t>s</a:t>
                      </a:r>
                      <a:r>
                        <a:rPr lang="en-GB" sz="1200" baseline="30000" dirty="0">
                          <a:effectLst/>
                        </a:rPr>
                        <a:t>-1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Damage (dpa)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Ion energy 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(keV)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Void diameter (nm)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Bubble density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(m</a:t>
                      </a:r>
                      <a:r>
                        <a:rPr lang="en-GB" sz="1200" baseline="30000" dirty="0">
                          <a:effectLst/>
                        </a:rPr>
                        <a:t>-2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4363916"/>
                  </a:ext>
                </a:extLst>
              </a:tr>
              <a:tr h="7116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WSQN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800</a:t>
                      </a:r>
                      <a:endParaRPr lang="en-GB" sz="11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660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7 × 10</a:t>
                      </a:r>
                      <a:r>
                        <a:rPr lang="en-GB" sz="1200" baseline="30000">
                          <a:effectLst/>
                        </a:rPr>
                        <a:t>14</a:t>
                      </a:r>
                      <a:endParaRPr lang="en-GB" sz="11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2 × 10</a:t>
                      </a:r>
                      <a:r>
                        <a:rPr lang="en-GB" sz="1200" baseline="30000">
                          <a:effectLst/>
                        </a:rPr>
                        <a:t>17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0.2</a:t>
                      </a:r>
                      <a:endParaRPr lang="en-GB" sz="11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0.3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600 W</a:t>
                      </a:r>
                      <a:r>
                        <a:rPr lang="en-GB" sz="1200" baseline="30000" dirty="0">
                          <a:effectLst/>
                        </a:rPr>
                        <a:t>2+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10 He</a:t>
                      </a:r>
                      <a:r>
                        <a:rPr lang="en-GB" sz="1200" baseline="30000" dirty="0">
                          <a:effectLst/>
                        </a:rPr>
                        <a:t>+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2.0 ± 0.6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6.7 ± 0.6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223"/>
                  </a:ext>
                </a:extLst>
              </a:tr>
              <a:tr h="7116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WCON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800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7 × 10</a:t>
                      </a:r>
                      <a:r>
                        <a:rPr lang="en-GB" sz="1200" baseline="30000">
                          <a:effectLst/>
                        </a:rPr>
                        <a:t>14</a:t>
                      </a:r>
                      <a:endParaRPr lang="en-GB" sz="11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1.7 × 10</a:t>
                      </a:r>
                      <a:r>
                        <a:rPr lang="en-GB" sz="1200" baseline="30000">
                          <a:effectLst/>
                        </a:rPr>
                        <a:t>17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0.5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600 W</a:t>
                      </a:r>
                      <a:r>
                        <a:rPr lang="en-GB" sz="1200" baseline="30000" dirty="0">
                          <a:effectLst/>
                        </a:rPr>
                        <a:t>2+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10 He</a:t>
                      </a:r>
                      <a:r>
                        <a:rPr lang="en-GB" sz="1200" baseline="30000" dirty="0">
                          <a:effectLst/>
                        </a:rPr>
                        <a:t>+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>
                          <a:effectLst/>
                        </a:rPr>
                        <a:t>1.7 ± 0.5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200" dirty="0">
                          <a:effectLst/>
                        </a:rPr>
                        <a:t>11.1 ± 0.7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814221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9BD044D-2932-BD9A-8835-7E4DE95D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75" t="22281" r="17713" b="21021"/>
          <a:stretch/>
        </p:blipFill>
        <p:spPr>
          <a:xfrm>
            <a:off x="971600" y="548680"/>
            <a:ext cx="4268000" cy="349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C7D93-EB40-9045-092D-7F4A9507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75" t="22281" r="9838" b="16618"/>
          <a:stretch/>
        </p:blipFill>
        <p:spPr>
          <a:xfrm>
            <a:off x="5580112" y="914706"/>
            <a:ext cx="2844000" cy="27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B08E8-D76F-AE77-C1E1-273D18FD0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" y="560818"/>
            <a:ext cx="9072000" cy="60365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E39A07-4AA5-500C-8329-C874C785C4AF}"/>
              </a:ext>
            </a:extLst>
          </p:cNvPr>
          <p:cNvSpPr txBox="1">
            <a:spLocks noChangeArrowheads="1"/>
          </p:cNvSpPr>
          <p:nvPr/>
        </p:nvSpPr>
        <p:spPr>
          <a:xfrm>
            <a:off x="148208" y="-63632"/>
            <a:ext cx="8744272" cy="79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Beam line development – radiation damage to materials</a:t>
            </a: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9180187-D579-FC72-72E8-31A4D399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90" y="548680"/>
            <a:ext cx="1548000" cy="103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26BC86-4BF3-6E02-E839-10287218F0B7}"/>
              </a:ext>
            </a:extLst>
          </p:cNvPr>
          <p:cNvSpPr txBox="1"/>
          <p:nvPr/>
        </p:nvSpPr>
        <p:spPr>
          <a:xfrm>
            <a:off x="35496" y="6597352"/>
            <a:ext cx="4716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P. Wady, E. Jimenez-Melero, </a:t>
            </a:r>
            <a:r>
              <a:rPr lang="en-GB" sz="1200" i="1" dirty="0" err="1"/>
              <a:t>Nucl</a:t>
            </a:r>
            <a:r>
              <a:rPr lang="en-GB" sz="1200" i="1" dirty="0"/>
              <a:t>. Inst. Meth. Phys. Res. B 806 (2016) 109</a:t>
            </a:r>
          </a:p>
        </p:txBody>
      </p:sp>
    </p:spTree>
    <p:extLst>
      <p:ext uri="{BB962C8B-B14F-4D97-AF65-F5344CB8AC3E}">
        <p14:creationId xmlns:p14="http://schemas.microsoft.com/office/powerpoint/2010/main" val="1932613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3E97F1E-7137-9E0E-4C3F-B6468634D5BE}"/>
              </a:ext>
            </a:extLst>
          </p:cNvPr>
          <p:cNvSpPr txBox="1">
            <a:spLocks noChangeArrowheads="1"/>
          </p:cNvSpPr>
          <p:nvPr/>
        </p:nvSpPr>
        <p:spPr>
          <a:xfrm>
            <a:off x="5978250" y="188640"/>
            <a:ext cx="2618769" cy="779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Motorized slit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22B3B-A77B-917F-E87C-AD390A1DA621}"/>
              </a:ext>
            </a:extLst>
          </p:cNvPr>
          <p:cNvSpPr txBox="1"/>
          <p:nvPr/>
        </p:nvSpPr>
        <p:spPr>
          <a:xfrm>
            <a:off x="6379546" y="2809860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Beam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93E5B-8495-E10B-328A-437E43446CEE}"/>
              </a:ext>
            </a:extLst>
          </p:cNvPr>
          <p:cNvSpPr txBox="1"/>
          <p:nvPr/>
        </p:nvSpPr>
        <p:spPr>
          <a:xfrm>
            <a:off x="6150946" y="1130484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Define the sample 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irradiated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A0DCD-8417-FA6F-9D70-4AB21FFAB312}"/>
              </a:ext>
            </a:extLst>
          </p:cNvPr>
          <p:cNvSpPr txBox="1"/>
          <p:nvPr/>
        </p:nvSpPr>
        <p:spPr>
          <a:xfrm>
            <a:off x="6074746" y="1968684"/>
            <a:ext cx="2694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Independent current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integration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B9881-E48B-B267-7590-915FF8E8B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233"/>
            <a:ext cx="5368395" cy="2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FE8FD22-CD25-39D4-5C69-77F532C767FA}"/>
              </a:ext>
            </a:extLst>
          </p:cNvPr>
          <p:cNvSpPr txBox="1">
            <a:spLocks noChangeArrowheads="1"/>
          </p:cNvSpPr>
          <p:nvPr/>
        </p:nvSpPr>
        <p:spPr>
          <a:xfrm>
            <a:off x="5945230" y="3238098"/>
            <a:ext cx="2618769" cy="590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Sample stages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1493B7C-0D47-C75F-B78F-83E57200EE0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24310" r="7202"/>
          <a:stretch/>
        </p:blipFill>
        <p:spPr>
          <a:xfrm>
            <a:off x="5586096" y="3806426"/>
            <a:ext cx="3227742" cy="2099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741B6-522F-CC96-DC16-09B3E587D0E3}"/>
              </a:ext>
            </a:extLst>
          </p:cNvPr>
          <p:cNvSpPr txBox="1"/>
          <p:nvPr/>
        </p:nvSpPr>
        <p:spPr>
          <a:xfrm>
            <a:off x="114996" y="6263097"/>
            <a:ext cx="9047193" cy="61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600" dirty="0">
                <a:latin typeface="Comic Sans MS" panose="030F0702030302020204" pitchFamily="66" charset="0"/>
              </a:rPr>
              <a:t>P. </a:t>
            </a:r>
            <a:r>
              <a:rPr lang="en-GB" sz="1600" dirty="0" err="1">
                <a:latin typeface="Comic Sans MS" panose="030F0702030302020204" pitchFamily="66" charset="0"/>
              </a:rPr>
              <a:t>Wady</a:t>
            </a:r>
            <a:r>
              <a:rPr lang="en-GB" sz="1600" dirty="0">
                <a:latin typeface="Comic Sans MS" panose="030F0702030302020204" pitchFamily="66" charset="0"/>
              </a:rPr>
              <a:t>, E. Jimenez-Melero et al., </a:t>
            </a:r>
            <a:r>
              <a:rPr lang="en-GB" sz="1600" i="1" dirty="0">
                <a:latin typeface="Comic Sans MS" panose="030F0702030302020204" pitchFamily="66" charset="0"/>
              </a:rPr>
              <a:t>Accelerated radiation damage test facility using a 5MV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600" i="1" dirty="0">
                <a:latin typeface="Comic Sans MS" panose="030F0702030302020204" pitchFamily="66" charset="0"/>
              </a:rPr>
              <a:t>tandem ion accelerator</a:t>
            </a:r>
            <a:r>
              <a:rPr lang="en-GB" sz="1600" dirty="0">
                <a:latin typeface="Comic Sans MS" panose="030F0702030302020204" pitchFamily="66" charset="0"/>
              </a:rPr>
              <a:t>, NIMPRB 806 (2016) 109-116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5281DA-A643-6F37-FBC3-A033F68A002C}"/>
              </a:ext>
            </a:extLst>
          </p:cNvPr>
          <p:cNvGrpSpPr/>
          <p:nvPr/>
        </p:nvGrpSpPr>
        <p:grpSpPr>
          <a:xfrm>
            <a:off x="340296" y="3219909"/>
            <a:ext cx="4978772" cy="2937925"/>
            <a:chOff x="2451100" y="2028031"/>
            <a:chExt cx="5595091" cy="3459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034ACD-85E1-A2E9-9789-80D0A8DB52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5"/>
            <a:stretch/>
          </p:blipFill>
          <p:spPr bwMode="auto">
            <a:xfrm>
              <a:off x="4765795" y="2183089"/>
              <a:ext cx="3280396" cy="318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9D51CD3-0EBE-8B19-ABEC-122615ED4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100" y="2058639"/>
              <a:ext cx="2286198" cy="3429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D0E0F0-2C70-719F-8876-D4974405BB66}"/>
                </a:ext>
              </a:extLst>
            </p:cNvPr>
            <p:cNvSpPr txBox="1"/>
            <p:nvPr/>
          </p:nvSpPr>
          <p:spPr>
            <a:xfrm>
              <a:off x="2479795" y="202803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A30BF-76BE-2E74-99DF-7B102C4AE2AD}"/>
                </a:ext>
              </a:extLst>
            </p:cNvPr>
            <p:cNvSpPr txBox="1"/>
            <p:nvPr/>
          </p:nvSpPr>
          <p:spPr>
            <a:xfrm>
              <a:off x="4833889" y="2223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09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58826-6D3D-980F-1534-7DF537E5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0204"/>
            <a:ext cx="7680960" cy="313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F76DF-B1F8-3816-2060-39EC48323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46155"/>
            <a:ext cx="768096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705DDF-0719-C40A-7734-FEE769449192}"/>
              </a:ext>
            </a:extLst>
          </p:cNvPr>
          <p:cNvSpPr txBox="1"/>
          <p:nvPr/>
        </p:nvSpPr>
        <p:spPr>
          <a:xfrm>
            <a:off x="347042" y="1113631"/>
            <a:ext cx="4908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60A03-885A-504F-E99C-8033A80EE6A3}"/>
              </a:ext>
            </a:extLst>
          </p:cNvPr>
          <p:cNvSpPr txBox="1"/>
          <p:nvPr/>
        </p:nvSpPr>
        <p:spPr>
          <a:xfrm>
            <a:off x="217971" y="4495448"/>
            <a:ext cx="12398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W-5Ta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D332F-534F-CDC1-5AD9-8D5502C5DCCF}"/>
              </a:ext>
            </a:extLst>
          </p:cNvPr>
          <p:cNvSpPr txBox="1"/>
          <p:nvPr/>
        </p:nvSpPr>
        <p:spPr>
          <a:xfrm>
            <a:off x="7270490" y="2444695"/>
            <a:ext cx="1549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3MeV Proton irradiations 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T = 350 </a:t>
            </a:r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</a:t>
            </a:r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EA35F-2493-2B52-A4A5-9FC43D42ED3E}"/>
              </a:ext>
            </a:extLst>
          </p:cNvPr>
          <p:cNvSpPr txBox="1"/>
          <p:nvPr/>
        </p:nvSpPr>
        <p:spPr>
          <a:xfrm>
            <a:off x="106398" y="162724"/>
            <a:ext cx="3169458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Proton energies: MeV regime</a:t>
            </a:r>
          </a:p>
        </p:txBody>
      </p:sp>
    </p:spTree>
    <p:extLst>
      <p:ext uri="{BB962C8B-B14F-4D97-AF65-F5344CB8AC3E}">
        <p14:creationId xmlns:p14="http://schemas.microsoft.com/office/powerpoint/2010/main" val="99918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D1A819-AE0E-A1AB-3016-8B4A316DE8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162" y="1103212"/>
            <a:ext cx="3093395" cy="49900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42A8F46-AF37-F475-7216-04268F0AA499}"/>
              </a:ext>
            </a:extLst>
          </p:cNvPr>
          <p:cNvSpPr txBox="1">
            <a:spLocks noChangeArrowheads="1"/>
          </p:cNvSpPr>
          <p:nvPr/>
        </p:nvSpPr>
        <p:spPr>
          <a:xfrm>
            <a:off x="4427984" y="42857"/>
            <a:ext cx="4896544" cy="908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W-base alloys as plasma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facing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E4DCD-157A-902B-5773-261A2F13E8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81225"/>
            <a:ext cx="4359275" cy="388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B9852-6FC1-FB65-AA7C-AD842D6A4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2" y="44624"/>
            <a:ext cx="3461004" cy="286664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1A1E1A5-793F-4D00-31B9-BAB701F60B82}"/>
              </a:ext>
            </a:extLst>
          </p:cNvPr>
          <p:cNvSpPr/>
          <p:nvPr/>
        </p:nvSpPr>
        <p:spPr>
          <a:xfrm>
            <a:off x="4572000" y="2508887"/>
            <a:ext cx="3810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979A2-C369-56C0-89FD-04E067961471}"/>
              </a:ext>
            </a:extLst>
          </p:cNvPr>
          <p:cNvSpPr txBox="1"/>
          <p:nvPr/>
        </p:nvSpPr>
        <p:spPr>
          <a:xfrm>
            <a:off x="4211960" y="6597352"/>
            <a:ext cx="5065810" cy="26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14" i="1" dirty="0">
                <a:latin typeface="Comic Sans MS" panose="030F0702030302020204" pitchFamily="66" charset="0"/>
              </a:rPr>
              <a:t>I. </a:t>
            </a:r>
            <a:r>
              <a:rPr lang="en-GB" sz="1114" i="1" dirty="0" err="1">
                <a:latin typeface="Comic Sans MS" panose="030F0702030302020204" pitchFamily="66" charset="0"/>
              </a:rPr>
              <a:t>Ipatova</a:t>
            </a:r>
            <a:r>
              <a:rPr lang="en-GB" sz="1114" i="1" dirty="0">
                <a:latin typeface="Comic Sans MS" panose="030F0702030302020204" pitchFamily="66" charset="0"/>
              </a:rPr>
              <a:t>, E. Jimenez-</a:t>
            </a:r>
            <a:r>
              <a:rPr lang="en-GB" sz="1114" i="1" dirty="0" err="1">
                <a:latin typeface="Comic Sans MS" panose="030F0702030302020204" pitchFamily="66" charset="0"/>
              </a:rPr>
              <a:t>Melero</a:t>
            </a:r>
            <a:r>
              <a:rPr lang="en-GB" sz="1114" i="1" dirty="0">
                <a:latin typeface="Comic Sans MS" panose="030F0702030302020204" pitchFamily="66" charset="0"/>
              </a:rPr>
              <a:t> et al., J. </a:t>
            </a:r>
            <a:r>
              <a:rPr lang="en-GB" sz="1114" i="1" dirty="0" err="1">
                <a:latin typeface="Comic Sans MS" panose="030F0702030302020204" pitchFamily="66" charset="0"/>
              </a:rPr>
              <a:t>Nucl</a:t>
            </a:r>
            <a:r>
              <a:rPr lang="en-GB" sz="1114" i="1" dirty="0">
                <a:latin typeface="Comic Sans MS" panose="030F0702030302020204" pitchFamily="66" charset="0"/>
              </a:rPr>
              <a:t>. Mater. 501 (2018) 329-335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C65C9-3AD0-26B0-ABCF-A871F1155E77}"/>
              </a:ext>
            </a:extLst>
          </p:cNvPr>
          <p:cNvSpPr txBox="1"/>
          <p:nvPr/>
        </p:nvSpPr>
        <p:spPr>
          <a:xfrm>
            <a:off x="1842954" y="2852936"/>
            <a:ext cx="784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(40 keV)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14D2C-C535-16BD-9CFE-A19F616CA20C}"/>
              </a:ext>
            </a:extLst>
          </p:cNvPr>
          <p:cNvSpPr txBox="1"/>
          <p:nvPr/>
        </p:nvSpPr>
        <p:spPr>
          <a:xfrm>
            <a:off x="3635896" y="28529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(3 MeV)</a:t>
            </a:r>
          </a:p>
        </p:txBody>
      </p:sp>
    </p:spTree>
    <p:extLst>
      <p:ext uri="{BB962C8B-B14F-4D97-AF65-F5344CB8AC3E}">
        <p14:creationId xmlns:p14="http://schemas.microsoft.com/office/powerpoint/2010/main" val="379062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D9F11B-0DC0-21DB-D65A-92065DFA9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7" b="19969"/>
          <a:stretch/>
        </p:blipFill>
        <p:spPr>
          <a:xfrm>
            <a:off x="3429618" y="653647"/>
            <a:ext cx="2708230" cy="1954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7AF3A1-8EBA-8A2D-45B6-C4FE31D1D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005" r="29706" b="40655"/>
          <a:stretch/>
        </p:blipFill>
        <p:spPr>
          <a:xfrm>
            <a:off x="351456" y="573409"/>
            <a:ext cx="2824420" cy="2221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7A830-22FC-6CD9-D0A1-78F182E1D0B1}"/>
              </a:ext>
            </a:extLst>
          </p:cNvPr>
          <p:cNvSpPr txBox="1"/>
          <p:nvPr/>
        </p:nvSpPr>
        <p:spPr>
          <a:xfrm>
            <a:off x="429410" y="2852198"/>
            <a:ext cx="2635658" cy="907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Fusion Steels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 (0.5mm thick)</a:t>
            </a:r>
          </a:p>
          <a:p>
            <a:pPr algn="ctr">
              <a:lnSpc>
                <a:spcPct val="130000"/>
              </a:lnSpc>
            </a:pP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1. coupons (thermal testing)</a:t>
            </a:r>
          </a:p>
          <a:p>
            <a:pPr algn="ctr">
              <a:lnSpc>
                <a:spcPct val="130000"/>
              </a:lnSpc>
            </a:pP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2. dog-bone SSJ2 specimens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ADDCE-EFE3-51A7-BC28-51BE4A330002}"/>
              </a:ext>
            </a:extLst>
          </p:cNvPr>
          <p:cNvSpPr txBox="1"/>
          <p:nvPr/>
        </p:nvSpPr>
        <p:spPr>
          <a:xfrm>
            <a:off x="3419872" y="4509907"/>
            <a:ext cx="2525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Proton energies: 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3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-38 MeV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9B5001-B14B-AD5F-F0C1-2637F1098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96" y="2645416"/>
            <a:ext cx="2710474" cy="1817612"/>
          </a:xfrm>
          <a:prstGeom prst="rect">
            <a:avLst/>
          </a:prstGeom>
        </p:spPr>
      </p:pic>
      <p:pic>
        <p:nvPicPr>
          <p:cNvPr id="12" name="Picture 11" descr="A metal square with a screwdriver and wires&#10;&#10;Description automatically generated">
            <a:extLst>
              <a:ext uri="{FF2B5EF4-FFF2-40B4-BE49-F238E27FC236}">
                <a16:creationId xmlns:a16="http://schemas.microsoft.com/office/drawing/2014/main" id="{2EF93849-89CD-E180-59DE-D636CA06A5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/>
          <a:stretch/>
        </p:blipFill>
        <p:spPr>
          <a:xfrm>
            <a:off x="634961" y="3894672"/>
            <a:ext cx="2257409" cy="2092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58AA0A-6DCA-6346-9E83-FF53C21A3684}"/>
              </a:ext>
            </a:extLst>
          </p:cNvPr>
          <p:cNvSpPr txBox="1"/>
          <p:nvPr/>
        </p:nvSpPr>
        <p:spPr>
          <a:xfrm>
            <a:off x="4144059" y="6251232"/>
            <a:ext cx="1218603" cy="346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GB" sz="1400" baseline="-25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irr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 500 C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8A9A1-9A87-30B5-6F09-E90E636F97EA}"/>
              </a:ext>
            </a:extLst>
          </p:cNvPr>
          <p:cNvSpPr txBox="1"/>
          <p:nvPr/>
        </p:nvSpPr>
        <p:spPr>
          <a:xfrm>
            <a:off x="3521331" y="4860202"/>
            <a:ext cx="2321469" cy="134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3 MeV H </a:t>
            </a:r>
            <a:r>
              <a:rPr lang="en-GB" sz="1600" dirty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35 µm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10 MeV H  257 µm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28 MeV H   1.5 mm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Irradiated area: 1 cm</a:t>
            </a:r>
            <a:r>
              <a:rPr lang="en-GB" sz="1600" baseline="300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F728B-9283-D320-14FC-1570FAC21807}"/>
              </a:ext>
            </a:extLst>
          </p:cNvPr>
          <p:cNvSpPr txBox="1"/>
          <p:nvPr/>
        </p:nvSpPr>
        <p:spPr>
          <a:xfrm>
            <a:off x="4393665" y="588519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ptos" panose="02110004020202020204"/>
              </a:rPr>
              <a:t>MC40 cyclotron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FC23B4-9CE7-1CD0-1EDB-4A9DD9274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65" t="14721" r="31427" b="12201"/>
          <a:stretch/>
        </p:blipFill>
        <p:spPr>
          <a:xfrm>
            <a:off x="6358383" y="602808"/>
            <a:ext cx="2648015" cy="36752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DE62B4-F99F-E4FE-52E5-BB3BC06DDE9B}"/>
              </a:ext>
            </a:extLst>
          </p:cNvPr>
          <p:cNvSpPr txBox="1"/>
          <p:nvPr/>
        </p:nvSpPr>
        <p:spPr>
          <a:xfrm>
            <a:off x="3721397" y="172308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Proton Irradiations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E9E12-5C93-2A60-5162-A8ABA86910D0}"/>
              </a:ext>
            </a:extLst>
          </p:cNvPr>
          <p:cNvSpPr txBox="1"/>
          <p:nvPr/>
        </p:nvSpPr>
        <p:spPr>
          <a:xfrm>
            <a:off x="6444208" y="203381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Neutron irradiations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2B580FC-6583-2AAE-27A9-04DC789F9AF9}"/>
              </a:ext>
            </a:extLst>
          </p:cNvPr>
          <p:cNvSpPr/>
          <p:nvPr/>
        </p:nvSpPr>
        <p:spPr>
          <a:xfrm>
            <a:off x="3225584" y="2428596"/>
            <a:ext cx="141812" cy="14660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F886711-392C-98BF-6260-B96063FB1350}"/>
              </a:ext>
            </a:extLst>
          </p:cNvPr>
          <p:cNvSpPr/>
          <p:nvPr/>
        </p:nvSpPr>
        <p:spPr>
          <a:xfrm>
            <a:off x="6215449" y="2398974"/>
            <a:ext cx="141812" cy="14660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B3536-E5BB-6356-8434-BFE521010512}"/>
              </a:ext>
            </a:extLst>
          </p:cNvPr>
          <p:cNvSpPr txBox="1"/>
          <p:nvPr/>
        </p:nvSpPr>
        <p:spPr>
          <a:xfrm>
            <a:off x="6300192" y="4359426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Li(</a:t>
            </a:r>
            <a:r>
              <a:rPr lang="en-GB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p,n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) source (possibly also </a:t>
            </a:r>
            <a:r>
              <a:rPr lang="en-GB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d,n</a:t>
            </a:r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C65DC-B80C-1CFC-995B-3C8078B69F61}"/>
              </a:ext>
            </a:extLst>
          </p:cNvPr>
          <p:cNvSpPr txBox="1"/>
          <p:nvPr/>
        </p:nvSpPr>
        <p:spPr>
          <a:xfrm>
            <a:off x="6300192" y="4817684"/>
            <a:ext cx="2818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2.6 MeV p -&gt; neutrons &lt; 0.9MeV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84FED-73EE-958B-4A43-B10B79270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655" y="5111616"/>
            <a:ext cx="2321469" cy="16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9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C:\Users\mbdssej3\AppData\Local\Microsoft\Windows\Temporary Internet Files\Content.IE5\I8Y785EZ\thank-you-smiley2[1].jpg">
            <a:extLst>
              <a:ext uri="{FF2B5EF4-FFF2-40B4-BE49-F238E27FC236}">
                <a16:creationId xmlns:a16="http://schemas.microsoft.com/office/drawing/2014/main" id="{A6C9D743-CC40-6835-905B-DE5625403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4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814F2-2E4F-CB05-0998-F08D66F7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92" y="908720"/>
            <a:ext cx="3888000" cy="2598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A2729-7091-5144-7DF1-31D45A1D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20263"/>
            <a:ext cx="3816000" cy="3308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13DBD-E2A6-54B6-9F5B-5F035476F1E1}"/>
              </a:ext>
            </a:extLst>
          </p:cNvPr>
          <p:cNvSpPr txBox="1"/>
          <p:nvPr/>
        </p:nvSpPr>
        <p:spPr>
          <a:xfrm>
            <a:off x="5244417" y="3340884"/>
            <a:ext cx="381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Composition change due to 14 MeV neutron</a:t>
            </a:r>
          </a:p>
          <a:p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irradiation of W (wall loading of 2 MW m</a:t>
            </a:r>
            <a:r>
              <a:rPr lang="en-GB" sz="1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-2</a:t>
            </a:r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03A4686-B97B-CFE0-1243-0FC683BE6D6D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-86872"/>
            <a:ext cx="6120680" cy="779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Transmutations &amp; alloy strategies in W</a:t>
            </a:r>
            <a:endParaRPr 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BFFD9EF-6E43-0BD9-A26D-C336388B82D4}"/>
              </a:ext>
            </a:extLst>
          </p:cNvPr>
          <p:cNvSpPr/>
          <p:nvPr/>
        </p:nvSpPr>
        <p:spPr>
          <a:xfrm>
            <a:off x="4788024" y="1700808"/>
            <a:ext cx="432048" cy="100811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F60E5A-4353-029B-AF11-0C073FE0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24728"/>
            <a:ext cx="4488417" cy="241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12201A-70D2-1DB2-9286-40C53680534B}"/>
              </a:ext>
            </a:extLst>
          </p:cNvPr>
          <p:cNvSpPr txBox="1"/>
          <p:nvPr/>
        </p:nvSpPr>
        <p:spPr>
          <a:xfrm>
            <a:off x="4211960" y="6597352"/>
            <a:ext cx="5065810" cy="26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14" i="1" dirty="0">
                <a:latin typeface="Comic Sans MS" panose="030F0702030302020204" pitchFamily="66" charset="0"/>
              </a:rPr>
              <a:t>I. </a:t>
            </a:r>
            <a:r>
              <a:rPr lang="en-GB" sz="1114" i="1" dirty="0" err="1">
                <a:latin typeface="Comic Sans MS" panose="030F0702030302020204" pitchFamily="66" charset="0"/>
              </a:rPr>
              <a:t>Ipatova</a:t>
            </a:r>
            <a:r>
              <a:rPr lang="en-GB" sz="1114" i="1" dirty="0">
                <a:latin typeface="Comic Sans MS" panose="030F0702030302020204" pitchFamily="66" charset="0"/>
              </a:rPr>
              <a:t>, E. Jimenez-</a:t>
            </a:r>
            <a:r>
              <a:rPr lang="en-GB" sz="1114" i="1" dirty="0" err="1">
                <a:latin typeface="Comic Sans MS" panose="030F0702030302020204" pitchFamily="66" charset="0"/>
              </a:rPr>
              <a:t>Melero</a:t>
            </a:r>
            <a:r>
              <a:rPr lang="en-GB" sz="1114" i="1" dirty="0">
                <a:latin typeface="Comic Sans MS" panose="030F0702030302020204" pitchFamily="66" charset="0"/>
              </a:rPr>
              <a:t> et al., J. </a:t>
            </a:r>
            <a:r>
              <a:rPr lang="en-GB" sz="1114" i="1" dirty="0" err="1">
                <a:latin typeface="Comic Sans MS" panose="030F0702030302020204" pitchFamily="66" charset="0"/>
              </a:rPr>
              <a:t>Nucl</a:t>
            </a:r>
            <a:r>
              <a:rPr lang="en-GB" sz="1114" i="1" dirty="0">
                <a:latin typeface="Comic Sans MS" panose="030F0702030302020204" pitchFamily="66" charset="0"/>
              </a:rPr>
              <a:t>. Mater. 501 (2018) 329-335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02EF1-DE2F-8780-C5F8-DB823F4837FB}"/>
              </a:ext>
            </a:extLst>
          </p:cNvPr>
          <p:cNvSpPr txBox="1"/>
          <p:nvPr/>
        </p:nvSpPr>
        <p:spPr>
          <a:xfrm>
            <a:off x="961672" y="3501008"/>
            <a:ext cx="3505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latin typeface="Comic Sans MS" panose="030F0702030302020204" pitchFamily="66" charset="0"/>
              </a:rPr>
              <a:t>G.A. Cottrell, J. </a:t>
            </a:r>
            <a:r>
              <a:rPr lang="en-GB" sz="1100" i="1" dirty="0" err="1">
                <a:latin typeface="Comic Sans MS" panose="030F0702030302020204" pitchFamily="66" charset="0"/>
              </a:rPr>
              <a:t>Nucl</a:t>
            </a:r>
            <a:r>
              <a:rPr lang="en-GB" sz="1100" i="1" dirty="0">
                <a:latin typeface="Comic Sans MS" panose="030F0702030302020204" pitchFamily="66" charset="0"/>
              </a:rPr>
              <a:t>. Mater. 334 (2004) 166-168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F75DB-CCC7-8416-6BC7-A7BCF0B4A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40" y="3927039"/>
            <a:ext cx="3096000" cy="261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AFF18-FDA8-F411-E46F-DD075185CA88}"/>
              </a:ext>
            </a:extLst>
          </p:cNvPr>
          <p:cNvSpPr txBox="1"/>
          <p:nvPr/>
        </p:nvSpPr>
        <p:spPr>
          <a:xfrm>
            <a:off x="683568" y="6623774"/>
            <a:ext cx="3384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latin typeface="Comic Sans MS" panose="030F0702030302020204" pitchFamily="66" charset="0"/>
              </a:rPr>
              <a:t>D. Hancock, J. </a:t>
            </a:r>
            <a:r>
              <a:rPr lang="en-GB" sz="1100" i="1" dirty="0" err="1">
                <a:latin typeface="Comic Sans MS" panose="030F0702030302020204" pitchFamily="66" charset="0"/>
              </a:rPr>
              <a:t>Nucl</a:t>
            </a:r>
            <a:r>
              <a:rPr lang="en-GB" sz="1100" i="1" dirty="0">
                <a:latin typeface="Comic Sans MS" panose="030F0702030302020204" pitchFamily="66" charset="0"/>
              </a:rPr>
              <a:t>. Mater. 512 (2018) 169-183</a:t>
            </a:r>
          </a:p>
        </p:txBody>
      </p:sp>
    </p:spTree>
    <p:extLst>
      <p:ext uri="{BB962C8B-B14F-4D97-AF65-F5344CB8AC3E}">
        <p14:creationId xmlns:p14="http://schemas.microsoft.com/office/powerpoint/2010/main" val="303209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7AE9DEE-85A6-5FCC-2749-CE879EBB94F5}"/>
              </a:ext>
            </a:extLst>
          </p:cNvPr>
          <p:cNvSpPr txBox="1">
            <a:spLocks noChangeArrowheads="1"/>
          </p:cNvSpPr>
          <p:nvPr/>
        </p:nvSpPr>
        <p:spPr>
          <a:xfrm>
            <a:off x="-144524" y="-27384"/>
            <a:ext cx="9433048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900" dirty="0">
                <a:solidFill>
                  <a:srgbClr val="0000FF"/>
                </a:solidFill>
                <a:latin typeface="Comic Sans MS" panose="030F0702030302020204" pitchFamily="66" charset="0"/>
              </a:rPr>
              <a:t>Can Ta alloying in W influence low-energy/high-fluence He bubble formation?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89B5F-75D9-018B-85F5-C4417A20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011" y="896917"/>
            <a:ext cx="1800000" cy="1407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F3DEA-6409-74A3-10AD-64682F291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89" y="896917"/>
            <a:ext cx="5616000" cy="2838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B02BD5-376A-11C5-A0F4-CA1705B63EC2}"/>
              </a:ext>
            </a:extLst>
          </p:cNvPr>
          <p:cNvSpPr txBox="1"/>
          <p:nvPr/>
        </p:nvSpPr>
        <p:spPr>
          <a:xfrm>
            <a:off x="6937760" y="2445905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Single ITER divertor 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cassette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F5ED7-05FF-EA15-1D94-E301F89A6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645024"/>
            <a:ext cx="2349564" cy="190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024020-8238-4B06-3934-F8F41823D6C7}"/>
              </a:ext>
            </a:extLst>
          </p:cNvPr>
          <p:cNvSpPr txBox="1"/>
          <p:nvPr/>
        </p:nvSpPr>
        <p:spPr>
          <a:xfrm>
            <a:off x="0" y="5727842"/>
            <a:ext cx="47135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latin typeface="Comic Sans MS" panose="030F0702030302020204" pitchFamily="66" charset="0"/>
              </a:rPr>
              <a:t>G. De Temmerman, Plasma Phys. Control. Fusion 60 (2018) 044018</a:t>
            </a:r>
            <a:endParaRPr lang="en-GB" sz="1100" i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4CAD2-F1D1-CC5B-27AD-1C4A85398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933" y="3519688"/>
            <a:ext cx="3605089" cy="333831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1F1985AF-C719-3617-9A94-BCE995DDC566}"/>
              </a:ext>
            </a:extLst>
          </p:cNvPr>
          <p:cNvSpPr/>
          <p:nvPr/>
        </p:nvSpPr>
        <p:spPr>
          <a:xfrm rot="2480754">
            <a:off x="4717412" y="3015090"/>
            <a:ext cx="398936" cy="2146956"/>
          </a:xfrm>
          <a:prstGeom prst="rightArrow">
            <a:avLst>
              <a:gd name="adj1" fmla="val 50000"/>
              <a:gd name="adj2" fmla="val 7178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426F3-C797-8121-A407-F94274E0776E}"/>
              </a:ext>
            </a:extLst>
          </p:cNvPr>
          <p:cNvSpPr txBox="1"/>
          <p:nvPr/>
        </p:nvSpPr>
        <p:spPr>
          <a:xfrm>
            <a:off x="4415916" y="6278405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30 eV He plasma exposures 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at </a:t>
            </a:r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 400 °C</a:t>
            </a:r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A57C3-056E-75CD-5C3B-4A3E3EF2A241}"/>
              </a:ext>
            </a:extLst>
          </p:cNvPr>
          <p:cNvSpPr txBox="1"/>
          <p:nvPr/>
        </p:nvSpPr>
        <p:spPr>
          <a:xfrm>
            <a:off x="65738" y="6455920"/>
            <a:ext cx="2634054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He energies: eV regime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9C20E-4378-5C0C-02CF-6790B2485B92}"/>
              </a:ext>
            </a:extLst>
          </p:cNvPr>
          <p:cNvSpPr txBox="1"/>
          <p:nvPr/>
        </p:nvSpPr>
        <p:spPr>
          <a:xfrm>
            <a:off x="7812360" y="6309320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DIFFER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(Netherlands)</a:t>
            </a:r>
          </a:p>
        </p:txBody>
      </p:sp>
    </p:spTree>
    <p:extLst>
      <p:ext uri="{BB962C8B-B14F-4D97-AF65-F5344CB8AC3E}">
        <p14:creationId xmlns:p14="http://schemas.microsoft.com/office/powerpoint/2010/main" val="37298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167B32-A9B5-F6C9-AFA3-20AA4D3EB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82960"/>
            <a:ext cx="5857875" cy="306959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320235C-3A79-2189-1561-1CAE070B386D}"/>
              </a:ext>
            </a:extLst>
          </p:cNvPr>
          <p:cNvSpPr txBox="1">
            <a:spLocks noChangeArrowheads="1"/>
          </p:cNvSpPr>
          <p:nvPr/>
        </p:nvSpPr>
        <p:spPr>
          <a:xfrm>
            <a:off x="-36512" y="0"/>
            <a:ext cx="9433048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900" dirty="0">
                <a:solidFill>
                  <a:srgbClr val="0000FF"/>
                </a:solidFill>
                <a:latin typeface="Comic Sans MS" panose="030F0702030302020204" pitchFamily="66" charset="0"/>
              </a:rPr>
              <a:t>Can Ta alloying in W influence low-energy/high-fluence He bubble formation?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739AA-85F9-63A2-5855-2B4EB1AFF903}"/>
              </a:ext>
            </a:extLst>
          </p:cNvPr>
          <p:cNvSpPr txBox="1"/>
          <p:nvPr/>
        </p:nvSpPr>
        <p:spPr>
          <a:xfrm>
            <a:off x="4646510" y="6579420"/>
            <a:ext cx="4606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latin typeface="Comic Sans MS" panose="030F0702030302020204" pitchFamily="66" charset="0"/>
              </a:rPr>
              <a:t>E. </a:t>
            </a:r>
            <a:r>
              <a:rPr lang="fr-FR" sz="1100" i="1" dirty="0" err="1">
                <a:latin typeface="Comic Sans MS" panose="030F0702030302020204" pitchFamily="66" charset="0"/>
              </a:rPr>
              <a:t>Yildirim</a:t>
            </a:r>
            <a:r>
              <a:rPr lang="fr-FR" sz="1100" i="1" dirty="0">
                <a:latin typeface="Comic Sans MS" panose="030F0702030302020204" pitchFamily="66" charset="0"/>
              </a:rPr>
              <a:t>, E. Jimenez-Melero, Fusion Eng. Des. 197 (2023) 114061 </a:t>
            </a:r>
            <a:endParaRPr lang="en-GB" sz="1100" i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0421A-D46D-C3D3-B4C5-E9E0D208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07" y="987553"/>
            <a:ext cx="3034902" cy="525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349EBD-314C-9415-9216-AC1AB877209D}"/>
              </a:ext>
            </a:extLst>
          </p:cNvPr>
          <p:cNvSpPr txBox="1"/>
          <p:nvPr/>
        </p:nvSpPr>
        <p:spPr>
          <a:xfrm>
            <a:off x="323528" y="618221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ECC40-682E-26B8-86BB-C2C0557628EE}"/>
              </a:ext>
            </a:extLst>
          </p:cNvPr>
          <p:cNvSpPr txBox="1"/>
          <p:nvPr/>
        </p:nvSpPr>
        <p:spPr>
          <a:xfrm>
            <a:off x="6332445" y="651686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He fluence  </a:t>
            </a:r>
            <a:r>
              <a:rPr lang="en-GB" b="1" dirty="0">
                <a:sym typeface="Symbol" panose="05050102010706020507" pitchFamily="18" charset="2"/>
              </a:rPr>
              <a:t>10</a:t>
            </a:r>
            <a:r>
              <a:rPr lang="en-GB" b="1" baseline="30000" dirty="0">
                <a:sym typeface="Symbol" panose="05050102010706020507" pitchFamily="18" charset="2"/>
              </a:rPr>
              <a:t>27</a:t>
            </a:r>
            <a:r>
              <a:rPr lang="en-GB" b="1" dirty="0">
                <a:sym typeface="Symbol" panose="05050102010706020507" pitchFamily="18" charset="2"/>
              </a:rPr>
              <a:t> m</a:t>
            </a:r>
            <a:r>
              <a:rPr lang="en-GB" b="1" baseline="30000" dirty="0">
                <a:sym typeface="Symbol" panose="05050102010706020507" pitchFamily="18" charset="2"/>
              </a:rPr>
              <a:t>-2</a:t>
            </a:r>
            <a:endParaRPr lang="en-GB" b="1" baseline="3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AB89A-2F67-87D5-E32E-D143661F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51" t="18500" r="16925" b="15980"/>
          <a:stretch/>
        </p:blipFill>
        <p:spPr>
          <a:xfrm>
            <a:off x="751678" y="3852550"/>
            <a:ext cx="3888000" cy="2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1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0AAD73-B0B3-CE85-8A84-5FBD40460E1D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-99392"/>
            <a:ext cx="8640960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rgbClr val="0000FF"/>
                </a:solidFill>
                <a:latin typeface="Comic Sans MS" panose="030F0702030302020204" pitchFamily="66" charset="0"/>
              </a:rPr>
              <a:t>He bubble formation at 800 °C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B560A-7020-0965-0619-66753DB7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0" y="548680"/>
            <a:ext cx="8748000" cy="3477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82D3B-D2E8-BFDD-E018-7C7DC4712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80" y="4159633"/>
            <a:ext cx="6912000" cy="228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FAECE0-A1A5-3DAE-DB00-B5E52CF97BE5}"/>
              </a:ext>
            </a:extLst>
          </p:cNvPr>
          <p:cNvSpPr txBox="1"/>
          <p:nvPr/>
        </p:nvSpPr>
        <p:spPr>
          <a:xfrm rot="16200000">
            <a:off x="-129381" y="5103178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Unalloyed 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E9680-879B-76CF-2CF6-91A151382A52}"/>
              </a:ext>
            </a:extLst>
          </p:cNvPr>
          <p:cNvSpPr txBox="1"/>
          <p:nvPr/>
        </p:nvSpPr>
        <p:spPr>
          <a:xfrm>
            <a:off x="4958495" y="6580589"/>
            <a:ext cx="4185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I. </a:t>
            </a:r>
            <a:r>
              <a:rPr lang="en-GB" sz="1200" i="1" dirty="0" err="1"/>
              <a:t>Ipatova</a:t>
            </a:r>
            <a:r>
              <a:rPr lang="en-GB" sz="1200" i="1" dirty="0"/>
              <a:t>, E. Jimenez-Melero, J. </a:t>
            </a:r>
            <a:r>
              <a:rPr lang="en-GB" sz="1200" i="1" dirty="0" err="1"/>
              <a:t>Nucl</a:t>
            </a:r>
            <a:r>
              <a:rPr lang="en-GB" sz="1200" i="1" dirty="0"/>
              <a:t>. Mater. 550 (2021) 152910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24A13B-B777-6A84-14DC-F843D9613586}"/>
              </a:ext>
            </a:extLst>
          </p:cNvPr>
          <p:cNvSpPr txBox="1"/>
          <p:nvPr/>
        </p:nvSpPr>
        <p:spPr>
          <a:xfrm>
            <a:off x="65738" y="6474822"/>
            <a:ext cx="2634054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He energies: keV regime</a:t>
            </a:r>
          </a:p>
        </p:txBody>
      </p:sp>
    </p:spTree>
    <p:extLst>
      <p:ext uri="{BB962C8B-B14F-4D97-AF65-F5344CB8AC3E}">
        <p14:creationId xmlns:p14="http://schemas.microsoft.com/office/powerpoint/2010/main" val="258664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A9E506-2E7D-60FC-DBF8-66CE8C0B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71" y="3461590"/>
            <a:ext cx="2268000" cy="325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A7096-7FEB-59E9-4EBD-C6596D69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856020"/>
            <a:ext cx="4356000" cy="2175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4CEC0-AF93-708B-08EF-C435EBD6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538800"/>
            <a:ext cx="7344000" cy="2922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286B5D-E720-E8FD-EF7C-4641156C300E}"/>
              </a:ext>
            </a:extLst>
          </p:cNvPr>
          <p:cNvSpPr txBox="1"/>
          <p:nvPr/>
        </p:nvSpPr>
        <p:spPr>
          <a:xfrm rot="16200000">
            <a:off x="52815" y="1800140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W-5Ta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ED863-730D-5A2D-15A2-1D42180D883F}"/>
              </a:ext>
            </a:extLst>
          </p:cNvPr>
          <p:cNvSpPr txBox="1"/>
          <p:nvPr/>
        </p:nvSpPr>
        <p:spPr>
          <a:xfrm>
            <a:off x="386495" y="6426318"/>
            <a:ext cx="4185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I. </a:t>
            </a:r>
            <a:r>
              <a:rPr lang="en-GB" sz="1200" i="1" dirty="0" err="1"/>
              <a:t>Ipatova</a:t>
            </a:r>
            <a:r>
              <a:rPr lang="en-GB" sz="1200" i="1" dirty="0"/>
              <a:t>, E. Jimenez-Melero, J. </a:t>
            </a:r>
            <a:r>
              <a:rPr lang="en-GB" sz="1200" i="1" dirty="0" err="1"/>
              <a:t>Nucl</a:t>
            </a:r>
            <a:r>
              <a:rPr lang="en-GB" sz="1200" i="1" dirty="0"/>
              <a:t>. Mater. 550 (2021) 152910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868ACC1-C070-493F-B121-BDE6DCFCAE7B}"/>
              </a:ext>
            </a:extLst>
          </p:cNvPr>
          <p:cNvSpPr txBox="1">
            <a:spLocks noChangeArrowheads="1"/>
          </p:cNvSpPr>
          <p:nvPr/>
        </p:nvSpPr>
        <p:spPr>
          <a:xfrm>
            <a:off x="1943708" y="-99392"/>
            <a:ext cx="5256584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rgbClr val="0000FF"/>
                </a:solidFill>
                <a:latin typeface="Comic Sans MS" panose="030F0702030302020204" pitchFamily="66" charset="0"/>
              </a:rPr>
              <a:t>He bubble formation at 800 °C</a:t>
            </a:r>
          </a:p>
        </p:txBody>
      </p:sp>
    </p:spTree>
    <p:extLst>
      <p:ext uri="{BB962C8B-B14F-4D97-AF65-F5344CB8AC3E}">
        <p14:creationId xmlns:p14="http://schemas.microsoft.com/office/powerpoint/2010/main" val="211234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87B4E-30B1-AB39-0D8C-584F3AD8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242146"/>
            <a:ext cx="5040000" cy="278999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87CCBE8-0DC1-66EE-6D0C-70AD589B0727}"/>
              </a:ext>
            </a:extLst>
          </p:cNvPr>
          <p:cNvSpPr txBox="1">
            <a:spLocks noChangeArrowheads="1"/>
          </p:cNvSpPr>
          <p:nvPr/>
        </p:nvSpPr>
        <p:spPr>
          <a:xfrm>
            <a:off x="1670052" y="0"/>
            <a:ext cx="6264696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Mechanism of He bubble 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F2FAB-AA66-9002-D6E3-7BBB2E1D2FCF}"/>
              </a:ext>
            </a:extLst>
          </p:cNvPr>
          <p:cNvSpPr txBox="1"/>
          <p:nvPr/>
        </p:nvSpPr>
        <p:spPr>
          <a:xfrm>
            <a:off x="70607" y="683864"/>
            <a:ext cx="900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Comic Sans MS" panose="030F0702030302020204" pitchFamily="66" charset="0"/>
              </a:rPr>
              <a:t>Interstitial He atoms are mobile (E</a:t>
            </a:r>
            <a:r>
              <a:rPr lang="en-GB" baseline="-25000" dirty="0">
                <a:latin typeface="Comic Sans MS" panose="030F0702030302020204" pitchFamily="66" charset="0"/>
              </a:rPr>
              <a:t>m</a:t>
            </a:r>
            <a:r>
              <a:rPr lang="en-GB" dirty="0">
                <a:latin typeface="Comic Sans MS" panose="030F0702030302020204" pitchFamily="66" charset="0"/>
              </a:rPr>
              <a:t> = 0.06 eV) and aggregate to form clusters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FDC1D-255F-8F4C-5F10-E1D1116E9137}"/>
              </a:ext>
            </a:extLst>
          </p:cNvPr>
          <p:cNvSpPr txBox="1"/>
          <p:nvPr/>
        </p:nvSpPr>
        <p:spPr>
          <a:xfrm>
            <a:off x="1115616" y="4005064"/>
            <a:ext cx="662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Self-trapping mechanism: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i="1" dirty="0">
                <a:latin typeface="Comic Sans MS" panose="030F0702030302020204" pitchFamily="66" charset="0"/>
              </a:rPr>
              <a:t>x </a:t>
            </a:r>
            <a:r>
              <a:rPr lang="en-GB" dirty="0">
                <a:latin typeface="Comic Sans MS" panose="030F0702030302020204" pitchFamily="66" charset="0"/>
              </a:rPr>
              <a:t>He</a:t>
            </a:r>
            <a:r>
              <a:rPr lang="en-GB" baseline="30000" dirty="0">
                <a:latin typeface="Comic Sans MS" panose="030F0702030302020204" pitchFamily="66" charset="0"/>
              </a:rPr>
              <a:t>i</a:t>
            </a:r>
            <a:r>
              <a:rPr lang="en-GB" dirty="0">
                <a:latin typeface="Comic Sans MS" panose="030F0702030302020204" pitchFamily="66" charset="0"/>
              </a:rPr>
              <a:t> + He</a:t>
            </a:r>
            <a:r>
              <a:rPr lang="en-GB" baseline="30000" dirty="0">
                <a:latin typeface="Comic Sans MS" panose="030F0702030302020204" pitchFamily="66" charset="0"/>
              </a:rPr>
              <a:t>i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Symbol" panose="05050102010706020507" pitchFamily="18" charset="2"/>
              </a:rPr>
              <a:t> (</a:t>
            </a:r>
            <a:r>
              <a:rPr lang="en-GB" i="1" dirty="0">
                <a:latin typeface="Comic Sans MS" panose="030F0702030302020204" pitchFamily="66" charset="0"/>
                <a:sym typeface="Symbol" panose="05050102010706020507" pitchFamily="18" charset="2"/>
              </a:rPr>
              <a:t>x</a:t>
            </a:r>
            <a:r>
              <a:rPr lang="en-GB" dirty="0">
                <a:latin typeface="Comic Sans MS" panose="030F0702030302020204" pitchFamily="66" charset="0"/>
                <a:sym typeface="Symbol" panose="05050102010706020507" pitchFamily="18" charset="2"/>
              </a:rPr>
              <a:t>+1) He-vac + SIA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9E21-1FDD-9882-5D1A-EE037DDCA52E}"/>
              </a:ext>
            </a:extLst>
          </p:cNvPr>
          <p:cNvSpPr txBox="1"/>
          <p:nvPr/>
        </p:nvSpPr>
        <p:spPr>
          <a:xfrm>
            <a:off x="1115616" y="4844428"/>
            <a:ext cx="723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Trap mutation mechanism: </a:t>
            </a:r>
            <a:r>
              <a:rPr lang="en-GB" i="1" dirty="0">
                <a:latin typeface="Comic Sans MS" panose="030F0702030302020204" pitchFamily="66" charset="0"/>
              </a:rPr>
              <a:t>x </a:t>
            </a:r>
            <a:r>
              <a:rPr lang="en-GB" dirty="0">
                <a:latin typeface="Comic Sans MS" panose="030F0702030302020204" pitchFamily="66" charset="0"/>
              </a:rPr>
              <a:t>He-vac + He</a:t>
            </a:r>
            <a:r>
              <a:rPr lang="en-GB" baseline="30000" dirty="0">
                <a:latin typeface="Comic Sans MS" panose="030F0702030302020204" pitchFamily="66" charset="0"/>
              </a:rPr>
              <a:t>i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Symbol" panose="05050102010706020507" pitchFamily="18" charset="2"/>
              </a:rPr>
              <a:t> (</a:t>
            </a:r>
            <a:r>
              <a:rPr lang="en-GB" i="1" dirty="0">
                <a:latin typeface="Comic Sans MS" panose="030F0702030302020204" pitchFamily="66" charset="0"/>
                <a:sym typeface="Symbol" panose="05050102010706020507" pitchFamily="18" charset="2"/>
              </a:rPr>
              <a:t>x</a:t>
            </a:r>
            <a:r>
              <a:rPr lang="en-GB" dirty="0">
                <a:latin typeface="Comic Sans MS" panose="030F0702030302020204" pitchFamily="66" charset="0"/>
                <a:sym typeface="Symbol" panose="05050102010706020507" pitchFamily="18" charset="2"/>
              </a:rPr>
              <a:t>+1) He-2vac + SIA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54931-F608-97EB-AE65-34199E49ED3A}"/>
              </a:ext>
            </a:extLst>
          </p:cNvPr>
          <p:cNvSpPr txBox="1"/>
          <p:nvPr/>
        </p:nvSpPr>
        <p:spPr>
          <a:xfrm>
            <a:off x="1980508" y="4412380"/>
            <a:ext cx="4833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Comic Sans MS" panose="030F0702030302020204" pitchFamily="66" charset="0"/>
              </a:rPr>
              <a:t>E</a:t>
            </a:r>
            <a:r>
              <a:rPr lang="en-GB" sz="1600" dirty="0">
                <a:latin typeface="Comic Sans MS" panose="030F0702030302020204" pitchFamily="66" charset="0"/>
              </a:rPr>
              <a:t> (He</a:t>
            </a:r>
            <a:r>
              <a:rPr lang="en-GB" sz="1600" baseline="30000" dirty="0">
                <a:latin typeface="Comic Sans MS" panose="030F0702030302020204" pitchFamily="66" charset="0"/>
              </a:rPr>
              <a:t>i</a:t>
            </a:r>
            <a:r>
              <a:rPr lang="en-GB" sz="1600" dirty="0">
                <a:latin typeface="Comic Sans MS" panose="030F0702030302020204" pitchFamily="66" charset="0"/>
              </a:rPr>
              <a:t>-He</a:t>
            </a:r>
            <a:r>
              <a:rPr lang="en-GB" sz="1600" baseline="30000" dirty="0">
                <a:latin typeface="Comic Sans MS" panose="030F0702030302020204" pitchFamily="66" charset="0"/>
              </a:rPr>
              <a:t>i</a:t>
            </a:r>
            <a:r>
              <a:rPr lang="en-GB" sz="1600" dirty="0">
                <a:latin typeface="Comic Sans MS" panose="030F0702030302020204" pitchFamily="66" charset="0"/>
              </a:rPr>
              <a:t>) = 1.03 eV (1.64 eV for a 4He</a:t>
            </a:r>
            <a:r>
              <a:rPr lang="en-GB" sz="1600" baseline="30000" dirty="0">
                <a:latin typeface="Comic Sans MS" panose="030F0702030302020204" pitchFamily="66" charset="0"/>
              </a:rPr>
              <a:t>i</a:t>
            </a:r>
            <a:r>
              <a:rPr lang="en-GB" sz="1600" dirty="0">
                <a:latin typeface="Comic Sans MS" panose="030F0702030302020204" pitchFamily="66" charset="0"/>
              </a:rPr>
              <a:t> cluster)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41C0A-F755-8E4C-F6A6-6CB79650E6C1}"/>
              </a:ext>
            </a:extLst>
          </p:cNvPr>
          <p:cNvSpPr txBox="1"/>
          <p:nvPr/>
        </p:nvSpPr>
        <p:spPr>
          <a:xfrm>
            <a:off x="1167430" y="5146791"/>
            <a:ext cx="7269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latin typeface="Comic Sans MS" panose="030F0702030302020204" pitchFamily="66" charset="0"/>
              </a:rPr>
              <a:t>E</a:t>
            </a:r>
            <a:r>
              <a:rPr lang="en-GB" sz="1600" dirty="0">
                <a:latin typeface="Comic Sans MS" panose="030F0702030302020204" pitchFamily="66" charset="0"/>
              </a:rPr>
              <a:t> (He</a:t>
            </a:r>
            <a:r>
              <a:rPr lang="en-GB" sz="1600" baseline="30000" dirty="0">
                <a:latin typeface="Comic Sans MS" panose="030F0702030302020204" pitchFamily="66" charset="0"/>
              </a:rPr>
              <a:t>i</a:t>
            </a:r>
            <a:r>
              <a:rPr lang="en-GB" sz="1600" dirty="0">
                <a:latin typeface="Comic Sans MS" panose="030F0702030302020204" pitchFamily="66" charset="0"/>
              </a:rPr>
              <a:t>-vac) = 4.57 eV (decreases with a higher He/vac ratio in the cluster)</a:t>
            </a:r>
          </a:p>
          <a:p>
            <a:r>
              <a:rPr lang="en-GB" sz="1600" i="1" dirty="0">
                <a:latin typeface="Comic Sans MS" panose="030F0702030302020204" pitchFamily="66" charset="0"/>
              </a:rPr>
              <a:t>E</a:t>
            </a:r>
            <a:r>
              <a:rPr lang="en-GB" sz="1600" dirty="0">
                <a:latin typeface="Comic Sans MS" panose="030F0702030302020204" pitchFamily="66" charset="0"/>
              </a:rPr>
              <a:t> (He</a:t>
            </a:r>
            <a:r>
              <a:rPr lang="en-GB" sz="1600" baseline="30000" dirty="0">
                <a:latin typeface="Comic Sans MS" panose="030F0702030302020204" pitchFamily="66" charset="0"/>
              </a:rPr>
              <a:t>i</a:t>
            </a:r>
            <a:r>
              <a:rPr lang="en-GB" sz="1600" dirty="0">
                <a:latin typeface="Comic Sans MS" panose="030F0702030302020204" pitchFamily="66" charset="0"/>
              </a:rPr>
              <a:t>-SIA) = 0.94 eV </a:t>
            </a:r>
            <a:r>
              <a:rPr lang="en-GB" sz="1600" dirty="0">
                <a:latin typeface="Comic Sans MS" panose="030F0702030302020204" pitchFamily="66" charset="0"/>
                <a:sym typeface="Symbol" panose="05050102010706020507" pitchFamily="18" charset="2"/>
              </a:rPr>
              <a:t> He de-trapped from SIAs are trapped by vacs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E7C02-39BF-C37E-5B14-40AAA03F91A1}"/>
              </a:ext>
            </a:extLst>
          </p:cNvPr>
          <p:cNvSpPr txBox="1"/>
          <p:nvPr/>
        </p:nvSpPr>
        <p:spPr>
          <a:xfrm>
            <a:off x="35496" y="5986155"/>
            <a:ext cx="853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omic Sans MS" panose="030F0702030302020204" pitchFamily="66" charset="0"/>
              </a:rPr>
              <a:t>SIAs are mobile below RT, whereas single vacs start to be mobile at T </a:t>
            </a:r>
            <a:r>
              <a:rPr lang="en-GB" sz="1600" dirty="0">
                <a:latin typeface="Comic Sans MS" panose="030F0702030302020204" pitchFamily="66" charset="0"/>
                <a:sym typeface="Symbol" panose="05050102010706020507" pitchFamily="18" charset="2"/>
              </a:rPr>
              <a:t> 200-300 °C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26166-7716-0EBF-0FEB-DFC9CBB1313F}"/>
              </a:ext>
            </a:extLst>
          </p:cNvPr>
          <p:cNvSpPr txBox="1"/>
          <p:nvPr/>
        </p:nvSpPr>
        <p:spPr>
          <a:xfrm>
            <a:off x="71627" y="6387425"/>
            <a:ext cx="928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omic Sans MS" panose="030F0702030302020204" pitchFamily="66" charset="0"/>
              </a:rPr>
              <a:t>He-vac clusters present significant mobility at T </a:t>
            </a:r>
            <a:r>
              <a:rPr lang="en-GB" sz="1600" dirty="0">
                <a:latin typeface="Comic Sans MS" panose="030F0702030302020204" pitchFamily="66" charset="0"/>
                <a:sym typeface="Symbol" panose="05050102010706020507" pitchFamily="18" charset="2"/>
              </a:rPr>
              <a:t> 600 °C  growth by cluster coalescence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97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82705E-BEC3-66D9-CB72-883BF748E06C}"/>
              </a:ext>
            </a:extLst>
          </p:cNvPr>
          <p:cNvSpPr txBox="1">
            <a:spLocks noChangeArrowheads="1"/>
          </p:cNvSpPr>
          <p:nvPr/>
        </p:nvSpPr>
        <p:spPr>
          <a:xfrm>
            <a:off x="971600" y="44624"/>
            <a:ext cx="7560840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Dual beam irradiations in tungsten at 800 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429AE-5541-8041-34E6-6D8D0943A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67"/>
          <a:stretch/>
        </p:blipFill>
        <p:spPr>
          <a:xfrm>
            <a:off x="3040149" y="3429000"/>
            <a:ext cx="1512000" cy="163375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9108AE-586A-352B-F143-2F4437ED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48" y="3027176"/>
            <a:ext cx="1764000" cy="23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DC6CD-EF93-D9C9-072E-D3D531987ED5}"/>
              </a:ext>
            </a:extLst>
          </p:cNvPr>
          <p:cNvSpPr txBox="1"/>
          <p:nvPr/>
        </p:nvSpPr>
        <p:spPr>
          <a:xfrm>
            <a:off x="286112" y="5376506"/>
            <a:ext cx="3871573" cy="12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In-situ TEM under dual irradiations </a:t>
            </a:r>
          </a:p>
          <a:p>
            <a:pPr algn="ctr">
              <a:lnSpc>
                <a:spcPct val="150000"/>
              </a:lnSpc>
            </a:pPr>
            <a:r>
              <a:rPr lang="pt-BR" sz="1700" dirty="0">
                <a:latin typeface="Comic Sans MS" panose="030F0702030302020204" pitchFamily="66" charset="0"/>
              </a:rPr>
              <a:t>300 kV Hitachi H-9500 TEM</a:t>
            </a:r>
            <a:endParaRPr lang="en-GB" sz="17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(Univ. Huddersfield, UK)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B0F0F7-9499-FAD9-8466-24838C21CC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549149"/>
                  </p:ext>
                </p:extLst>
              </p:nvPr>
            </p:nvGraphicFramePr>
            <p:xfrm>
              <a:off x="1109785" y="791447"/>
              <a:ext cx="7284469" cy="212212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69410">
                      <a:extLst>
                        <a:ext uri="{9D8B030D-6E8A-4147-A177-3AD203B41FA5}">
                          <a16:colId xmlns:a16="http://schemas.microsoft.com/office/drawing/2014/main" val="271026536"/>
                        </a:ext>
                      </a:extLst>
                    </a:gridCol>
                    <a:gridCol w="931222">
                      <a:extLst>
                        <a:ext uri="{9D8B030D-6E8A-4147-A177-3AD203B41FA5}">
                          <a16:colId xmlns:a16="http://schemas.microsoft.com/office/drawing/2014/main" val="1351177775"/>
                        </a:ext>
                      </a:extLst>
                    </a:gridCol>
                    <a:gridCol w="931222">
                      <a:extLst>
                        <a:ext uri="{9D8B030D-6E8A-4147-A177-3AD203B41FA5}">
                          <a16:colId xmlns:a16="http://schemas.microsoft.com/office/drawing/2014/main" val="948115647"/>
                        </a:ext>
                      </a:extLst>
                    </a:gridCol>
                    <a:gridCol w="1026961">
                      <a:extLst>
                        <a:ext uri="{9D8B030D-6E8A-4147-A177-3AD203B41FA5}">
                          <a16:colId xmlns:a16="http://schemas.microsoft.com/office/drawing/2014/main" val="1128112358"/>
                        </a:ext>
                      </a:extLst>
                    </a:gridCol>
                    <a:gridCol w="1186756">
                      <a:extLst>
                        <a:ext uri="{9D8B030D-6E8A-4147-A177-3AD203B41FA5}">
                          <a16:colId xmlns:a16="http://schemas.microsoft.com/office/drawing/2014/main" val="2069190961"/>
                        </a:ext>
                      </a:extLst>
                    </a:gridCol>
                    <a:gridCol w="947064">
                      <a:extLst>
                        <a:ext uri="{9D8B030D-6E8A-4147-A177-3AD203B41FA5}">
                          <a16:colId xmlns:a16="http://schemas.microsoft.com/office/drawing/2014/main" val="1483203771"/>
                        </a:ext>
                      </a:extLst>
                    </a:gridCol>
                    <a:gridCol w="991834">
                      <a:extLst>
                        <a:ext uri="{9D8B030D-6E8A-4147-A177-3AD203B41FA5}">
                          <a16:colId xmlns:a16="http://schemas.microsoft.com/office/drawing/2014/main" val="470897709"/>
                        </a:ext>
                      </a:extLst>
                    </a:gridCol>
                  </a:tblGrid>
                  <a:tr h="62579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Experiment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Composition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Temp. (°C)</a:t>
                          </a: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Time (s)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Flux</a:t>
                          </a:r>
                          <a14:m>
                            <m:oMath xmlns:m="http://schemas.openxmlformats.org/officeDocument/2006/math">
                              <m:r>
                                <a:rPr lang="en-GB" sz="105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05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5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05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05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GB" sz="105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Damage</a:t>
                          </a:r>
                          <a:r>
                            <a:rPr lang="en-GB" sz="1050" dirty="0">
                              <a:effectLst/>
                            </a:rPr>
                            <a:t> </a:t>
                          </a:r>
                          <a:r>
                            <a:rPr lang="en-US" sz="1050" dirty="0">
                              <a:effectLst/>
                            </a:rPr>
                            <a:t>(dpa)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Ion Energy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2956164"/>
                      </a:ext>
                    </a:extLst>
                  </a:tr>
                  <a:tr h="7481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 err="1">
                              <a:effectLst/>
                            </a:rPr>
                            <a:t>W+He</a:t>
                          </a:r>
                          <a:r>
                            <a:rPr lang="en-US" sz="1050" dirty="0">
                              <a:effectLst/>
                            </a:rPr>
                            <a:t> (concurrent)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W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800</a:t>
                          </a: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800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5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7×</m:t>
                                </m:r>
                                <m:sSup>
                                  <m:sSup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105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5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05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  <m:r>
                                  <a:rPr lang="en-US" sz="105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0.2(W)+ 0.3(He)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600 keV (W</a:t>
                          </a:r>
                          <a:r>
                            <a:rPr lang="en-US" sz="1050" baseline="30000" dirty="0">
                              <a:effectLst/>
                            </a:rPr>
                            <a:t>2+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10 keV (He</a:t>
                          </a:r>
                          <a:r>
                            <a:rPr lang="en-US" sz="1050" baseline="30000" dirty="0">
                              <a:effectLst/>
                            </a:rPr>
                            <a:t>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709046"/>
                      </a:ext>
                    </a:extLst>
                  </a:tr>
                  <a:tr h="7481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W+He (sequential)</a:t>
                          </a:r>
                          <a:endParaRPr lang="en-GB" sz="105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W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800+660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5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sz="105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105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5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05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0.2(W)+ 0.3(He)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600 keV (W</a:t>
                          </a:r>
                          <a:r>
                            <a:rPr lang="en-US" sz="1050" baseline="30000" dirty="0">
                              <a:effectLst/>
                            </a:rPr>
                            <a:t>2+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10 keV (He</a:t>
                          </a:r>
                          <a:r>
                            <a:rPr lang="en-US" sz="1050" baseline="30000" dirty="0">
                              <a:effectLst/>
                            </a:rPr>
                            <a:t>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2949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B0F0F7-9499-FAD9-8466-24838C21CC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549149"/>
                  </p:ext>
                </p:extLst>
              </p:nvPr>
            </p:nvGraphicFramePr>
            <p:xfrm>
              <a:off x="1109785" y="791447"/>
              <a:ext cx="7284469" cy="212212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69410">
                      <a:extLst>
                        <a:ext uri="{9D8B030D-6E8A-4147-A177-3AD203B41FA5}">
                          <a16:colId xmlns:a16="http://schemas.microsoft.com/office/drawing/2014/main" val="271026536"/>
                        </a:ext>
                      </a:extLst>
                    </a:gridCol>
                    <a:gridCol w="931222">
                      <a:extLst>
                        <a:ext uri="{9D8B030D-6E8A-4147-A177-3AD203B41FA5}">
                          <a16:colId xmlns:a16="http://schemas.microsoft.com/office/drawing/2014/main" val="1351177775"/>
                        </a:ext>
                      </a:extLst>
                    </a:gridCol>
                    <a:gridCol w="931222">
                      <a:extLst>
                        <a:ext uri="{9D8B030D-6E8A-4147-A177-3AD203B41FA5}">
                          <a16:colId xmlns:a16="http://schemas.microsoft.com/office/drawing/2014/main" val="948115647"/>
                        </a:ext>
                      </a:extLst>
                    </a:gridCol>
                    <a:gridCol w="1026961">
                      <a:extLst>
                        <a:ext uri="{9D8B030D-6E8A-4147-A177-3AD203B41FA5}">
                          <a16:colId xmlns:a16="http://schemas.microsoft.com/office/drawing/2014/main" val="1128112358"/>
                        </a:ext>
                      </a:extLst>
                    </a:gridCol>
                    <a:gridCol w="1186756">
                      <a:extLst>
                        <a:ext uri="{9D8B030D-6E8A-4147-A177-3AD203B41FA5}">
                          <a16:colId xmlns:a16="http://schemas.microsoft.com/office/drawing/2014/main" val="2069190961"/>
                        </a:ext>
                      </a:extLst>
                    </a:gridCol>
                    <a:gridCol w="947064">
                      <a:extLst>
                        <a:ext uri="{9D8B030D-6E8A-4147-A177-3AD203B41FA5}">
                          <a16:colId xmlns:a16="http://schemas.microsoft.com/office/drawing/2014/main" val="1483203771"/>
                        </a:ext>
                      </a:extLst>
                    </a:gridCol>
                    <a:gridCol w="991834">
                      <a:extLst>
                        <a:ext uri="{9D8B030D-6E8A-4147-A177-3AD203B41FA5}">
                          <a16:colId xmlns:a16="http://schemas.microsoft.com/office/drawing/2014/main" val="470897709"/>
                        </a:ext>
                      </a:extLst>
                    </a:gridCol>
                  </a:tblGrid>
                  <a:tr h="62579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Experiment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Composition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Temp. (°C)</a:t>
                          </a: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Time (s)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50769" t="-2913" r="-165128" b="-24174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Damage</a:t>
                          </a:r>
                          <a:r>
                            <a:rPr lang="en-GB" sz="1050" dirty="0">
                              <a:effectLst/>
                            </a:rPr>
                            <a:t> </a:t>
                          </a:r>
                          <a:r>
                            <a:rPr lang="en-US" sz="1050" dirty="0">
                              <a:effectLst/>
                            </a:rPr>
                            <a:t>(dpa)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Ion Energy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2956164"/>
                      </a:ext>
                    </a:extLst>
                  </a:tr>
                  <a:tr h="7481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 err="1">
                              <a:effectLst/>
                            </a:rPr>
                            <a:t>W+He</a:t>
                          </a:r>
                          <a:r>
                            <a:rPr lang="en-US" sz="1050" dirty="0">
                              <a:effectLst/>
                            </a:rPr>
                            <a:t> (concurrent)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W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800</a:t>
                          </a: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800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50769" t="-86179" r="-165128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0.2(W)+ 0.3(He)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600 keV (W</a:t>
                          </a:r>
                          <a:r>
                            <a:rPr lang="en-US" sz="1050" baseline="30000" dirty="0">
                              <a:effectLst/>
                            </a:rPr>
                            <a:t>2+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10 keV (He</a:t>
                          </a:r>
                          <a:r>
                            <a:rPr lang="en-US" sz="1050" baseline="30000" dirty="0">
                              <a:effectLst/>
                            </a:rPr>
                            <a:t>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709046"/>
                      </a:ext>
                    </a:extLst>
                  </a:tr>
                  <a:tr h="7481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W+He (sequential)</a:t>
                          </a:r>
                          <a:endParaRPr lang="en-GB" sz="105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W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GB" sz="105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800+660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50769" t="-186179" r="-165128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>
                              <a:effectLst/>
                            </a:rPr>
                            <a:t>0.2(W)+ 0.3(He)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600 keV (W</a:t>
                          </a:r>
                          <a:r>
                            <a:rPr lang="en-US" sz="1050" baseline="30000" dirty="0">
                              <a:effectLst/>
                            </a:rPr>
                            <a:t>2+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:r>
                            <a:rPr lang="en-US" sz="1050" dirty="0">
                              <a:effectLst/>
                            </a:rPr>
                            <a:t>10 keV (He</a:t>
                          </a:r>
                          <a:r>
                            <a:rPr lang="en-US" sz="1050" baseline="30000" dirty="0">
                              <a:effectLst/>
                            </a:rPr>
                            <a:t>+</a:t>
                          </a:r>
                          <a:r>
                            <a:rPr lang="en-US" sz="1050" dirty="0">
                              <a:effectLst/>
                            </a:rPr>
                            <a:t>)</a:t>
                          </a:r>
                          <a:endParaRPr lang="en-GB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2949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23714E2-E924-0CA2-3878-5686F5E0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101" y="3127748"/>
            <a:ext cx="2736000" cy="167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6660C4-6CC2-3DCD-60EB-1028C6C31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10" y="5015859"/>
            <a:ext cx="2713991" cy="1653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5B0646-DF22-E14C-7CB8-A4693FB7DA8F}"/>
              </a:ext>
            </a:extLst>
          </p:cNvPr>
          <p:cNvSpPr txBox="1"/>
          <p:nvPr/>
        </p:nvSpPr>
        <p:spPr>
          <a:xfrm>
            <a:off x="6876256" y="3121223"/>
            <a:ext cx="987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10 keV He</a:t>
            </a:r>
            <a:r>
              <a:rPr lang="en-GB" sz="1400" b="1" baseline="300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62629-4BFA-9604-1370-4B8EFEBC8173}"/>
              </a:ext>
            </a:extLst>
          </p:cNvPr>
          <p:cNvSpPr txBox="1"/>
          <p:nvPr/>
        </p:nvSpPr>
        <p:spPr>
          <a:xfrm>
            <a:off x="6733590" y="5015884"/>
            <a:ext cx="1130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600 keV W</a:t>
            </a:r>
            <a:r>
              <a:rPr lang="en-GB" sz="1400" b="1" baseline="30000" dirty="0"/>
              <a:t>2+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1C9D3F-7206-23D9-2B2B-6CFC01CF21D8}"/>
              </a:ext>
            </a:extLst>
          </p:cNvPr>
          <p:cNvCxnSpPr/>
          <p:nvPr/>
        </p:nvCxnSpPr>
        <p:spPr>
          <a:xfrm flipH="1">
            <a:off x="6156176" y="3861048"/>
            <a:ext cx="28803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CB305A-CC5C-9271-2195-3717485C7B97}"/>
              </a:ext>
            </a:extLst>
          </p:cNvPr>
          <p:cNvCxnSpPr/>
          <p:nvPr/>
        </p:nvCxnSpPr>
        <p:spPr>
          <a:xfrm flipH="1">
            <a:off x="6228184" y="5661248"/>
            <a:ext cx="28803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43B088-BD49-83AB-A706-67FC4376612C}"/>
              </a:ext>
            </a:extLst>
          </p:cNvPr>
          <p:cNvCxnSpPr>
            <a:cxnSpLocks/>
          </p:cNvCxnSpPr>
          <p:nvPr/>
        </p:nvCxnSpPr>
        <p:spPr>
          <a:xfrm>
            <a:off x="6989146" y="4077072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CD504C-FCA4-0E42-E8A0-F1D89C28853E}"/>
              </a:ext>
            </a:extLst>
          </p:cNvPr>
          <p:cNvCxnSpPr>
            <a:cxnSpLocks/>
          </p:cNvCxnSpPr>
          <p:nvPr/>
        </p:nvCxnSpPr>
        <p:spPr>
          <a:xfrm>
            <a:off x="7201383" y="5798003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EB15C0-04D9-55AB-BAEF-6ABF0F7F42AF}"/>
              </a:ext>
            </a:extLst>
          </p:cNvPr>
          <p:cNvSpPr txBox="1"/>
          <p:nvPr/>
        </p:nvSpPr>
        <p:spPr>
          <a:xfrm>
            <a:off x="35496" y="6597352"/>
            <a:ext cx="4603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E. Yildirim, E. Jimenez-Melero, </a:t>
            </a:r>
            <a:r>
              <a:rPr lang="en-GB" sz="1200" i="1" dirty="0" err="1"/>
              <a:t>Nucl</a:t>
            </a:r>
            <a:r>
              <a:rPr lang="en-GB" sz="1200" i="1" dirty="0"/>
              <a:t>. Mater. Energy 39 (2024) 101672</a:t>
            </a:r>
          </a:p>
        </p:txBody>
      </p:sp>
    </p:spTree>
    <p:extLst>
      <p:ext uri="{BB962C8B-B14F-4D97-AF65-F5344CB8AC3E}">
        <p14:creationId xmlns:p14="http://schemas.microsoft.com/office/powerpoint/2010/main" val="196314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D9FAB3C-FC48-5BF0-69CE-CDE1DE1043D9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188640"/>
            <a:ext cx="7560840" cy="782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7917" tIns="57917" rIns="104251" bIns="5791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4121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Dual beam irradiations in tungsten at 800 °C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E0137-898E-0176-39C1-707B6906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1" t="21020" r="7476" b="27320"/>
          <a:stretch/>
        </p:blipFill>
        <p:spPr>
          <a:xfrm>
            <a:off x="4788024" y="836712"/>
            <a:ext cx="4104000" cy="205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698C2-2676-92E8-BB50-9DA8C168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38" t="17240" r="25588" b="12200"/>
          <a:stretch/>
        </p:blipFill>
        <p:spPr>
          <a:xfrm>
            <a:off x="395536" y="1556792"/>
            <a:ext cx="4176464" cy="4032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DDC2A-5C15-CB51-35CC-22B188C7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50" t="22281" r="33463" b="9681"/>
          <a:stretch/>
        </p:blipFill>
        <p:spPr>
          <a:xfrm>
            <a:off x="5075828" y="2910424"/>
            <a:ext cx="35283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70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863</Words>
  <Application>Microsoft Office PowerPoint</Application>
  <PresentationFormat>On-screen Show (4:3)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Enrique Jimenez-melero</dc:creator>
  <cp:lastModifiedBy>Enrique Jimenez-Melero (Metallurgy and Materials)</cp:lastModifiedBy>
  <cp:revision>223</cp:revision>
  <cp:lastPrinted>2018-10-16T09:57:39Z</cp:lastPrinted>
  <dcterms:created xsi:type="dcterms:W3CDTF">2018-01-18T22:29:53Z</dcterms:created>
  <dcterms:modified xsi:type="dcterms:W3CDTF">2024-10-02T06:05:53Z</dcterms:modified>
</cp:coreProperties>
</file>